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9" r:id="rId4"/>
    <p:sldId id="265" r:id="rId5"/>
    <p:sldId id="299" r:id="rId6"/>
    <p:sldId id="300" r:id="rId7"/>
    <p:sldId id="301" r:id="rId8"/>
    <p:sldId id="266" r:id="rId9"/>
    <p:sldId id="267" r:id="rId10"/>
    <p:sldId id="268" r:id="rId11"/>
    <p:sldId id="262" r:id="rId12"/>
    <p:sldId id="270" r:id="rId13"/>
    <p:sldId id="271" r:id="rId14"/>
    <p:sldId id="272" r:id="rId15"/>
    <p:sldId id="303" r:id="rId16"/>
    <p:sldId id="30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04" r:id="rId27"/>
    <p:sldId id="305" r:id="rId28"/>
    <p:sldId id="282" r:id="rId29"/>
    <p:sldId id="283" r:id="rId30"/>
    <p:sldId id="307" r:id="rId31"/>
    <p:sldId id="284" r:id="rId32"/>
    <p:sldId id="286" r:id="rId33"/>
    <p:sldId id="308" r:id="rId34"/>
    <p:sldId id="287" r:id="rId35"/>
    <p:sldId id="288" r:id="rId36"/>
    <p:sldId id="309" r:id="rId37"/>
    <p:sldId id="306" r:id="rId38"/>
    <p:sldId id="289" r:id="rId39"/>
    <p:sldId id="325" r:id="rId40"/>
    <p:sldId id="310" r:id="rId41"/>
    <p:sldId id="313" r:id="rId42"/>
    <p:sldId id="312" r:id="rId43"/>
    <p:sldId id="311" r:id="rId44"/>
    <p:sldId id="314" r:id="rId45"/>
    <p:sldId id="290" r:id="rId46"/>
    <p:sldId id="318" r:id="rId47"/>
    <p:sldId id="319" r:id="rId48"/>
    <p:sldId id="320" r:id="rId49"/>
    <p:sldId id="291" r:id="rId50"/>
    <p:sldId id="321" r:id="rId51"/>
    <p:sldId id="322" r:id="rId52"/>
    <p:sldId id="323" r:id="rId53"/>
    <p:sldId id="324" r:id="rId54"/>
    <p:sldId id="326" r:id="rId55"/>
    <p:sldId id="327" r:id="rId56"/>
    <p:sldId id="328" r:id="rId57"/>
    <p:sldId id="329" r:id="rId58"/>
    <p:sldId id="292" r:id="rId59"/>
    <p:sldId id="330" r:id="rId60"/>
    <p:sldId id="333" r:id="rId61"/>
    <p:sldId id="331" r:id="rId62"/>
    <p:sldId id="332" r:id="rId63"/>
    <p:sldId id="293" r:id="rId64"/>
    <p:sldId id="294" r:id="rId65"/>
    <p:sldId id="295" r:id="rId66"/>
    <p:sldId id="296" r:id="rId67"/>
    <p:sldId id="334" r:id="rId68"/>
    <p:sldId id="297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23.1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192 780 6655,'8'-7'81,"-1"4"1,-6-7-1,2-1 263,2-2 1,5-4-139,-5-2 1,5 2-71,-5-2 1,5-2-81,-6 1 0,6-6-12,-5 1 1,5 2-114,-5-1 1,6 4-115,-1-4 0,-2 4 83,2-4 1,-2 6-89,2-2 79,3 4 0,-10 3-228,7 3 1,-5-1-131,5 6 111,-7 0 356,4 5 0,-1 6 0,2 2 0</inkml:trace>
  <inkml:trace contextRef="#ctx0" brushRef="#br0" timeOffset="300">456 589 7569,'9'8'-632,"-1"-2"565,-3-6 201,-4 0 175,6 0 1,-19 0-176,-2 0 0,-9 0-33,3 0 1,-6 0 35,2 0 0,1 0-106,-2 0 0,1 0 83,-6 0 0,1 0-100,0 0 1,4 0-9,1 0 1,4-6-81,-5-4 0,7-3 106,-1-2 1,3-6-84,1-3 1,0-4-28,0-2 98,7 1 1,2-7-70,6-3 1,0 1 0,1 1-52,4 1 0,3 0-134,7 2 0,1 4 59,4 1 1,-4 1-394,4 8 252,-4 1 316,-1 4 0,6 0 0,2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2.9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15 7034,'-15'0'217,"-1"0"-189,-4 0 1,-2 0-223,-8 0 208,1 0 1,-1 0 0,1 0-489,0 0 474,6 0 0,-5-7 0,5-1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0 927 7569,'10'-8'-574,"0"3"390,-1-3 1,6-1 134,0-5 0,1-9 249,4-7 1,-4-1-92,4-8 1,1-5 13,-1-5 1,4 0-88,-4 5 1,-2-3 7,-9 3 0,3-2-314,-7 12 172,0-1 0,-5 6-139,0-1 0,-7-4 109,-3 0 0,-9 0-71,-6 4 199,-3 1 0,-1-7 0,0-2 0</inkml:trace>
  <inkml:trace contextRef="#ctx0" brushRef="#br0" timeOffset="1">338 956 7569,'15'-6'-583,"-7"4"0,5-11 277,-3 3 301,3-9 1,7-4 41,-1-7 0,7-1 92,-1-3 1,-2-5 1,1-10 1,-1 3-85,1-3 0,-2-2 16,-8 2 0,-1 0-13,-3 5 0,-3 0-196,-7 0 1,-2-5 68,-3 0 0,-5-6 77,-9 1 0,-4-3 0,-6-2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4:03.5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1 794 7115,'0'15'-479,"0"0"460,0-1 0,0-4 252,0 0-222,0 0 1,0-1 65,0 1 1,1-5 118,4 5 70,-3-7-216,11 10 0,-10-11 35,7 3 1,-5 1-23,5-1 1,-5 0-39,4-5 1,-4 0 18,5 0 1,0 0-7,5 0 1,1 0-103,4 0 1,-2 0 108,6 0 0,-4 0-109,4 0 0,1-1 79,4-4 1,0 1-60,1-5 0,3-1 50,-4-5 0,2 5 12,-11 0 0,-1 1 8,-4-6 1,0 0 6,-1 1 1,-1-1-9,-3 0 0,-2 0-11,-3 1 1,-3-6 10,3 1 1,-4-1-4,-1 5 0,0 1-43,0-1 0,-1 0 42,-4 1 1,2-1-50,-7 0 0,0 5 22,-5 1 1,1 0-2,-1 0 0,-5-3-19,1 7 1,-1-1 24,5 1 0,1 2-30,-1-7 0,0 2 27,1-2 0,5-3-141,5 3 135,-5-3-6,8-2 0,-6 4-5,7-4 0,7 4 18,3-9 1,3 2-1,1-2 0,1 4 1,0-4 0,-1 2 5,1-1 0,-2 3 18,-3-4 1,1 4-29,-6 1 41,7 0 1,-11 1-32,4-1 1,-3 5 27,-2 0 1,-2 2-25,-3-2 0,-3-1 32,-7 6 0,-1-5-47,-3 5 0,2-6 0,-2 1 1,-3 2-335,3-2 157,-7 0 84,3 2 0,0-3-311,3 6 0,4-5 412,1 5 0,1-6 0,-1 2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4:04.3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1 339 7258,'6'8'-308,"-4"-2"0,6-6 385,-3 0 0,-2-6 8,7-4 0,0-5-86,5-4 1,-5 2 77,-1-2 0,1-2-54,5 1 0,0-6 4,-1 1 1,1 4-11,0 2 1,-1-3 17,1 3 1,0-1-110,-1 5 87,1 1 0,0 1 3,0 3 0,-1-2 0,1 8 1,0-1 34,-1 5 0,-4 0 6,0 0 0,-7 1-10,2 4-31,-3 3 1,3 7-5,0 0 1,-1-1 19,-4 1 1,-4 5-65,-1-1 0,-5 7 59,5-1 1,0-2-93,5 1 1,-5-4 70,0 4 1,0-6-169,5 2 140,0-4-98,0-1 38,0-7 0,2-1 56,3-7 1,-2-2-30,7-3 1,0-3 17,4-7 1,1 1 40,0-1 0,0 0-37,-1 1 0,1-1 62,0 0 1,-1 2-27,1 3 1,0 2 7,-1 3 0,1 4 17,0-4 1,-5 3-38,-1 2 50,1 0-42,5 7 0,-5-4 15,-1 7 0,-4-5 4,5 4 0,-5-1-15,5 2 1,-5 3 3,5-3-22,-1 3 20,6 2-43,0 0 0,-5-7-208,-1-3 119,1 3 0,5-2 127,0 4 0,-1 3 0,1-5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4:04.8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236 778 7172,'8'0'-322,"0"0"443,-3 0 3,-3 0 18,4 0-121,-6-6 10,0-3 1,2-12-21,3-3 1,-4-4-5,4-1 0,3-6-69,2 1 0,-3-5 87,-2 4 1,1-4-154,-1 5 0,5 0 41,-5 4 0,0 1-44,-5-1 1,0 3 49,0 2 0,0-1-290,0 6 371,0 7 0,6 0 0,2 5 0</inkml:trace>
  <inkml:trace contextRef="#ctx0" brushRef="#br0" timeOffset="226">544 411 7569,'0'8'-398,"0"-2"1,-1-1 289,-4 0 108,3 0 1,-12-5 85,-1 0 0,-6 0 149,-9 0 0,-1 0-232,-3 0 0,1-2 14,-6-3 0,5 4-142,-5-4 1,6-2 58,-1 3 1,1-1-411,-1 5 476,3 0 0,-12-7 0,6-1 0</inkml:trace>
  <inkml:trace contextRef="#ctx0" brushRef="#br0" timeOffset="942">1103 264 6873,'0'8'15,"0"5"89,-7-12 1,4 6-97,-7-7 1,1 0 40,-6 0 1,0 0-160,0 0 138,7 0 0,-3-7-33,6-2 0,-5-4-7,5-2 1,0 0 3,5 1 1,5-8-12,0-2 0,7 1-34,-3-2 50,4 1 0,2 1-1,0 3 1,0 4 1,-1 1 0,3 7 45,2 3 1,-2-1-41,2 1 0,2 2 48,-1 8 1,-2 3-41,-8 6 0,1 8 95,-6 2 1,0 4-12,-5 1 1,-7 7 44,-2 3 1,-11-1-16,-4 1 1,-4 0-61,-2 6 1,-1-1-5,-3 0 0,3-5 11,-3 0 1,3-1-90,1 1 1,3-3 43,2-7 0,1-1-87,9-4 1,-3 1 55,8-10 0,4 3-42,1-9 23,3-2 42,2-1-74,0-6 58,13 0 1,-2-1-3,14-4 0,-1 2 1,6-7 0,1 0-10,3-5 1,4 1-4,6-1 1,2 0-178,3 1 87,-4 5 0,4-4-194,-9 4 1,-1 0-137,-10 0 431,4 5 0,-10-2 0,6 6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5:03.9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500 206 7569,'9'0'-1467,"-3"0"2050,-6 0 0,-13 0-418,-7 0 1,-1 0-75,-3 0 0,-1 0 23,-4 0 1,-1 0-45,1 0-12,0 0 0,-1 0-77,1 0 0,-1 0 92,1 0 0,4-2-163,1-3 0,6-3 78,-2-7 1,4 1-252,1-1 0,2 0 106,4 1 1,-3-1-237,7 0 0,-5-1 6,5-4 387,1 4 0,4-5 0,0 6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5:04.2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74 8309,'-15'0'-658,"0"0"748,1 0 0,-6-2-22,1-3 1,-8 2-79,3-7 1,-2 7 32,1-2 1,-1-1-125,7 1 1,-6-2-335,5 2 295,1 4 0,-1-6 140,1 7 0,-1-6 0,5-3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5:05.1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1 574 7073,'9'0'117,"1"0"1,-5 0-52,5 0 1,-5 0 45,5 0-90,-1 0 1,6 0 56,0 0 1,0 2-22,-1 3 1,8-4-57,2 4 0,4-3 62,1-2 0,1 0-90,-1 0 1,5 0 64,1 0 0,-1 0-49,-5 0 0,-1-2 31,-3-3 0,1 2 6,-7-7 0,-1 5 109,-8-4-109,3-1 0,-6-5 28,2 0 1,-2 1-19,-7-1 1,0 0 22,0 1 1,-2 4-49,-3 0 1,-3 0-1,-6-5 0,-3 1-55,-2-1 0,1 0 70,-7 1 0,7 4-83,-1 0 0,2 2 69,3-2 0,-1-3-47,0 3 0,2 2 26,3-2-130,-3 0 109,12-4 0,-6-1-4,7 0 1,7 2 10,2 3 0,4-3 2,2 4 0,0-4 2,0-2 0,4 0-3,1 0 0,-1 2 52,-4 4 1,-5-4-48,0 3 1,-7 2 40,2-2 1,-4 5 20,-1-5 46,0 7 1,-6-9 15,-4 7 1,-9 1-54,-6 4 1,-3-5-49,-1 0 0,-2 0 30,-3 5 0,3 0-259,-4 0 0,4 0 83,2 0 1,4 0-127,1 0 0,6 1 265,-2 4 0,-3 4 0,0 5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5:09.6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1 736 7569,'14'0'0,"-6"-7"-410,-1 6 172,-7-12 198,6 4 0,-4-13 259,3-8 0,-3-3-200,-2-11 1,5 2-37,-1-12 0,1-1-19,-5-9 0,0 0-230,0-9-4,0 2 0,0-9 1,0 7-1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5:07.6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1 618 7569,'8'-2'-391,"-3"-3"0,-4 2 460,-1-7 1,0 1-13,0-6 0,0-2-48,0-2 0,0-4 6,0-6 1,0 4-145,0 1 0,0-1 81,0-4 0,0 1-130,0 3 1,0-1 0,0 7 1,0-2 176,0 1 0,0 4 0,0-6 0</inkml:trace>
  <inkml:trace contextRef="#ctx0" brushRef="#br0" timeOffset="328">251 809 7569,'16'-5'0,"4"0"-591,-4-6 272,12 3 190,-12-14 1,7-2 205,-4-10 1,-2-1-1,2-6 19,-2 1 1,1-13-19,-4 4 1,3 0-131,-12 0 76,0 4 0,-7 1 17,-3-1-194,-10 1 81,-1 7 0,-13-4-290,-1 7 362,1-1 0,-14 6 0,6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5:07.0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45 530 7569,'8'0'-118,"-1"0"33,-7 0 1,4-7 123,1-3 1,0-3-55,-5-1 0,0-6-32,0 1 10,0-8 1,5 5 66,0-8 0,0 6 0,-5-1 1,2 1-107,2-6 0,-2 1 31,3-1 0,-3 6-105,-2-1 0,4 3 83,1-3 0,0 2-346,-5 4 413,0 2 0,0-10 0,0 4 0</inkml:trace>
  <inkml:trace contextRef="#ctx0" brushRef="#br0" timeOffset="232">280 206 7569,'0'9'-1022,"0"-1"888,0-3 75,-7-4 1,3 6 171,-11-7 1,3 0-50,-7 0 1,1-2-138,-2-3 0,2 4 51,-6-4 0,6-2-67,-2 2 0,2-1 61,-1 1 0,2 3 28,-2-3 0,2 4 0,3 1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5:05.8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45 765 6410,'-8'0'444,"-5"-6"1,11-7-285,-3-7 0,2-1-65,-2 1 1,3 2-5,-3-6 1,4-1-66,1-4 1,1-1 2,4 1 0,-1-2-37,5-3 1,1 3 73,5-4 0,4 4-171,1 2 0,5-2 79,-6-3 0,7 3-208,-1-4 1,4 4 85,5 2 1,-1-1-220,6 1 1,-6 5 366,1-1 0,4 7 0,-1-3 0</inkml:trace>
  <inkml:trace contextRef="#ctx0" brushRef="#br0" timeOffset="769">618 618 6546,'8'-6'-97,"-1"4"1,-2-11 419,0 3-264,6-3 1,-3-2-47,7 1 0,-5-1 19,-1 0 1,1 1-18,5-1 0,0 0 53,-1 1 1,4-1-33,-3 0 0,3 0-5,-8 1 0,3 4-19,2 0 0,-1 7 17,1-2 1,-5 3-29,0 2 0,-6 0 26,6 0 1,-5 0-12,5 0 1,-7 2 25,2 3-72,3 3 0,-6 8 25,3 4 0,-4-4-2,-1 4 1,0 1 17,0-1 1,-4 4-5,-1-4 1,0 6 10,5-2 1,0-1-15,0 2 1,0-6 28,0 6 0,0-12-15,0 2-26,0-4-32,0-3-47,0-1 0,1-9-18,4-3 1,-1 2 88,5-7 0,-4-1-80,5-9 1,-2 4 57,2-4 1,-2 4-32,-3 1 0,-2 2 18,7 3 1,-5-3 3,5 3 1,-5 2 43,5-1 0,-6 5 18,6-1 32,-6 4 1,9 1-73,-4 0 1,0 0 172,0 0-101,1 0-3,5 6 0,0-2-29,-1 5 0,-4-4 59,0 5-40,0-7 1,-1 9-17,1-7 1,-5 4-26,5-4 1,-7 2 23,2-2 0,-2 1-21,2 4 0,-3-2 14,3-3 0,-4-2-27,-1 7 1,2-5 33,3 5-190,-3-7 74,4 10 41,-6-11 0,2 6-335,3-3 393,-4-3 0,6 11 0,-7-5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440 633 7144,'0'8'352,"0"-2"-362,0-6-28,6 0 1,-2 0 113,5 0-62,1 7 0,5-5 12,0 3 1,-1-4-40,1-1 0,1 0 6,4 0 0,-4 0-14,4 0 1,-4 0 4,-1 0 1,1 0 32,4 0 1,-4-1-31,4-4 1,-4 1 25,-1-5 0,-2 4-33,-3-5 1,1 5 27,-6-5 0,1 5-21,-1-5 1,-3 6 15,3-6 1,-3 5-7,-2-5 1,-2 5 0,-3-5 1,2 7-2,-7-2 0,5-1-48,-5 1 1,5-5 46,-4 5 0,4-1-8,-5 1 0,7 1-5,-2-5 23,-3-1 0,6-5-16,-3 0 1,3 1 22,2-1 1,0 0-1,0 1 0,2-1 3,3 0 0,-2 1 81,7-1 1,-2-5-84,2 1 0,1-1 87,-6 5 1,0 1-67,-5-1 0,5 0 38,0 1-57,0-1 0,-12 2 9,-3 3-108,-3-3 1,-1 10 68,-1-7 0,0 7-77,1-2 1,-1 3 8,0 2-531,1 0 299,-1 0 314,7 0 0,-5 7 0,4 1 0</inkml:trace>
  <inkml:trace contextRef="#ctx0" brushRef="#br0" timeOffset="1">102 912 7280,'-10'0'263,"0"0"1,5 0-122,-5 0 0,1-6-1,-6-4 0,5-5-11,0-5 1,5 2-150,-4-6 1,5-5-7,-1-6 0,5-6 37,5 2 1,5-5-126,10-5 0,3-5-40,6-9 1,12 0-346,3-5 1,16 4 221,4-4-44,6 6 0,-33 26 0,0 0 0,36-31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5:31.2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530 103 6150,'0'-8'-162,"0"2"259,0 6 20,6 0-31,-4 0 3,4 0 66,-6-7-89,0 5 188,0-4-174,0-1-62,0 6 114,0-6-166,0 1 95,0 4 24,0-4-23,-6 6-39,4 0 1,-6 0 48,3 0-44,4 0 0,-8 0-1,4 0 1,2 0 25,-7 0 7,7 0-52,-10 0 44,5 0-21,-7 0 18,0 0 3,1 0-27,-1 6 1,0-4-1,1 3 1,4-4 5,0-1 1,0 0 18,-4 0-41,-1 7 1,0-6 16,0 4 1,1-3-24,-1-2 0,0 0 17,1 0 0,-1 0-38,0 0 1,1 0 20,-1 0 1,0 0-3,0 0 0,6 0-32,-1 0 46,0 0-23,-5 0 15,1 0-24,-1 0 12,0-7 2,7 6 1,-3-7 1,6 3-1,0 3 1,3-4 0,-3 6 1,4 0 0,-6 0 0,1 0 0,4 0 282,-4 0-316,19 0 50,-4 0 1,13 0-22,-8 0 1,-4 0 12,0 0 0,0 1 17,4 4-15,1-3 0,0 9 4,-1-6 1,1 0-6,0-5 0,-5 2 1,-1 2 1,1-2-21,5 3 1,-5-3 32,0-2-36,-1 0 0,6-2 14,0-3 1,-5 3-8,-1-2-1,1-5 1,5 1 0,0 0 6,-1-5 12,1 11 1,-5-4-12,0 6 0,-7-2 6,2-3 0,-2 4-6,2-4 0,-3 3 2,11 2 0,-12 0-8,6 0-1,-1 0 6,-4 0-581,4 0 511,-6-6-41,0 4 1,-1-5 19,-4 7-55,3 0 0,-6 0-20,3 0 1,-3 0-94,-7 0 0,1 2 259,-1 3 0,0 3 0,1 7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09.28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0 354 6088,'9'-15'169,"-3"0"0,-6 1-153,0-1 0,0 0 1,0 1 1,0 4-2,0 0 1,0-1 16,0-9 0,0 4-59,0-4 0,0-1 40,0 1 1,0-1-176,0 1 1,0 4 49,0-4 0,0 4 111,0 1 0,7 1 0,1-1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09.67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0 736 7569,'15'0'-267,"0"0"1,0 0 253,-1 0 0,-4-2-58,0-3 1,0-3 69,4-7 1,1-1-101,0-4 0,-5-1-52,-1-3 182,1-4 1,3 0-6,-3-6 0,1-1-10,-6 6 1,0-5-58,-5-1 0,0-4 62,0 5 1,0-2-134,0 2 1,-5 3 79,0-4 0,-6 4-77,1 2 0,-3 4 57,-2 1 1,2 6 53,4-2 0,-11-2 0,4-1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10.15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339 45 6650,'-15'0'-20,"1"0"0,-1 0-48,0 0 1,0-5 54,1 0 1,-6 0-94,1 5 1,-8 0 63,3 0 0,-4-2-11,-1-3 0,1 4 53,3-4 0,-2-3 0,4-1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10.45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236 1 6860,'0'14'-531,"0"1"548,0-7 1,-2 5 12,-3-3-16,3-3 3,-11 6 1,5-12-37,-7 4 33,1-3 1,-3-2-31,-2 0 0,1 0-76,-7 0 1,7 0-146,-1 0 237,2 0 0,-4-7 0,-2-1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11.18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103 191 7569,'8'9'-1295,"-1"4"1338,-7-12-5,6 12 0,-4-9 33,3 5-73,-3-5 1,-4 4-4,-3-3 1,2-4-21,-7 4 1,5 2 43,-5-2 1,5 0-20,-4-5 1,4 0 10,-5 0 1,5 0-2,-5 0-13,0 0 0,-3-7 0,4-3 0,-3-3 7,7-2 1,0 1-2,5-1 0,0-5-15,0 1 1,0-1 12,0 6 1,0-6-11,0 0 0,0 1 8,0 4 0,0 5-11,0 0 1,2 2 10,3-2 1,3-1-1,7 6 1,-1 0 1,1 5 0,0 0-2,0 0 0,-1 0 2,1 0 1,-2 7-3,-3 3 0,3 4 21,-3 6 0,-2 3 9,2 6 1,-7 4 3,2 6 0,-4-5-2,-1 10 1,0-8 5,0 4 0,-1-3-25,-4 2 0,2-3 2,-7-6 1,5-6-35,-5 1 0,5-7 37,-5 1 1,5-2-24,-4-3 1,5-4-8,0 0-10,-5-7-46,8 4-10,-6-7 54,7 0 25,13 0 0,-3 0-11,10 0 1,3 0 21,1 0 0,10 0-10,6 0 1,7-2 1,2-3 1,5 3-54,-5-2 1,-2-3-6,-8 2 1,2 0 54,-7 5 0,1 0 0,-6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14.45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515 162 7569,'8'0'-1312,"-2"0"1174,1-6 0,-6 2 268,4-5 0,-5 4-117,-5-5 1,2 7 85,-7-2 0,-1 1-61,-9 0-33,4 2 1,-12-5-2,4 7 0,-4 0-1,-1 0 1,-6-5-13,1 1 1,0-3 26,4 2 0,1 2-111,0-7 1,-1 5 54,1-5 1,6 5-109,3-4 0,1 4 146,4-5 0,-10 0 0,9-5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14.72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310 89 7569,'9'0'-562,"1"0"251,-7 0 296,4 0 1,-14-5 37,-2 0 12,-4 0 0,-9 5-35,-2 0 1,-4-1-8,-1-4 1,-1 3-133,1-3 1,-1-3-32,1-2 170,0-3 0,-1-2 0,1 1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13.66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0 736 7324,'8'0'-401,"-1"-9"333,-7-5 1,1-3 10,4-7 0,-3 4 102,3-4 1,1-1-39,-1-4 1,2 0 1,-2-1 1,-2 1-4,7-1 0,-2-4-28,2 0 1,3-1 27,-3 6 0,1 5-10,-1-1 1,1 7 15,-6-2 0,5 4-62,-5 1 58,6 7-3,-3 2 0,2 6-5,0 0 0,-7 6 1,2 4 0,2 3-1,-2 2 0,0 4 0,-5 1 1,4 5-5,1-6 0,0 6 6,-5-6 0,5 6 1,0-6 0,0 1-4,-5-5 1,0-1-3,0 1 1,5 0-15,0-1-1,0-5-61,-5-3-12,0-6 54,6-6 1,-4 2 20,3-5 0,1-1 26,-1-5 1,5 0-30,-5 1 1,6 1 16,-1 3 1,-2-3-18,2 3 1,0 3 6,5 2 1,-1-1 38,1 1 0,0 0 8,-1 5 1,-4 0-11,0 0 1,0 2-24,4 3 0,-4-2 7,0 7 1,-5 0-6,5 4 0,-5 1 7,4 0 0,-4 1-8,5 4 1,-7-4-1,2 4 0,-1-9-58,0-1-9,-2 0-216,5 4 280,-7 1 0,6 0 0,2-1 0</inkml:trace>
  <inkml:trace contextRef="#ctx0" brushRef="#br0" timeOffset="381">720 750 7569,'15'0'0,"-5"-1"-211,0-4 1,-6 2-302,6-7 1,-5 0 586,5-5-90,0 1 1,0-3 41,-1-2 1,-4 1 99,5-7 1,-2 1-19,2-6 1,1 1-53,-6-1 0,2 1 22,-2 0 1,-4-7-48,4-3 0,-3 1-37,-2-1 1,0 4-29,0-4 1,-2 8-131,-3 2 0,-3 1 101,-6 8 0,-1-2-51,0 7 1,2-3-63,3 8 0,-3 2 175,3-2 0,-3 0 0,-1-4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18.38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1 441 7174,'0'8'-939,"0"-1"1030,0-7 1,1 5-24,4 0 10,-3 0-26,4-5 46,1 0-56,-6 6 0,11-3-4,-7 7 1,6-7 5,-1 2 0,3 2-28,2-2 1,1 0 22,4-5 0,-2 5-39,6-1 0,-4 1 34,4-5 1,-6 0-90,2 0 0,1-5 98,-1 1-131,-1-1 98,-11-2 0,5 4 15,-3-7 1,-3 5-18,-2-5 1,1 5-14,-1-4 0,0 4 13,-5-5 0,-2 2-17,-2-2 1,-5-3 12,-5 3 1,-6-3-1,0-2 0,-1 6-12,2-1 1,2 2-6,-2-2 1,2-2-50,3 7 54,-1-6 1,2 8-46,3-7 40,4 7 21,6-10-25,0 11 28,6-11 0,2 10-1,7-7 1,0 5 20,-1-5 0,1 7 1,0-9 3,-1 8 1,1-6 17,0 5 1,-5-5-37,-1 5 1,-4-5 29,5 5 0,-5-1-24,5 1 1,-7 2-23,2-7 1,-3 5-2,-2-5 0,-2 5-7,-3-4 0,-8 4-23,-7-5 1,-6 5 38,2-5 0,-9 5-156,-1-5 1,0 1 71,4-6 0,6 5 75,-1 0 0,1-6 0,-6-7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513 207 7569,'0'9'-653,"0"1"245,0-7 332,-6 4 0,2-7 226,-6 0 1,6 0-134,-6 0 1,5 0 17,-5 0-20,7 0 1,-9-7-27,7-2 1,1-4 17,4-2 0,0 0-11,0 0 0,0-4-6,0-1 1,4 1 0,1 4 1,12 0-10,-3 1 0,4-1 13,-3 0 1,1 5-4,4 1 1,-2 5 17,6-1 1,-4 4-1,5 1 0,-12 1 124,1 4-129,-9 3 0,7 7 33,-7 0 0,-7 6-22,-8 4 1,-3 2-24,-2 3 0,-6-1 27,-3 1 1,-4 4-40,-2 0 0,6 0 13,-1-4 1,6-1-6,-6 1 0,7-1-3,-1 0 0,2-1 14,3-3 0,4 1-3,0-7 1,5 1 0,-5-5 0,7-1 27,-2 1 0,4-5-24,1 0 0,0-5 2,0 4 1,6-5-66,4 1 1,10-4 62,4-1 0,4 0-172,1 0 0,2 0 99,4 0 0,2-5 72,7 0 0,0-6 0,0 3 0</inkml:trace>
  <inkml:trace contextRef="#ctx0" brushRef="#br0" timeOffset="1">116 750 7569,'-6'-8'-343,"-3"-5"0,-5 7 289,-1-4 0,5-3 103,0 3 0,1-8-3,-6-2 0,5-6-92,0 2 0,7-6 78,-2-4 0,7-4-16,8-6 1,3-6-131,16-4 55,-3-3 0,12 4-156,-4 4 1,-1-1 214,6 1 0,0 0 0,5 5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19.33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1 162 7569,'0'8'-1482,"0"5"1969,0-11-340,0 11-80,0-11 263,0 4-289,6-12 0,-3-1 15,7-3 0,-5-1-10,5 6 0,-5-6 4,5 1 1,-1 2-43,6-2 1,0 0 15,0-5 0,-1 2-5,1 4 0,5-4-7,-1 3 0,6-2-2,-6 2 0,2 2-16,-1 3 1,-4 4 27,4-4 0,-4 2-52,-1-2 1,0 3 43,-1-3 0,-4 4-38,0 1-1,-7 6 11,4 2 1,-7 2-51,0 0-48,0 0 1,-5 4 4,0 1 0,-6-2 50,1-3 0,2 3 9,-2-3 0,5 3-2,-5 2 0,5-1 62,-5 1-18,7 0 18,-3-1 1,6-4 4,0 0 21,0-7-46,0 4 0,6-12 20,4 0 0,1-2-17,-1 3 0,8-3 6,-3-3 1,3-1-2,-3 6 0,4-5 1,1 5 1,-1-5-1,-4 5 1,0-4 2,-1 4 0,1 0 82,0 5-82,-1 0 0,1 0 12,0 0 0,0 6-9,-1 4 0,1-2-12,0 2 0,-6 0 14,1 5-2,0-1-32,5 1 0,-5-2-72,-1-3 0,-4-4 97,5-6 0,6 0 0,7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19.74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177 15 7569,'0'8'-993,"0"-1"1262,0-7-220,-6 0 0,-2 0-101,-7 0 0,0 0 107,1 0 0,-1 0-139,0 0 1,0 0 65,1 0 0,-1-2-289,0-3 307,7 4 0,-5-12 0,5 5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20.20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15 324 7569,'-1'10'-625,"-4"0"429,3-7 1,-4 5 413,6-3 141,0-3-295,0 4 0,0-17-53,0-4 0,0-3 63,0 4 0,1-1-131,4 0 1,-2-6 73,7-4 0,-2-2-130,2-3 1,3 1-24,-3-1 136,3-5 0,2-3 0,0-6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1:07.45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1250 1074 6748,'7'8'-805,"-6"-1"843,6-1-11,-7-4-52,6 4 52,-4-6-29,4 7 60,-6-5 89,0 4 0,0-17-125,0-4 0,5 2 27,0 3 1,0 0-15,-5-4 1,0-1-13,0 0 1,0 1-12,0-1 1,0-1-2,0-4 1,5 4-13,0-4 1,1-1-5,-1 1 1,-3 1-6,3 4 1,-4-5 18,-1 1 1,5-1-60,0 5 0,0 1 53,-5-1 0,0 0-96,0 1 1,5-1 37,0 0 1,0 0-6,-5 1 1,2 6-70,2 3 129,-2 3 0,5 2 0,-7 0 0</inkml:trace>
  <inkml:trace contextRef="#ctx0" brushRef="#br0" timeOffset="746">1603 530 6466,'-8'0'92,"-5"0"1,4 0-64,-5 0 0,4 0 5,0 0 0,0 0-1,-4 0 0,-1 0-34,0 0 1,-1 0 26,-4 0 1,4 0-7,-4 0 0,-1 0 2,1 0 1,-4 0-11,4 0 1,-4-1-4,4-4 0,-4 3-3,4-3 1,-6 3-10,2 2 1,2-4-5,3-1 1,-2-2-24,1 2 1,-5 4 36,6-4 0,-7-2-42,1 2 1,-3 0 30,-1 5 1,1 0-99,4 0 1,-4-5 18,3 1 0,3-1-54,-3 5 0,7-2 82,-1-3 55,2 4 0,3-13 0,-1 6 0</inkml:trace>
  <inkml:trace contextRef="#ctx0" brushRef="#br0" timeOffset="1370">1735 1118 6404,'0'-10'147,"0"1"-87,0-1 1,0-5-46,0 0 0,0-1 18,0-4 0,0-1-53,0-3 0,0-4 53,0 3 1,0-2-81,0-3 1,2-4 27,3 0 0,-2-2-70,7 1 0,-5 3 40,4-7 0,1 6-89,5-1 1,0 3 39,-1 1 1,1 6 43,0-1 54,-1 7 0,1-3 0,0 6 0</inkml:trace>
  <inkml:trace contextRef="#ctx0" brushRef="#br0" timeOffset="4768">1368 2779 6174,'8'-6'170,"-2"-3"-76,-6-5 1,2-3-6,3-2-68,-4-4 1,6-6-11,-7-1 0,5 1 9,0-1 1,0 3-49,-5 2 1,5-8 53,-1 4 0,1 1-105,-5 4 0,0-1 48,0-4 0,0 4-111,0 1 1,0 6 17,0-2 1,0 4 123,0 1 0,7 1 0,1-1 0</inkml:trace>
  <inkml:trace contextRef="#ctx0" brushRef="#br0" timeOffset="5069">1647 2147 7569,'0'10'-42,"0"0"114,0-7-35,0 10-201,0-11 1,-2 4 34,-3-6 106,4 0 0,-12 0 51,3 0 1,-5 5-103,-4 0 1,1 0 15,-7-5 0,1 0 99,-6 0 0,-1 0-124,-3 0 1,3 0 41,-3 0 0,1 0-4,-1 0 1,3 0-33,-4 0 1,6 0 76,4 0 0,-9 0 0,3 0 0</inkml:trace>
  <inkml:trace contextRef="#ctx0" brushRef="#br0" timeOffset="5561">1867 2794 6292,'-8'0'305,"-5"-5"-241,3 0 1,2-6 13,-2 1 1,5-5-29,-4-5 1,4 3-13,-5-8 1,7-1-51,-2-8 0,-2 1 52,2-6 0,0 0-72,5-6 0,0 3 10,0 3 1,0-4-7,0 4 0,0-3 1,0-2 1,2-1-11,3 1 1,3 0-108,7 0 0,0 0 75,-1 0 0,3 2-99,2 2 1,4 6 59,6 10 1,-4-1 107,-1 10 0,1-3 0,4 10 0</inkml:trace>
  <inkml:trace contextRef="#ctx0" brushRef="#br0" timeOffset="14501">706 1 7569,'0'8'-1077,"0"0"883,0-3 264,0-3 151,0 4-217,0 1 1,-6-5-12,-4 2 1,2-2 29,-2-2 1,0 5-15,-5 0 0,1 1-51,-1-1 1,0-1 50,1 5 0,-1-4-56,0 5 50,0 0 0,1 5-15,-1-1 0,5 1 11,0 0 0,6-1-2,-6 1 0,5 0-2,-5-1 0,5 1 6,-5 0 0,7 0 22,-2-1 1,4 1-22,1 0 1,0-1 3,0 1 1,0 0-4,0-1 1,1 3-6,4 2 1,3-1 4,7 7 1,1-6-1,4 6 0,-4-2 25,4 1 1,-2 2-23,1-6 0,-2 6 0,2-1 0,-4-2 0,-5 1 1,1 1-14,-6 4 1,0 0 13,-5 1 0,-2-6-8,-2 1 1,0-2-16,-6 1 1,1 4-6,-6-4 1,0-1 13,1 2 0,-1-2 1,0 1 1,0 4 3,1-4 0,1-1-3,3 2 0,-3-6 10,3 6 0,-8-2-5,-2 1 1,1 2 0,4-6 1,-1 4-1,-4-4 0,4 5 0,-4-6 0,-1 6 0,1-6 0,1 2-2,4-1 1,-4-4 1,-1 4 0,-5-4-1,6-1 0,-1 0 32,6-1 1,-6-4-31,0 0 1,1-2 13,4 2 0,0-2-10,1-3 0,4-3 6,0 3-9,7-4 13,-10-1-86,11 0 52,-4 0 18,19 0 1,-2 2-2,14 3 1,-4-4 3,8 4 1,-1 2 1,11-2 0,-6 4 11,1-4 0,-3 5-14,-1-5 1,-3 5 13,-2-5 0,1 5-11,-6-6 0,-1 6-4,-4-5 0,0 5-1,-1-5 1,1 6-1,0-1 0,-1-2-1,1 2 0,1 0-1,4 5 1,-4-6-4,4 1 1,-4 0 5,-1 5 0,-5-1-4,0 1 0,-6 0 2,6-1 1,-6 8-1,0 2 0,-2 2-2,-2-1 0,0 6 0,0-7 0,-5 11-10,0-11 0,-6 7-2,1-6 1,2 1 20,-2-2 1,2 2-12,-2-6 1,2 1 48,3-1 1,3-4-45,-3 4 1,2 1-20,-2-1 0,-1 4 22,-4-4 0,-3 4-60,3-4 0,-8 4 44,-1-4 1,-3 4-4,3-4 1,2 5-24,-2-6 1,4 7 20,5-1 0,-1-2 21,6 1 0,0-1-22,5 1 0,3 4 24,7-3 1,0 3 32,10 1 0,1-5 5,-2 1 0,7-7-12,-1 1 0,3-2 9,1-2 1,5-2-130,1-4 1,7 3 62,2-7 1,0 0 25,5-5 0,10-7 0,2-1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33.3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1 660 7569,'16'-14'-376,"4"-1"1,-4-5 379,4 1 0,1-7 268,-2 1 0,3-3-190,-3-1 1,-1 0-1,7-1 1,-2-4-6,1 0 0,4-7 2,-4 2 0,3 1 7,-3-1 1,2 6-33,-6-1 1,-6 8-84,-4 1 1,-2 7 80,2-1-126,-3 2 1,-7 8-47,0-1 0,-7 6 80,-3 0 0,-4 4-64,-6 4 0,2 6 44,-6 10 0,4-2-33,-4 6 0,6-6 57,-2 2 0,-1 3 1,1 1 0,1 4 19,4 1 1,0 6-24,0-1 0,-4 8 58,-1 3 0,2-1-44,8 5 0,-3-4 65,4-1 1,2 5-55,2 0 1,4-1-12,1-9 1,0 2 21,0-7 0,0-1 1,0-9 1,6 2-4,4-6 0,-2 0 1,2-6 0,-2 1 7,2 0 0,3-2-14,-3-3 1,3-4 121,1-6 1,1 0-64,0 0 0,1-8 81,4-7 0,3-6-31,6-8 0,0-2-23,1-4 1,-1 4-24,1-3 1,-1 3 3,0 2 1,-1-1-93,-3 1 1,1 4 84,-7 1 0,6 6-75,-5-2 1,-1 4 52,-4 1 1,0 7-216,-1 3 0,1-1-60,0 1 248,-1 0 0,1 5 0,0 0 0</inkml:trace>
  <inkml:trace contextRef="#ctx0" brushRef="#br0" timeOffset="333">750 1131 7569,'7'-15'-31,"1"-6"1,8-2 143,4-6 1,1-9-56,4-6 1,7-7-3,-2-8-181,3 1 1,-4-3 169,0-2 1,1 0-175,-1-5 1,-4 6-652,-1-2 780,-6 10 0,10-3 0,-5 5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34.9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691 206 7569,'9'0'-1426,"4"0"1561,-12 0 205,6 0-93,-7 6-152,0-4 1,-7 5-34,-2-7 0,-6 5 8,-5-1 0,-4 9-119,-11 2 0,-9 2 88,-10 7 1,1 1-133,-6 4 1,3 2 90,-7 3 0,14-1-105,4 6 1,11 0 16,0 5 0,3-4 42,1-1 0,9-2 22,6 3 1,2-5 1,9-5 1,-1-2 58,5-4 0,1-3-63,4-6 0,10-7 78,9-3 0,9-3-57,1-2 0,7-7 117,-2-3 0,4-8-69,1-1 0,0-7 4,0 1 0,-1 2-29,-4-1 0,-3 4-4,-7-4 0,-4 6-11,-1-2 0,-11 4 25,2 1 1,-9 2-176,4 3 126,-7 4 0,2 7-89,-10 4 1,-3-1 77,-6 5 0,-1 6-4,0 5 1,1 4 18,-1-4 0,0 4 6,0-4 1,1 4 25,-1-4 1,5 1 5,0-1 0,1-2 6,-6 6 1,0 1-27,1 4 0,-1-4 24,0-1 1,0 1-24,1 4 0,-6 0 0,1 1 1,-8 3-50,3-4 0,-4 8-9,-1-7 1,3 3-112,-4-4 0,6 0 169,-6 1 0,-6-1 0,5 1 0</inkml:trace>
  <inkml:trace contextRef="#ctx0" brushRef="#br0" timeOffset="552">809 720 7569,'10'0'-835,"0"0"577,-7 0 1,10-1-47,-3-4 461,3 3-70,2-11 1,1 10-8,4-7-48,2 0 1,3 0 37,-1 1 1,-1-1 5,2-5 1,-2 5 95,-4 1 1,2-1-117,4-5 0,-4 0 55,-6 1 1,-5-1-28,-1 0 0,-5 5-51,1 1 1,-4 4 10,-1-5 0,-6 7-66,-4-2 0,-16 5 37,-9 5 0,-5 5-112,-4 9 1,-1-1-42,1 7 0,7-6 84,3 6 1,2-1-40,3 6 0,8-6 65,6 1 1,2-6-45,8 6 0,-5-7 41,5 1 1,2-2-13,8-3 1,3-1 12,7-3 0,6 2 1,4-8 1,9 1 49,5-5 1,5 0-47,5 0 0,4-6 69,5-4 1,-4-5-64,0-4 0,-6 1 85,1-7 1,1 1-103,-1-6 1,5 1-4,-5 0 1,-2 6 15,-7 3 1,-11 10-7,-9 5 1,-12 7 2,-8 8 1,-15 3 6,-14 16 1,-12 2-53,-8 9 0,0-6 40,5-10 0,1 7 31,4-6 0,-3 6 0,4-8 0</inkml:trace>
  <inkml:trace contextRef="#ctx0" brushRef="#br0" timeOffset="1273">1867 544 7569,'15'-2'-248,"0"-3"224,0-3 0,1-6 78,3-1 1,-2-5-56,2 1 1,4-6 44,2 6 0,3-8-114,1 3 1,2-9 127,3-1 10,-3 0 0,10 3-18,-7-4 1,-1 4-81,-8-3 1,-4 10-29,-7 4 1,-5 4 14,-4 1-20,-4 7 0,-9 1 75,-7 7 0,-11 7-62,-8 3 1,-2 8 7,2 1 1,1 7-7,-6-1 0,5 3 26,-6 1 0,8 0-5,-3 1 0,9 1-27,2 3 1,1 2 31,-2 3 1,2 2-49,4-7 0,3 7 39,-4-2 1,4-1-89,1 1 0,2-6 47,3 1 1,-1-3-1,6-2 1,0-1 7,5-3 0,11 1-11,4-7 1,5 1 72,-1-5 1,2-5 1,4-1 0,1-5 27,-6 1 1,4-4-64,-4-1 1,4 0 162,-4 0 0,4-5-39,-4 0 1,4-4 44,-4 4 0,6-7-43,-1 2 0,-3-3-46,3-1 1,-7 4-77,2 0 1,-9 0 110,-1-4-87,-7 5 36,4 3 0,-9 6-124,-3 0 0,-3 2 28,-7 2 0,5 5-60,1 5 1,-1 1 74,-5 0 1,2-1-14,3 1 1,4 0 44,6-1 0,0-4-19,0 0 0,3-2 45,7 2 0,6-3-38,13-7 1,3 0 76,2 0 1,2 0-49,3 0 1,3-7 9,-2-3 1,-6 2 20,-5-2 0,-1 5 85,-8-4 0,4 0 87,-4 0-174,-1-4 1,-4 4 36,0-5 0,-5-1-26,-1 0 1,-5 1 57,1-1-69,-4 0 1,-2 2-8,-4 3 1,-10-1-5,-10 6 0,-2 0-4,-3 5 0,-11 7-294,-3 2 284,-3 4 0,3 2 0,0 0 0</inkml:trace>
  <inkml:trace contextRef="#ctx0" brushRef="#br0" timeOffset="1598">3234 0 7569,'15'0'-208,"-7"0"0,0 0-823,-3 0 1090,-3 7 0,5 1-49,-7 7 1,-5-4 73,0 4 1,-7-2-55,2 11 1,1 1 7,-6 4 1,4 2-30,-9 3 0,2 4 3,-2 6 0,-1 2 8,-3 3 0,-6-2-2,1 7 0,-1 0-106,-4 5 0,3-5 95,2 0 1,1-12-176,3 2 1,4-11 20,7-4 147,-1 1 0,0-14 0,0 5 0</inkml:trace>
  <inkml:trace contextRef="#ctx0" brushRef="#br0" timeOffset="1814">3675 132 7569,'-14'13'-186,"-1"-3"0,-1 3 52,-4-3 1,-4 3 84,-11 2 1,-2 0-52,-7-1 0,0 1 93,-1 0 0,0 4-132,-4 1 139,9 6 0,-8-3 0,10 6 0</inkml:trace>
  <inkml:trace contextRef="#ctx0" brushRef="#br0" timeOffset="2281">3484 735 7569,'20'0'-183,"0"0"183,-1-6 1,-4-3-187,0-5 179,-7-1 1,3 5-12,-6 0 1,-2 1 90,-8-6 1,-4 2-153,-11 3 1,-9 3 92,-11 7 0,-2 2-116,-2 3 1,1 3 0,4 7 0,3 4-39,7 1 1,1 6 81,4-1 1,4 1 18,10-2 1,4 4 43,6-3 1,0-3-36,0 3 0,6-7 27,4 2 1,11-6-20,9-4 0,6 1 62,8-6 1,5 0-14,0-5 1,0 0 8,-5 0 0,-2 0 17,-3 0 1,-3-5 4,-6 0 1,-7-1-38,-4 1 1,-2-1-2,-3-4 0,-1-3-30,-3 3 1,3-8 31,-3-2 0,-4 1-38,-1 4 1,4 5 3,0 0 0,-1 5-74,2-4 0,-5 5 63,5 0 0,5 4-13,4 4 1,7 0 76,-1 5 0,9 3-56,5 8 1,6-4 140,4 3 1,-2-2-78,7-3 1,-8 6-18,-2 0 0,-2-6-45,-8-4 1,2-2-34,-1 2 46,2-3 0,7-7 0,0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41.6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395 765 7263,'9'0'117,"-3"0"-91,-19 0 0,-3 0 22,-14 0 0,1 0-53,0 0 1,-6 0 46,1 0 1,-2 6-148,2 4 0,4 3 1,1 2 0,1-1-36,9 1 0,-1 1 116,5 4 1,7-4-106,3 4 1,5 1 20,5-1 0,5 1 64,10-1 1,9-4 28,10 3 0,4-4-27,1-5 0,0-4 27,0-6 1,-2 0 14,-2 0 0,-5-6 77,-5-4 0,-2-3-34,-4-2 1,-3-4 112,-6-1 0,-2-6 59,-3 2 1,-2 1-110,-3-2 1,-3 6-78,3-6 0,-10 7 42,-5-1 1,-8 2-189,-2 3 0,-7 5-57,-3 4 0,-6 4-89,-8 1 0,2 0 263,2 0 0,-2 6 0,4 3 0</inkml:trace>
  <inkml:trace contextRef="#ctx0" brushRef="#br0" timeOffset="538">542 809 7569,'10'0'-687,"0"0"258,-7 0 520,10 0-53,-11 0 0,5 6 4,-7 4 1,0-2-1,0 2 1,-2 0-115,-3 4 1,-1 1 106,-4 0 1,-3 4-66,3 1 1,3 0 55,2-6 0,-1 1-202,1 0 134,0-1 0,7-1-21,3-3 1,9 2 16,11-7 1,3-1-5,1-4 0,7-6 62,3-4 0,8-5-37,2-4 0,0 1 75,-4-7 0,-1 1-65,0-5 0,0-1 77,0 1 0,-5-1-17,0 1 0,2-7 80,8-3 1,-1-4-59,5-1 1,0-2 66,1-3 0,1-1 3,-6-4 0,-6 3-71,-9 7 0,-10 0-70,-4 0 1,-10 8 66,-5 7 1,-4 1-167,-1 8 1,-6 1 47,-4 4 1,-11 7-48,-9 3 1,-6 12 88,-8 7 0,-1 7-17,-4 9 0,3 6-18,-3 3 0,5 3 15,5 3 0,-2 0 16,6 4 1,1 2-5,5 3 0,-1 1-4,1-6 0,0 5-19,-1-5 1,1 2-8,-1-2 1,3-2 8,2 7 1,2-5 14,4 5 0,7-2 4,-3 2 0,9-3-15,-4-7 1,7 0-7,-2 0 0,3 0 11,2 0 1,-6 0 1,-4 0 0,-3 1 34,-2-1 1,-4 0 6,-1 0 0,-6-7-25,1-2 1,-2-4 6,-3-2 8,1-6 0,-1 5 0,1-5 0</inkml:trace>
  <inkml:trace contextRef="#ctx0" brushRef="#br0" timeOffset="1721">1571 779 7569,'15'0'0,"0"0"0,0 0 0,1-5-466,3 0 357,4-6 0,2 3 32,-1-7 139,1-6 0,6-2 25,3-6 1,-1-2 4,6-4 1,0-1-1,5-3 1,5-8-10,0 3 1,0-4-40,-5 4 0,-1 2 41,-4 3 0,-5-2-118,-9 6 0,-4 1 103,-6 5 0,-7 1-133,-3 3 0,-5-1 5,-5 7 0,-5 6-75,-9 8 1,-6 3 23,-9 2 0,-5 13 95,-10 7 1,1 8-79,-6 6 0,2 3 62,-2 8 0,3 10-210,7 4 1,2 5 195,3-1 0,1-1-28,4 7 1,-2-7 38,-3 2 1,3-10-11,6-5 1,12-5 72,4-5 1,9-8-67,0-7 0,10-6-38,5 2 1,9-9 43,6-1 1,7-7 2,3 2 1,-1-3-8,-5-2 1,6-2 208,-1-3 0,5 2-174,-5-7 1,2 1 64,-1-6 0,-3 0 65,8 1 1,-6-3-78,5-2 1,-6 1 72,1-7 1,-3 6-48,-2-6 0,1 2 16,-1-1 0,-6-2-31,-3 6 1,-6 0-107,-4 6 1,-3-1 84,-7 0-28,0 1 1,-2 0-125,-3 5 1,-5 2 71,-9 7 0,1 0-53,-7 0 0,1 7 71,-6 2 1,1 9-69,0 2 0,-1 6 43,1-1 1,6 1 3,3-2 1,4 4 18,1-3 0,7-3 0,3 3 0,4-7 30,1 1 1,8-2-35,7-2 1,7-2 24,13-4 1,2-2-19,7-7 1,-4 0 24,-1 0 0,-8 0-4,-2 0 0,1 0 4,-6 0 1,-3-7 20,-1-2 1,1 0 4,-1 0 1,-1-1 53,-4-5 1,0 2-77,-1 3 0,0-3 32,-5 3 0,4 2 2,-3-2-8,3 1-26,2 0-7,0-4-18,-7 12 0,-2-4-10,-6 10 1,-5-2-66,1 7 0,-8 1 52,2 9 0,-3-4-48,-1 4 0,-1 1 62,0-1 0,7-1-32,3-4 7,-3 0 14,6-1 17,2 1 1,10-7 7,10-3 1,-2-3 27,6-2 0,-1-2-33,2-3 0,2 2 36,-2-7 1,3 5-31,1-5 0,0 5 115,1-4 1,-2 4-58,-4-5 1,-3 5 9,-6-5 1,0 5-36,-1-4 0,-4 5 7,0-1 0,-7 2-41,2-2 78,-3 4-148,-2-6 1,-5 19-25,0 2 1,-5-1 70,5-3 1,-5 0-35,6 5 52,-1-1 0,6 1 6,4 0 0,0-7 16,10-3 1,-4-2-27,9 2 1,1-3 16,-1 2 1,9-7-8,-4-2 0,6-5 26,-7 6 1,4-8 17,1 2 1,1-1 4,-1 1 1,-4-3 17,-1 3 1,-1-3 9,1-1 0,-1-1 71,-3 0 1,-4 0-63,4 1 29,-4-1-57,-8 0 0,-8 6-43,-10-1 0,-16 6 45,-8 0 0,-2 2-168,-3 2 1,1 5-3,-1 0 0,-2 6-255,7-1 372,0-4 0,-2 14 0,-2-4 0</inkml:trace>
  <inkml:trace contextRef="#ctx0" brushRef="#br0" timeOffset="1979">3835 162 7569,'21'-8'0,"-9"0"0,2 3-568,-2 3 285,-4-5 146,5 7 169,-11 0 1,-2 7-15,-10 3 30,-3 9 0,-3-1-1,-4 7 0,-3 1-7,-6 8 0,-1 4-36,1 6 0,-4 7 44,4 2 0,-10 3-127,4-2 1,-2 3-872,-7-3 950,3-3 0,-16 6 0,4-5 0</inkml:trace>
  <inkml:trace contextRef="#ctx0" brushRef="#br0" timeOffset="2443">3762 1014 7569,'14'-5'-66,"1"1"1,5-6-7,-1 5 1,1-7 134,-6 3 1,6-6-85,0-5 1,-1 4-10,-4-4 0,-2 4 82,-3 1 0,-4 1-137,-6-1 1,0 5 112,0 0 1,-6 2-133,-4-2 1,-5-1-1,-4 6 0,-2 0-17,-4 5 0,-3 0 38,4 0 0,-2 7 12,1 3 1,-1 8-8,6 1 1,1 7 31,4-1 0,0 3 57,1 1 1,6-1-57,3-4 1,3 4 99,2-4 0,7-2-26,2-3 0,11-4 9,4-5 1,11 1 57,4-6 1,-2 0-61,3-5 0,-3-5 50,2 0 0,2-6-57,-6 1 1,-6 2 47,-5-2 0,-6 5-28,2-5 0,-4 7-50,-1-2 0,0 2 51,-1-2 0,1 3 2,0-3 0,0 4 11,-1 1 0,3 5 2,2 0 1,4 6-32,6-1 1,7 3 7,4 2 0,9-6-111,4 1 1,11-5 71,5 5 0,1-7-136,-1 2 0,-6-3 133,-9-2 0,3-7 0,-4-1 0</inkml:trace>
  <inkml:trace contextRef="#ctx0" brushRef="#br0" timeOffset="2852">2865 74 7247,'0'8'666,"0"-2"-624,0-6-42,6 0 0,-4 0 0,5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38.5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207 675 7569,'0'15'-124,"0"0"1,0-1-341,0 1 299,0-7 195,0 5 0,0-9-68,0 5 172,6-5-99,-4 2 0,9-4 44,-6 3 0,7-4 7,-3 4 1,-1-3-1,2-2 1,2 0 2,7 0 0,-1-2 41,7-3 1,1-3-57,8-6 0,4-8-10,6-2 1,0-4 28,0-1 1,0-1-18,0 1 1,0 0-41,0-1 0,-6 1 2,-4-1 0,-9-1-25,-6-3 1,1 3-108,-5-3 1,1-2-42,-11 1 0,0 3 38,-5 7 1,-8-1-44,-7 7 0,-8-1 54,-11 5 1,-4 7-48,-6 3 1,0 5 64,0 5 0,0 5 42,0 9 0,1 4-7,4 7 0,3 1 6,7 3 0,4 4 73,1 6 0,4 6-40,-4 4 0,1 5 28,-2 5 0,-1 3-47,7 6 1,-8 1-323,3-1 0,-9 1 308,-1-1 1,5-1-12,4-3 0,7 1 60,-1-6 0,2-7 0,2-8 1,7-7-33,3-8 0,4 1-11,1-11 0,0-7-50,0-3 1,0-7 55,0 6 15</inkml:trace>
  <inkml:trace contextRef="#ctx0" brushRef="#br0" timeOffset="417">897 969 7569,'15'0'0,"0"0"-930,0 0 664,-1 0 0,1-1 16,0-4 252,-1-3 0,-4-7 6,0 0 1,-5 5 146,5 1 0,-7-1 45,2-5-211,-4 0 129,-1 1 0,-4 4-112,-1 0 1,-7 7 97,2-2 0,-4 3 21,-6 2 1,2 2-40,-6 3 1,4 3-37,-4 7 1,-1-1 13,-4 1 1,-1 0-96,1 0 0,1-1 85,4 1 1,-3 0-167,8-1 0,-1 1 57,6 0-70,5-1 0,11 1 28,13 0 0,12-7-12,13-3 0,7-3 92,2-2 0,7 0 0,-3 0 0,5-2 118,0-3 1,0-1-79,-5-4 1,3-3 70,-7 3 1,-7-3-82,-7-2 0,-12 0 147,-9 1 1,-1-1-77,-8 0 0,-14 2-74,-16 3 0,-13-3-62,-15 4 1,-1 2-177,-10 2 0,4 3 228,1 2 0,6 0 0,3 0 0</inkml:trace>
  <inkml:trace contextRef="#ctx0" brushRef="#br0" timeOffset="2486">1294 837 7569,'23'8'0,"0"-1"-97,-3-7 1,-4 0-99,4 0 1,1-7 247,-2-3 0,6-3 29,-5-1 0,1-6-160,-2 0 0,-1-6 82,7 2 0,-2 1-47,1-2 0,2 8 59,-6-3 0,4 4 0,-2 1 0,-1 2 0,2 3 0,0 5 16,3 4 0,-5 1-52,-1 0 0,-4 0 30,-1 0 1,-2 6-11,-4 4 1,-2 5 16,-7 4 0,-11 2-82,-4 4 0,-10 3 69,1-4 0,-4 4-118,-1 1 0,6-1-15,3-3 1,4-4 103,1-7 0,0 1-62,1 0 1,6-5-8,3-1 75,3 1 0,4-2-33,3-3 1,9-3 101,11-2 1,4 0-52,6 0 0,-3-7 77,7-2 0,-6-3 36,1 2 1,2-3-66,-1 4 1,-1-5 98,-5 0 0,-4-1-67,-1 0 1,-1 1 5,2-1 0,1-5-31,-7 1 0,3-1-29,-3 5 0,-2 1-22,2-1 0,-3 5-12,-1 0 1,0 6-117,0-6 147,6 7 1,-5-4-86,4 7 0,-6 7 61,-4 2 1,-3 6-95,-7 5 1,5-4 83,0 4 1,-2 1-59,-8-2 1,2 3 45,-7-3 1,0-2-5,-5 2 1,2-7-34,3-3 0,-3 0-61,4 0-21,2-2 62,-6-7 84,11 0 1,2-7-45,10-2 0,10-5 87,4 0 1,1-3-23,4-2 1,-3 3 4,9-4 1,-3 4 31,3 1 1,-6 2-58,0 3 1,-1-1 97,-8 6 0,4 0-42,-4 5 0,-1 0-10,-4 0 0,-5 6-7,0 4 1,-7 3-78,2 2 1,-3 0 22,-2-1 0,-2 3-92,-3 2 0,2-2-7,-7 2 0,2-3 96,-2-1 0,-1-5-59,6 0 14,0-7 52,5 4 0,6-7-26,4 0 0,5-2 55,4-3 1,-1-3-7,7-7 0,-6 0 9,6 1 0,-7-1 58,1 0 1,3 1-80,-3-1 0,1 5 100,-5 0 0,-6 5-85,1-4 0,0 5-19,5 0 1,-5 0 26,-1-1 5,-5 4-46,9-6 1,-10 7-28,7 0 21,-7 0-2,10 0 1,-10 0 7,7 0 2,-7 0 64,4 0-67,-7 7 1,0-6-56,0 6 67,0-1 1,-5 3-2,0 5 1,-5-4-6,5 0 1,-4 0-19,4 4 0,-2-1 6,2-3-44,4 3 37,-6-5 1,9 1-3,3-4 0,3-4 28,7-1 0,-1 0-15,1 0 1,1 0 29,4 0 1,-4 0-31,4 0 1,-2 0 94,1 0 1,-2-1-17,2-4 1,-2 3 44,-3-3 1,1 2-61,0-2 0,-1 2 15,1-7 1,0 5-40,-1-5 0,0 5 0,-5-5 0,4 1-5,-3-6 0,3 5 16,2 0 0,-2 1-30,-3-6 0,3 5 32,-3 0 1,-2 5 28,2-4 0,-5 4-34,4-5 0,-4 7 9,5-2 0,-5-2-56,5 2 1,-7-1 84,2 1-106,3 3 0,-6-6 60,3 3 0,-2 4-93,2-4 90,-4 3-231,6 2 163,-14 7 0,4-4 19,-7 7 6,7-7 1,-5 8 9,3-6 1,2 5 2,-7-5 1,5 5-3,-5-5 1,7 6 2,-2-1 1,-1 3 15,1 2 0,-2-6-26,2 1 36,4 0 1,-6 5-30,7-1-11,0 1 0,2-2 17,3-3 1,-2 1-23,7-6 0,-1 5 26,6-5 1,0 0 0,0-5 2,-1 0 0,1 0-13,0 0 1,1-5 24,4 0 0,-4-6-18,4 1 0,-4 2 39,-1-2 0,-1 2 15,1-2 1,1-3 6,4 3 1,-4-5-2,4-4 1,1 2 6,-1-2 1,-1 2-45,-4 3 1,0-1 3,-1 0 1,-1 1-22,-3-1 0,2 5 33,-7 0 0,1 7-170,-1-2 12,-3 4 79,4 1 0,-7 4-19,-4 1 0,1 8-10,-5 2 0,-1 0 26,-5 4 1,0-1-9,1 2 0,-1-4 26,0 4 0,5-4-6,1-1 1,5-5 49,-1 0 1,4-6-39,1 6 1,1-6 3,4 0 0,8-2 13,7-2 0,6 0 0,-1 0 1,-2-2 30,1-2 0,-4 0-35,4-6 0,-4 2 39,4-1 0,-4-6-35,4 0 0,-4 0 82,4-4 0,1-2-35,4 1 1,1-5 7,-1 6 1,2-7-24,3 1 0,-1-2 5,6-3 1,-1 1 3,1-1 1,2 1-5,-7 0 1,1 4 12,-6 1 1,-1-6-15,-4-4 0,2 0-23,-6 4 1,0-1-11,-6-3 1,-4 3-3,0-4 1,-7 6-31,2 5-171,-3-4 156,-2 11 1,-7 3 36,-3 9 1,-3 10 0,-1 5 0,-3 11-20,-2 8 0,-4 2 53,-7 8 1,-4 1-41,0 4 0,-5-5-17,4 0 1,-4 0-9,5 5 0,-1-1-1,6-4 1,0 2-16,-1-7 1,7 1 31,4-6 0,7-1-3,3-4 1,5 2-11,-1-6 0,7-1 63,8-4 0,3-5-47,16 0 0,-1-7 5,11 2 1,2-3 26,8-2 0,-2-2 7,7-3 1,-6 2 61,1-7 0,-8 5-81,-2-5 1,-7 7 110,3-2 1,-9-1-97,-2 1 1,-6-2 95,2 2 1,-4 2-79,-1-7 1,0 0 8,-1-4 1,-4 4 19,0 0-29,-7 0 1,2-4-67,-10-1 0,-8 7 66,-7 3 0,-4-2-109,4 2 1,-6 1 53,2 4 0,1 0-55,-2 0 1,7 6 65,-1 4 0,3 3 0,1 2 0,2 1-2,3 4 0,-1-3 2,6 8 0,0-5 38,5 4 1,6-6-36,4 2 1,8-2 86,2 1 0,11-7-72,-2 2 1,10-9 71,0 0 0,9-3-85,1-2 1,-3 0-1,-2 0 0,-8 0 12,8 0 0,-4-7 0,5-1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47.1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1 324 7569,'8'0'-776,"0"-2"763,-3-3 0,-2-3 128,7-7 1,-7-6-34,2-3 1,1-4 0,-1-1 1,5-1-63,-5 1-23,0 6 1,-5-5 1,0 4 0,0-4 0,0-1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46.5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0 7569,'-8'0'-1243,"0"0"1092,3 0 0,1 0 140,-5 0 1,4 5 14,-5 0 1,2 2 0,-2-3 1,-3-2 115,3 3-117,-3 3 1,-2-5 20,1 7 0,-6 0 3,0 5 1,-1-1 3,2 1 0,2 5-14,-2-1 0,2 7 1,3-1 0,-1 1 3,0-1 1,0 1-24,1-7 1,4 6-11,0-6 1,7 6-6,-2-5 0,3-1-4,2-4 0,2-2-7,3-3 0,3 1-12,7-6 1,6 0 28,3-5 0,6 0 18,4 0 0,4-12-18,6-2 1,0-9 93,0 3 1,-1-6-5,-4 2 1,-5-2-19,-9 1 1,-9-1 10,-6 6 0,-7 1 98,2 4 0,-5-3-147,-5 3 1,-5-1 40,-9 11 0,-11 0-130,-9 5 0,1 0 116,-1 0 1,5 2-228,-5 3 0,1 1-52,-1 4 0,8 3 228,6-3 0,7 3 0,-3 2 0</inkml:trace>
  <inkml:trace contextRef="#ctx0" brushRef="#br0" timeOffset="225">515 88 7569,'0'15'-244,"0"0"14,0 0 0,0 1 127,0 3 1,0 4 118,0 7 0,0-1-65,0 1 1,0-1 65,0 0 1,0 1-38,0-1 1,-5-1-2,0-4 1,-1 4 20,1-3 0,-4 2 0,-5 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309 573 7569,'-8'-6'-780,"2"3"774,6-7 0,0 5 236,0-5 0,0-5-197,0-4 1,6-6-13,4 6 1,1-12-150,-1 1 59,3-2 0,-5 7-36,7 1 0,-5 1 85,0-2 0,-5-1 20,4 7 0,-5-1 0,2 5 0</inkml:trace>
  <inkml:trace contextRef="#ctx0" brushRef="#br0" timeOffset="1">500 309 7569,'0'15'0,"-1"-1"-254,-4 1 228,3 0 0,-6-6 111,3 1 0,2-5 56,-7 5 1,5-7-39,-5 2 1,1 2-13,-6-2 0,-1-1 31,-4-4 0,2 0-100,-7 0 0,6 0 53,-6 0 0,2-6-89,-1-4 1,-4-3-82,4-2 37,-4 1 0,0-1-25,4 0 1,-2-4 73,6-1 0,-3 1-135,8 4 0,-3-5 92,9 1 0,2-3-85,2 3 1,4 2 59,1-2 0,1-2-196,4 1 1,8-4-349,7 4 621,6-6 0,3 9 0,9-4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49.7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15 412 7569,'0'10'0,"0"-1"-43,0 1 169,0-2 1,-2-1 258,-3-7-188,4 0 0,-6-7-267,7-2 60,0-11 0,0-3-155,0-6 1,7-2 107,2-4 1,3-1-292,-2-3 0,3-3 82,-4 3 266,-2-4 0,13-7 0,-4-3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1.5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133 103 7569,'0'30'0,"0"-1"0,-2-6-154,-3-4 0,4-2-261,-4-3 1,3 6 353,2 0 0,-5-1 328,0-4 0,-1-5 9,1 0-276,-3-7 0,-7 3-56,0-6 0,2-1 54,3-4 1,-1-8-105,6-7 1,-5-6 93,5 1 0,1-2-34,4-3 0,4 1-28,1 0 0,7 1 5,-2 3 0,3 4 56,1 6 0,1 1-30,0-1 1,-1 7 102,1 3 1,0 3-90,-1 2 1,1 8 149,0 7 0,-7 1-24,-3 9 0,1-1-36,-1 6 1,0-6-31,-5 1 0,-1-1 3,-4 6 0,1 1-47,-5 3 0,-1-8 44,-5 4 1,0-4-78,1 3 0,-1-1 56,0-4 1,1 3-114,-1-8 0,5 1 67,0-6 0,2 1-9,-2 0 1,4-1 1,6 1 0,0 0 23,0 0 1,2-1 6,2 1 0,11-5-10,10 0 1,4-2 24,5 2 1,7-4-3,13-6 0,6-6 0,14-3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2.2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30 7569,'0'8'-305,"0"5"434,0-12-58,0 6 1,-6-7-100,-4 0 1,-3 0-5,-2 0 0,-6 0 111,-4 0 1,3-2-191,-3-3 1,1 4 55,-6-4 1,6 2-142,-1-2 0,2 1-90,-1-5 286,-4 5 0,12-9 0,-6 5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2.5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30 7569,'6'15'-242,"-4"-7"121,5-1 139,-7-1 1,-7-4 36,-3 3 0,-8-4-8,-1-1 1,-9-1-103,-1-4 1,-3 3-202,-7-3 162,7-3 0,-11 5-44,4-7 0,3 2 138,2-2 0,3-3 0,1 5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3.4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309 250 7569,'0'15'-277,"0"-5"-344,0-1 728,-6-5 1,4 4-53,-3-3 0,2-4 149,-2 4 1,2-3-80,-7-2 0,0 0-211,-4 0 1,-3 0 53,-2 0 1,2-2-63,-2-3 0,-2-3 87,1-6 1,0-3-104,6-2 1,4 2 40,0-2 1,7-4 26,-2-2 0,5 4-38,5 2 1,3-3 40,7 3 1,4-1 69,1 5 1,6 1-12,-1-1 0,7 7 12,2 3 0,6 3 1,-6 2 1,4 7 103,-9 3 0,-3 3-40,-11 1 1,-2 3-65,-3 2 1,-5 4 16,-10 7 1,-5-1-4,-10 0 0,-3 2-84,-6 4 0,-5-4 34,-1 3 1,1-3-15,5-2 1,-1 1 5,1-1 1,-1-1-75,1-3 0,5 1 31,-1-7 1,7 1 41,-1-5 1,2-1 12,3 1-28,5 0 36,3-1 0,14-5 27,7-5 1,6-2 8,8-2 0,7 0-17,3 0 0,6-2-10,4-2 1,1-5-299,4-5 1,2 1 279,-7 3 0,6-3 0,-3 5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4.9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1 295 7569,'0'23'-53,"0"-2"89,0-13 102,0-1-37,0-7 1,0-12 25,0-3 1,0-4-197,0-1 1,0 2 102,0-6 0,0 1-153,0-2 1,0-1-4,0 7 1,0-8-8,0 3 0,0 3-12,0 1 141,0-3 0,0 7 0,0-5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6.1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15 354 7497,'-8'-7'218,"2"-3"-219,6-9 0,0 1 30,0-7 0,0-1-165,0-8 0,1 3-82,4-3 1,-2-2 217,7 1 0,0-5 0,5 2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6.7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30 7569,'-15'8'-454,"0"5"0,1-11 245,-1 3 404,-6-4-178,-2-1 1,-2 0 37,1 0 1,-1-1-23,-4-4 1,0 2-279,-1-7 114,1 7 131,-1-10 0,1 4 0,0-5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6.9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7569,'0'21'-682,"-7"-11"568,-1 3 1,-7-8 32,1 0 0,-6 0 36,0-5 0,-6 0-4,2 0 1,-4-5 48,-1 0 0,-7-13 0,-2 2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7.9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265 118 7569,'-2'15'-211,"-3"0"0,-1-1-329,-4 1 0,-3-5 572,3 0 1,-3-5 94,-2 4 0,-1-5 55,-4 1 1,2-4-104,-6-1 0,4 0-107,-4 0 0,6-1-5,-2-4 1,6-4-4,4-5 1,3-1-5,7 0 0,0-1 20,0-4 0,7 2-69,3-6 73,9 6-20,-2-3 1,9 8 76,-7 3-67,7-3 66,-3 11 1,7-4 1,-1 6 1,0 6-4,1 4 0,-7 3 105,-4 2 0,-4-1-105,-5 1 22,-4 6-31,-6 2 0,-1 2 154,-4-1-149,-3 1 12,-14 4 0,4-4-151,-6-1 144,6 1-40,-10 4 0,7-4-68,-3-1 1,-3-4 36,8 4 1,-6-4-12,6 4 1,-1-6 24,5 2 1,1-4 0,-1-1 0,7-5 14,3-1-6,3 1-7,2-2 0,8-1-127,7-7 129,6 0-68,9 0 0,1-2-241,3-3 322,4 4 0,12-19 0,3 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74 6197,'-6'8'265,"4"-1"1,-6-7 145,3 0 1,2 0-149,-7 0 1,0 0-31,-5 0-282,1 0 0,-1 0 130,0 0 1,-1 0-166,-4 0 0,4-5 104,-4 0 0,2-5-245,-1 5 1,2-1 64,-2 1 0,7 2-235,3-7 395,-1 0 0,-5-5 0,0 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8.1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7569,'6'21'0,"-4"-10"-290,3 4-446,-3-10 889,-2 2-439,0-7 286,0-14 0,0 5 0,0-13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8.6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1 353 6634,'0'-16'103,"0"-3"1,0 1-54,0-7 1,0 1 3,0-6 0,5 4-32,-1-3 1,1 7-81,-5-7 1,0 3 57,0-4 0,0 1 0,0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00.1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1 265 7569,'9'-2'-613,"1"-3"1,-2-8 648,2-7-83,3 1 12,-11-2 1,9-2-68,-6-7 65,0 1 37,2 0 0,-6-7 0,6-2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00.7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588 353 7569,'0'15'-10,"0"0"0,-6-1 48,-4 1 1,2-5 54,-2 0 1,-1-5-146,-9 4 0,-4-5 80,-11 1 1,1-4-163,-10-1 1,3-6-287,-8-4 252,3 3 98,9-6 1,-4 5 69,7-7 0,-7-6 0,3-2 0</inkml:trace>
  <inkml:trace contextRef="#ctx0" brushRef="#br0" timeOffset="284">486 147 7569,'9'0'-360,"1"0"-514,-7 0 1073,4 0-87,-20 0 1,-3-4-60,-14-1 1,1-2-29,-1 2 1,-6 4 16,-3-4-71,-3 3 51,4-4 0,-3 4 23,7-3-274,-7-3 151,10 6 0,0-9 78,7 6 0,6 0 0,-4 5 0</inkml:trace>
  <inkml:trace contextRef="#ctx0" brushRef="#br0" timeOffset="968">912 838 7569,'15'0'-660,"-1"7"313,1-5 261,-7 4 1,5-6 101,-3 0 22,3 0 0,2 0 104,-1 0 1,1-5-98,0 0 1,0 0 5,-1 5 1,3-6 53,2-4-71,-3 3-9,12-6 1,-5 10-8,7-7 0,-1 1-16,0-6 1,-1 0-16,-3 0 0,-4 1 45,-6-1-72,-7 0 53,5 1 0,-12-1-2,4 0-123,-3 1 110,-2-1 0,-7 2-132,-2 3 131,-11-3 1,2 10-6,-6-7-171,-1 7 166,-4-10 1,-1 9-188,1-6 179,6 7 1,2-10-32,6 3-31,0 4 58,7-7 1,2 9 0,6-5 1,0-1-6,0-5 0,6-4 146,4-1-137,3 0 0,3-1 142,4-3-134,-4 2 0,10-4 55,-6 7 0,0-6 12,-6 6 1,-1-1-18,-3 5 0,-3 1 8,-7-1 1,-4 2-19,-5 3-71,-1-3 58,-18 5 0,5-9-176,-6-2 1,-1 1 160,1-7 0,-7 1 0,-1-6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9.4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441 251 7569,'-4'14'-351,"-1"1"219,-7-7 1,9 4-34,-7-8 0,0 6 198,-4-5 0,-6 0 210,0-5 0,-11 0-199,2 0 0,-4-2-112,4-2 0,0-3 13,-1-3 1,1-3-143,-1 3 0,6 2 197,-1-2 0,7 1 0,-3-6 0</inkml:trace>
  <inkml:trace contextRef="#ctx0" brushRef="#br0" timeOffset="300">1 442 7569,'8'8'-196,"5"-8"203,-12-8 50,6-7 1,-5-1-87,2-4-45,-2-3 86,5-6 0,-2-2-81,-1-4 1,3 4 53,-2-3 1,-4-2-88,4 2 0,2-5 102,-2 4 0,6 1 0,-3 5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5.3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309 397 7569,'0'15'-754,"0"-7"692,6-1 0,1-9 154,3-3 0,-2-3 75,-3-7-173,-4-6 0,7 3 4,-3-7 1,-3-4 4,3-5 1,-3-1-129,-2 6 0,0 0 74,0-1 1,0 1-158,0-1 0,0 6 208,0-1 0,6 8 0,2-5 0</inkml:trace>
  <inkml:trace contextRef="#ctx0" brushRef="#br0" timeOffset="204">603 118 7569,'0'15'-328,"0"-1"239,-7-6 1,-6-1-164,-6-7 0,-8 0 540,3 0-137,-10 0 0,-4 0-141,-6 0 0,-7-2-145,-3-3 0,-3 2-398,-2-7 533,1 7 0,-1-10 0,0 5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3.9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59 7569,'0'15'0,"0"-6"-352,0 1-537,0-6 632,0 2 441,-7-6 1,-1 0-74,-7 0 1,-6 0-130,-3 0 0,-4 0 25,-1 0 1,-1 0-19,1 0 0,1 2 26,3 3 1,3 3-9,2 6 1,9 1 9,-4 0 1,5 0-18,0-1 0,4 1-9,6 0 0,3-1 8,7 1 0,1 0 0,14-1 0,4 0 59,5-5 0,2 3-54,-1-7 1,-3 0 39,8-5 0,-8 0 21,2 0 1,4-2 6,1-3 1,-3-3-39,-2-7 0,-2 0-3,-3 1 1,-1-3-5,-4-2 1,-4 1 9,-10-7 0,1 7 59,-6-1 0,0-2-58,-5 1 0,-7 0-102,-3 6 0,-9-1 58,-6 0 1,-7 2-74,-3 3 1,1-1 16,5 6 1,-4 0-141,4 5 0,-4 0-331,8 0 533,4 0 0,-7 0 0,6 0 0</inkml:trace>
  <inkml:trace contextRef="#ctx0" brushRef="#br0" timeOffset="205">427 162 7569,'21'8'0,"-4"3"-135,2-6 1,2 5-175,-1-5 0,0 6 431,-6-1 0,1-2-39,0 2 0,-1-2-26,1 2 1,-5 2-8,0-7 1,-1 6-105,6-1 1,5-2-10,-1 2 0,6-5-79,-6 4 1,8-5 141,-3 1 0,10 3 0,4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50.6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30 7569,'0'14'-222,"0"1"207,-7-7 1,6 5 179,-4-3-180,3-3 1,1 4 77,-4-6 0,-4 5-63,-5-5 0,-1-1 4,0-4-6,1 0 0,-6 0 44,0 0 0,-6 0-106,2 0 1,1 5-2,-2 0 0,1 2 46,-5-2 0,4-2-95,1 7 0,4-5 64,-5 4 0,8 1-55,-3 5 1,5 0 36,5-1 0,4 1 28,6 0 1,6-1 9,4 1 0,10 0 4,4 0 0,6-6 70,4 1 0,-1-2-72,6 2 1,0-3 138,5-7 0,2 0-66,3 0 0,-5-5 77,0 0 0,-3-7-24,-12 3 1,4-9-36,-9-2 1,-2 0-19,-3 6 1,-9-6-3,-5 1 1,-5-3-36,-5 3 0,-3 2 40,-7-2 0,-8-2-128,-6 1 1,-7 0 69,-8 6 1,0-1-208,0 0 1,1 5-80,4 1 296,-3 5 0,11-9 0,-5 5 0</inkml:trace>
  <inkml:trace contextRef="#ctx0" brushRef="#br0" timeOffset="213">530 103 7569,'15'0'0,"-5"2"-676,-1 3 465,1-4 0,0 7 358,0-3-108,0 3 0,4 2-7,1 0 1,0 0-14,-1 5 0,-1-1-59,-3 1 0,3 0 75,-3-1 1,3 6-124,2 0 1,1-1 69,4-4 0,-2 0 18,6-1 0,1 1 0,4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3:49.0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559 236 7569,'0'10'-297,"0"-1"234,0-5 189,0 2-24,7 1 193,-5-6-140,4 6 11,-6-7 1,-2 5-40,-2 0 0,0 0-19,-6-5 1,2 1-115,-1 4 1,-5-3 119,5 3 0,-6-4-198,-5-1 1,-1-1 50,-3-4 0,-4 2-223,3-7 0,2 0 113,-1-5 1,1 1-244,-1-1 1,2-2 105,8-2 1,-1 3-303,0-4 582,7 4 0,2 1 0,-1 0 0,-1 1 0</inkml:trace>
  <inkml:trace contextRef="#ctx0" brushRef="#br0" timeOffset="209">486 89 7569,'21'0'0,"-5"-5"0,4 0 0,-4 0-638,-1 5 250,0 0 505,-1 0 106,1 0-29,-7 0-95,-1 0 1,-10 0 17,-7 0 1,-2 0-34,-12 0 0,-1 0-63,-4 0 1,-12-5 69,-3 0 1,-5 0-152,0 5 1,2 0 67,-7 0 1,11-4-208,-1-1 1,5-5-59,0 5 257,9-6 0,3 2 0,4-5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03.3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0 7569,'-5'10'-713,"0"0"492,-7-7 0,4 10 152,-6-3 0,-1 1 271,0-1 0,-1 3-225,-4-3 58,4 3 1,-7 2-29,3-1 0,4 1-1,-3 0 0,2 1 12,2 4 0,2-2-3,4 6 0,-3-4-65,7 4 0,0 1 40,5 4 1,0-4-11,0-1 0,2-4 14,3 4 0,8-7-4,7-3 1,6-1 2,-2-8 0,4 0-1,1-5 1,1-1 5,-1-4 1,-6 1-1,-3-5 0,1-3 48,-2-7 0,1 1-45,-5-7 1,-5 2 117,-1-1 0,-5-2-33,1 6 0,-4-4 36,-1 4-127,0-6 0,-3 9 0,-7-2 1,0 9-125,-9 5 0,-4 4 90,-2 1 0,-2 6-110,-3 4 0,1 3 30,-1 2 0,1-2-27,0-4 1,1 0 97,3-4 0,-1-4 48,7 4 0,-1-3 0,5-2 0,7 0 0,2-7 0,6-1 0</inkml:trace>
  <inkml:trace contextRef="#ctx0" brushRef="#br0" timeOffset="203">74 132 7569,'23'-14'-741,"-3"-1"540,2 0 0,-5 2 59,2 3 98,-9-3 254,3 12-92,-11-6 0,9 9-85,-6 3 0,0 3 35,-5 7 0,0-1-44,0 1 0,0 5 7,0-1 0,0 6-1,0-6 1,5 6-11,0-6 0,6 8-10,-1-3 0,-2-3 7,2-1 1,0 1-2,5-1 0,4-1-6,1-4 0,4 0-7,-4-1 0,1-4-76,-1 0 0,-4-2 13,4 2 1,-4 1-321,-1-6 380,-7 7 0,5-4 0,-5 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7569,'0'15'164,"0"-7"0,-6 0-94,-4-3 0,-3-4 72,-2 4 0,-1-3-160,-4-2 0,2 0 20,-6 0 0,1 0-205,-2 0 0,-1 0-4,7 0 1,-1-5 206,5 0 0,1-6 0,-1 3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09.7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118 675 7569,'15'0'-337,"-5"0"-349,0 0 582,-1 0 1,6 0 126,0 0 1,-5 0 40,-1 0 0,0 2-5,0 3 0,4-3 24,-3 3 1,3-4-22,2-1 0,0 0-54,-1 0 1,1 0 15,0 0 1,1 0 1,4 0 1,-2 0-34,6 0 0,-4-1-7,4-4 0,1-4 26,4-5 0,-4-1-15,-1 0 0,-6 1-47,2-1 1,-4 5 54,-1 0 1,-5 1 70,-1-6-71,-5 0 0,2 0 4,-6 1 0,0 4-9,0 0 1,-6 5 0,-4-5 0,-3 7-8,-2-2 0,-1 4-5,-4 1 0,4 1-25,-4 4 1,-1-3 31,1 3 0,1-4-59,4-1 1,0 0 44,1 0 8,-1-6 0,7-2 10,3-7 1,3-5 0,2 1 1,0-9 19,0-1 1,2-6 7,3-4 1,-2-3 50,7 2 1,-7 0-70,2 0 0,-3 6 98,-2 10-84,0-4 0,-8 13-2,-7 0 1,-6 9-22,-9 11 1,-6 5-1,-3 9 0,2 4-36,-3 7 1,3-3-125,-2-2 1,1 1 158,4-7 0,3 8 0,-5-5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0.2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1 7569,'-7'8'-610,"-1"3"424,-7-6 0,-4 5-144,-1-5 1,-6 5 303,1-5 61,-2 0 0,-9-5-91,-3 0 1,1 0-13,-1 0 68,0 0 0,-6 0 0,1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0.4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1 7249,'-21'8'-721,"-4"5"649,-9-3 1,1 4 139,-6 6 0,0-8-29,-5 2-39,-7-2 0,-1 9 0,-7 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2.9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412 104 7569,'0'14'-864,"0"1"985,7 0 1,-6-6 84,4 1-20,-3-6 0,-2 4-94,0-3-48,-7-4 1,-1 6-5,-6-7 0,-1 1-13,0 4 1,-4-3-54,-1 3 0,-6-4 54,1-1 1,2 0-56,-1 0 1,4-4 19,-4-1 1,6-7-96,-2 2 0,4 2 55,1-2 1,7 1-14,3-6 0,-1 0 26,1 1 0,2-1-9,7 0 1,0 0 37,5 1 0,1 1-20,5 3 0,1 2 88,4 3 0,1 3-37,4-3 0,-4 4 10,-6 1 1,-1 6-5,1 4 1,-2 5 82,-3 4 1,-4-1-78,-6 7 0,0-1 14,0 6 0,-6-1-28,-4 0 1,-3 6 13,-2-1 0,1 0-62,-1-4 1,0-6 66,0 1-140,1-7 109,-1 9 0,-5-5-11,1 2 1,-1 2-2,6-6 0,-1 4-10,0-4 1,-3 6 0,4-1 0,-4-4-12,8-2 19,3 4 1,1-6-74,6 2 1,8-9-30,7-5 1,7-5-161,13-5 0,4-10 52,10-9 1,3-4 211,7-1 0,0-1 0,0 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4.5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425 124 7569,'-1'15'-352,"-4"0"1,3-1 260,-3 1 1,4-5 133,1 0 1,-7-2 122,-3 2 1,0 3-135,-4-4 1,1 5 0,-12 0 0,1-4 37,-6 0 1,1-7 89,0 2 1,-1 1-282,1-1 1,-1-1 57,1-9 0,4-3-67,1-7 0,6 0 14,-2 1 1,11-8 35,4-2 1,5-4 45,5-1 1,4 4 3,11 1 0,3 4 5,6-4 0,1 6 3,-1-2 0,5 10 110,1 5 1,4 2-62,-5-2 0,5 5 132,-4 0 0,-8 2-44,-7 8 1,-4 4 28,-1 6 0,-7 6-71,-3-2 0,-3 4 2,-2 2 0,-12-1-56,-2 0 0,-4 1-6,3-1 1,-5 1-21,1-1 1,-6-5 50,6 1 1,-3-5-113,3 4 1,2-6 13,-2 2 0,3-4-63,1-1 0,0 4 87,0 1 0,2-1-10,4-4 1,-3 0 33,7 0 1,2-1-2,8 1 1,3 0-16,7-1 0,1-4 5,4 0 0,4-7-96,10 2 1,6-5 4,9-5 0,5-3-148,9-7 0,3-4 83,2-1-44,-2 1 1,-8-3 0,1-1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3.4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515 177 7632,'0'-8'-229,"-5"0"318,0 3 0,-11 3-71,1-3 1,-7 4 27,2 1 1,-8 0-91,-1 0 0,-2 5 64,-8 0 1,1 6-122,-1-1 0,1 3 94,4 2 0,8-1-23,-4 1 1,6 3-47,-1-3 1,6 8 28,9-9 0,-1 4 10,6-3 0,0 5 36,5-1 0,11-1 5,4-8 1,11 3 30,3-3 1,7-4 12,8-1 1,2-3 6,3-2 0,-5-5 12,0 0 1,-1-8 29,-9-2 1,0-1-67,-4-9 1,-6 1-15,1-5 1,-7-1 6,1 1 0,-4-1-2,-5 1 1,-4 0-42,-6-1 1,-3 2-16,-7 4 1,-1-2-36,-14 6 1,-1 5-151,-8 6 0,1 5-119,-6-1 1,2 4 337,-3 1 0,-2 0 0,4 0 0</inkml:trace>
  <inkml:trace contextRef="#ctx0" brushRef="#br0" timeOffset="230">471 221 7569,'7'15'-111,"1"-2"-55,7-3 1,-1 1-140,1-6 0,0 2 51,-1-2 1,1-2 572,0 7 1,4-7-135,1 2 1,6 1-52,-1-1 0,2 2-147,3-2 1,-1-4-5,0 4 0,-1 2-9,-3-2 0,1 5-5,-7-6 0,8 6 21,-3-5 1,-1 0-288,1-5 297,1 0 0,4 7 0,1 1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6.0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1 500 7569,'6'15'-276,"-4"-7"-137,5-1 1,-7-9 363,0-3 1,5-3 336,-1-7 0,1-6-141,-5-4 1,0-4-58,0-5 0,0-4-185,0-6 0,0-2 87,0-3 1,2-1 7,3-4 0,10-3 0,7 4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6.5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559 0 7569,'0'23'0,"0"-3"0,-5-9-617,0-1 363,0-7 1,-3 4 390,-6-7-56,-8 6 1,-7-4-51,-1 3 0,-5-4-25,-5-1 1,-2 0-31,-2 0 1,1 0 5,4 0 1,-2-5-170,7 1 0,0-8 187,4 2 0,1-9 0,0-4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6.8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15 7569,'0'15'0,"0"-5"305,0-1-168,-7-5 1,-1 2-293,-7-6 154,-6 0 1,-2 0-2,-6 0 0,-7 0-178,-3 0 1,-2 0 110,2 0 1,-4-5-156,4 0 1,3-4 223,2 4 0,3-13 0,2 1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7.6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381 118 7569,'0'16'-178,"0"4"148,-7-10 75,-1 9 1,-6-12-88,-1 3 1,0 1-20,0-6 49,1 0 0,-6-5 77,1 0 0,-6 0-64,6 0 1,-6 0 22,5 0 0,1-7-126,4-2 1,0 0 1,1 0 1,4-1-6,0-5 0,7 0-10,-2 1 1,5-6 13,5 1 0,3-1 30,7 5 0,1 1 46,4-1 0,3 2-1,6 3 1,2 3 75,3 7 0,2 0-82,3 0 1,-3 0 78,-6 0 0,-7 12-57,-4 3 1,-9 7 107,-5-2 1,-4 6-3,-1-1 0,-11 7-19,-4 3 0,-9 1-39,-1-2 0,-2-1 8,-3 6 0,-1-7-42,-3 3 1,3-4-5,-3-2 1,4 1-18,6-1 0,-2-5 37,6 1 0,0-7-18,6 1 1,-1-2-1,0-2 0,5-2-8,1-4 0,5 0 0,-1-5 1,5-2 0,5 3 0,5-3-50,10-2 0,-1-5 57,11 0 0,7-7-199,12 3 1,12-9 196,-2-2 0,9-13 0,-1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29 7657,'-8'0'-238,"1"0"238,7-6 0,0-2 0,0-7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8.2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7569,'0'14'0,"0"-4"-893,0 0 310,0-7 644,0 4-61,-7-20 0,6 3 0,-6-11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9.1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1 589 7569,'8'14'0,"-1"-4"-200,-7 0 216,6-7 1,-3 4-219,7-7 164,0 6 0,0-4 62,0 3 1,-6-4-49,6-1 1,0 0 55,5 0 1,-1 0-5,1 0 1,1 0-84,4 0 1,-2 0 101,7 0 1,-8-4-68,3-1 1,1-5 7,-1 5 0,4-7 6,-4 3 1,4-4-3,-4-2 0,5 2 6,-6 3 1,6-8-3,-6 3 1,1 1-4,-5-1 0,-2 8 2,-4-7 0,3 2 6,-7-2 1,0-1-13,-5 0 1,0 5 8,0 1 1,-2 0-1,-3 0 0,-3-3-46,-7 7 0,-4-4-6,-1 4 0,-4-5-2,4 5 0,-1-2-11,1 3 0,4 2-28,-4-3 0,9 3 58,1 2 1,5-5-48,-5 1 78,7-8 1,-3 4 4,6-7 0,6 1 5,4-1 0,3 0 17,2 0 1,-1-4 2,1-1 0,0 1 9,-1 4 1,-1 0 138,-3 1-163,3-1 1,-11 0 30,3 0 0,-5 7-30,-5 3 0,0-1-2,-10 1 1,4 0-17,-9 5 1,4-5-76,1 0 1,1-1 86,-1 1-4,0 3 0,1-4 0,-1 6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0.4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0 324 6677,'9'-15'39,"-4"1"1,-4-3 8,-1-2 0,0-4-108,0-7 0,5 1-4,0 0 1,0-1-222,-5 1 285,0-1 0,-7 1 0,-1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9.7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545 162 7569,'-8'7'-535,"1"-5"367,0 4 1,4-1 83,-7 0 1,-1 0 104,-9-5 1,-2 0 110,-8 0-116,1 0 1,3 5-42,-4 0 1,2 0-6,-11-5 0,5 1-5,-5 4 1,4-3-52,-4 3 86,0-4 0,-5-1 0,0 0 0</inkml:trace>
  <inkml:trace contextRef="#ctx0" brushRef="#br0" timeOffset="252">177 471 7569,'0'8'-150,"0"-14"0,2-6 143,3-12 1,-4 4-109,4-4 0,2-7 14,-2-9 1,0-2 130,-5-2 1,0 5-197,0 0 1,0-1 165,0-4 0,6 7 0,2 1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15.3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427 515 7569,'0'10'-9,"0"0"120,0-7-42,0 3 0,1-19-16,4-6 0,-1-3-104,5-2 1,-5-1-41,1-4 1,1-5 128,-1-1 1,0-1-240,-5 2 0,0 3 26,0-3 1,0 3-4,0 1 1,0 3 60,0 2 1,-2-1 116,-3 6 0,4-6 0,-6 3 0</inkml:trace>
  <inkml:trace contextRef="#ctx0" brushRef="#br0" timeOffset="256">500 133 7569,'-5'14'0,"1"1"-30,-8-7 61,4-1 0,-7-2-150,1 0 67,-8 0 1,4-4 54,-6 4 1,-2-3-67,-9 3 1,3-4 55,-7-1 0,1-1-135,-1-4 1,-2-3-417,7-7 558,-1 0 0,6 0 0,0 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1.6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1 7569,'0'15'-1337,"1"-7"996,4-3 526,-3-4 48,4 6 0,-7-6-109,-4 4 0,-10-3-84,-9-2 0,-6 0-89,-4 0 0,-5 0-86,-10 0 0,1 0 46,-6 0 0,7 0 89,-2 0 0,3-7 0,2-1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1.8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501 0 7569,'-7'20'87,"-3"0"1,-9-1 149,-6-4 0,-3-7-345,-1-3 1,-5 1 138,-1-1 0,-5 0-310,0-5 1,0 0 48,0 0 1,0-1 229,5-4 0,-6-3 0,4-7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2.3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266 795 7569,'14'0'-157,"-4"0"199,0 0 0,0-2-298,4-3 204,1-3 0,0-12 117,-1 1 1,1-6 17,0 6 1,0-7-7,-1 1 0,3-8-1,2-1 0,-7-2-2,2 2 1,-4 1-113,0-6 0,1 5 99,-6-5 1,0 4-247,-5-4 79,-6 6-35,4-9 1,-11 11-88,3-3 1,-1 3 112,1 1-288,-3 7 178,5 2 225,-7 6 0,0 1 0,1-1 0</inkml:trace>
  <inkml:trace contextRef="#ctx0" brushRef="#br0" timeOffset="267">721 383 7569,'15'30'-37,"-7"-8"312,-1 0-359,-7-14 84,0-2 0,-7-4 47,-3 3 0,-16-3 23,-8 2 1,-14-2-16,-5-2 1,-6 0-133,-5 0 1,4 0-104,-4 0 1,10-6 108,5-4 1,3-3-393,2-2 463,0 0 0,0-6 0,0-2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4.4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0 7569,'7'15'-1016,"-6"-7"924,6 5 333,-7-11 1,0 6-146,0-3 0,-7-4-67,-3 4 1,-4-3-27,-6-2 0,-3 0 29,-6 0 1,0 0-172,-1 0 162,1 0-75,-1 0 1,3 0-106,2 0 0,-1-2 25,6-3 0,-4 2 132,4-7 0,1 1 0,4-6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4.6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545 1 7569,'-15'15'-306,"-3"-2"-38,-7-4 0,-1 5 489,-13-5 1,1 4-29,-1 2 1,-3-2-90,3-3 0,3 1 40,1-6 1,3 0-188,-3-5 1,4-6 118,-3-4 0,3-3 0,2-2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192 515 7569,'-15'0'0,"1"0"0,-1 0-582,0 0 249,0 0 171,1-7 0,-1 4 372,0-7 1,1 0-46,-1-4 1,0-3-44,1-2 1,5 1-98,5-7 0,2 6 1,2-6 1,0 2-29,0-1 1,6-4 36,4 3 1,5 3-161,4-3 1,1 1 50,9-6 1,-2 2-215,7 4 0,2-4 288,-2 4 0,7 2 0,-3 1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5.3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381 88 7438,'-10'5'-44,"0"0"1,5 5-53,-5-5 0,1 5 114,-6-6 0,0 3 41,1-2 0,-3-3-138,-2 2 1,7-2 117,-3-2-68,4-6 0,-2-3-4,3-5 1,4-1-103,6 0 1,5 1 101,-1-1 1,8 2-88,-2 3 1,4-1 83,6 6 1,-2-5-8,6 5 1,3 0 69,7 5 1,-5 0-54,1 0 0,-4 2 124,-12 3 1,3 3-28,-12 6 1,5 3-28,-6 2 0,-5 3 24,-9 2 1,-5 6 6,-4-1 1,-4 0-40,-7 6 0,-4-4-3,0-2 0,-7 0-75,2 1 1,3-1 76,2 1 1,3-1-109,1 0 0,6-6 60,-1-3 1,7-4-1,-1-1 0,9 0 7,5-1 0,-2-4-3,2 0 0,2-5 3,8 5 1,3-7 4,7 2 1,8 1 4,6-1 0,12 0-5,8-5 1,7 0-114,-3 0 1,3-1 37,-2-4 0,-3-4-119,-7-5 0,-7 4 195,-3 0 0,4 0 0,0-4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5.6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0 412 6624,'9'-15'17,"-3"0"0,-1-4 21,0-1 1,0-6-27,-5 1 0,5-4-21,0-5 1,-1-2-1,-4-3 0,5-2 9,0 6 0,7-5 0,-4 2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6.8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1 7262,'0'15'-358,"0"-1"0,-1-1 657,-4-3 0,2-3-192,-7-7 1,0 5-187,-5-1 0,-1 1 80,-4-5 0,-3 0 67,-6 0 0,0 0-192,-1 0 0,1-1 7,-1-4 0,3 2-107,2-7 1,-1 2 223,6-2 0,1-10 0,4 4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7.1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1 427 7569,'8'0'220,"-1"0"-269,-7 0 1,0-6 18,0-4 0,0-5-23,0-4 0,0-11 106,0-9 1,4-4-64,1-1 0,2 0 116,-2 0-106,-4 0 0,13 0 0,-6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7.7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1 7569,'8'0'-889,"-1"0"880,-7 0 59,-13 0 1,1 0-53,-12 0 0,3 0 21,-9 0 1,3 4-67,-13 1 0,1 0 30,-5-5 1,5 0-139,0 0 0,4 0 155,-4 0 0,6-6 0,-2-2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7.9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1 7569,'0'15'-1191,"0"-7"1380,-7-2 1,-1-6-36,-7 0 0,-6 0-241,-3 0 1,-6 0 33,-4 0 1,1 0-56,-6 0 0,5-1 148,-5-4-40,6 3 0,-3-11 0,7 5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8.5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367 133 7569,'-8'15'-186,"-5"-7"1,9 5 175,-6-3 1,-1 1-104,-9-1 0,2 3 110,-6-3 82,-1-4 0,-4 6-20,0-7 0,4 0-5,1-5 1,6-2-11,-2-3 0,5-3-116,6-7 1,2-4-16,7-1 0,0-4 67,0 4 0,7-5-114,2 6-20,11-7 91,-4 9 0,12-2-14,-3 9 1,6-1 63,8 6 1,-5 0-4,10 5 1,-16 0 16,-4 0 1,-6 6 79,-3 4 0,-7 10-52,-3 4 0,-10 4-28,-4 1 1,-11 2 104,-5 4 1,-2-3-80,-3 8 1,1-8 8,-1 3 1,1-9-34,0-2 0,6 1-5,3 4 1,-1-4-2,1-1 0,1-4-12,4 4 1,2-6-46,3 2 0,-1-2 61,6 1 1,-5-2-25,5 2 1,2-7 10,8-3 0,5 0-2,9 0 1,11-2-35,9-7 1,5-7-4,5-2 0,8-11 27,7-4 24,-1-4 0,3-8 0,1-2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9.1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287 162 7569,'-2'14'-576,"-3"1"394,4 0 0,-11-5 43,7-1 142,-6 1 0,3 5 48,-7 0 1,0-2 107,1-4 0,-3 3-163,-2-7 1,2 0-4,-2-5 1,2-2-55,3-3 0,-1-3 52,0-7 1,5-1-40,1-4 1,5-1 22,0-3 0,4-4-95,4 3 1,3 3 74,3-3 1,3 7-14,-3-2 1,4 4 53,6 1 1,-4 2 4,4 4 0,1 2 17,-1 7 0,4 0-38,-4 0 0,-7 11 111,-8 4 0,-4 10-37,-1-1 0,-1 6-34,-4 4 0,-3 2 25,-7 3 0,-5 3 13,1-2 0,-2-3-36,1 2 0,4-4-4,-4 4 1,-1-6-12,1 1 1,2-8 17,8-2 1,-3-6-32,4 2 22,2-4-12,-6-1 0,13-2 0,0-3 1,6-4-2,9-6 0,8 0-38,6 0 0,1-6-5,4-4 0,4-3-227,1-2 267,3-6 0,16 5 0,2-5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29.6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7569,'0'14'-283,"-6"-1"-64,-4-3 1,-5 2 367,-4-7 1,1 4-47,-7-4 1,1 2 40,-6-2 1,1-4-39,-1 4-205,1-3-8,6-9 235,-5 6 0,12-6 0,-5 7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0.0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1 574 7569,'8'-2'-168,"-3"-3"0,-4-3 133,-1-6 1,5-3 45,0-2 0,2-6 18,-2-9 0,-4-4 13,4-6 0,-3 3-126,-2-3 0,0 3-12,0-8 0,0-1 96,0 1 0,0 0 0,0 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236 706 7569,'8'-6'-95,"-1"-2"0,-2-7 67,0 0 49,6 0 1,-8-1-86,7-3 0,-5 2 102,5-2 1,-5 1-107,5-2 1,-2 4 89,2-4 1,-2 4-142,-3 1 0,-4 0 54,4 1 0,-2-1-60,2 0 0,-3 6-58,3-1 0,-4 5-113,-1-5 296,0 7 0,7-10 0,1 5 0</inkml:trace>
  <inkml:trace contextRef="#ctx0" brushRef="#br0" timeOffset="1">457 500 7569,'-7'9'-935,"5"-3"1382,-4-6-287,-1 0 1,-1 0 13,-6 0 0,4 0-60,0 0 1,0 0-41,-5 0 1,-4 0-2,-1 0 1,-1-1-2,1-4 0,2 3-94,-6-3 1,4-3 67,-4-2 0,1 2-104,-2-2 1,-1 2 69,7-2 0,-6-3-15,6 3 1,-1-3-16,5-1 0,2-6-116,4 0 0,2 1 28,7 4 0,0-4 46,0-1 0,3-6-96,7 1 0,1 2 35,14-1 0,-2 1-137,1-1 0,4-3 58,-3 8 0,2-6-208,3 6 408,-7 6 0,4-7 0,-4 4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0.6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1 7569,'0'15'-125,"0"-1"1,-5-4-128,0 0 0,-2-2 113,2 2 172,-3 3 0,-13-7-12,-4 4 1,-2 2-5,-3-7 0,1-1-107,0-4 0,-6 0 75,1 0 1,-5-6 14,4-4 0,-5-10 0,2-2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0.8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0 7569,'-15'15'-422,"1"0"0,-13-2 234,-2-4 1,-5 0-62,-1-5 1,4-2 246,-3 3 0,3-3 2,2-2 0,-1 0 0,1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1.5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471 206 7569,'0'15'-850,"0"-1"334,-7 1 197,5-7 312,-11 5 1,5-6 68,-6 3 0,-1 1 115,0-6 1,0 0-135,1-5 1,-1 0 41,0 0 0,1-7-100,-1-2 1,2-4 5,3-2 1,4-5-77,6 1 1,0-7 49,0 1 1,1 2-35,4-1 1,3 4 32,7-4 1,1 6-10,4-2 1,-2 4 17,6 1 0,-4 7 11,4 3 0,-6 3 73,2 2 1,-5 12-85,-6 2 1,-2 11 121,-7-1 1,-7 9-18,-2 1 0,-9 6 48,-2-6 1,-6 5-80,1-5 1,-4 6 4,-5-6 1,3 0-24,-4-4 1,-2-3-3,-2-2 1,4 3-73,6-4 0,0 2 75,4-1 1,4 2-81,1-2 0,6-2 36,4 1 0,3-4-4,7 4 1,8-6-1,7 2 1,10-5-3,14-6 1,2-2-66,13-7 1,4-2 84,6-3 0,0-9 0,-5-9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2.0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0 720 7244,'0'14'-729,"0"-4"692,0 0 665,0-7-534,7 10 0,1-11-55,7 3 1,-1-4-47,1-1 0,1 0 50,4 0 0,3-5-117,6 1 0,1-9 34,-1-2 1,0 0 26,1-4 1,-2-3 1,-4 3 0,-3-3-17,-6 3 0,-2 1-2,-3-7 0,1 7 30,-6-1 0,0-2-4,-5 1 1,-1 0-10,-4 6 0,-8 1-40,-7 3 0,-6-2 18,1 7 0,-1-4-6,2 4 1,-2-2 12,6 2 0,0 2-7,6-7 0,1 5-5,3-4 0,3-1-5,7-5 1,0-1 50,0-4 0,2 2-32,3-6 1,5-1 16,9-4 1,-2-1 6,2 1 1,-3 0 6,-1-1 0,0 7 3,0 4 1,-7 2 6,-3 3 0,-4 4 5,-1 0 1,-8 7-4,-7-2 1,-6 5-92,-8 5 0,-6-2 73,1 7 1,-7-7 0,4 17 0,-7-4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2.6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0 7569,'0'15'-1169,"0"-7"1187,0-2 1,-2-6 133,-3 0 1,2 0-71,-7 0 0,-6-4-49,-9-1 1,-2 0 13,-3 5 0,-1 0-122,-3 0 1,3 0 28,-3 0 1,-4 0-234,-1 0 279,3 0 0,-7 0 0,6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2.9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1 471 7569,'0'8'-1347,"0"-1"1446,7-7 1,-6-8-34,4-7 0,2-1 43,-3-9 1,6-1 6,-5-8 0,2 1-80,-2-6 0,-4 1-110,4-1-1,-3-3 56,-2 2 19,6-2 0,-4-2 0,4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7.5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1 294 7569,'4'15'-132,"1"0"1,2-6-417,-2 1 457,-4 0 0,8 3 96,-5-3 22,-2 3 0,6-12 87,-3 4 8,-3 4-84,11-8-19,-5-1 1,5-13 4,-3-6 0,3-8-5,-3 3 0,3-4-50,1-1 1,-4-1 54,0 1 1,0 0-118,5-1 0,1 1 78,4-1 0,-4 6-47,3-1 42,-2 7 1,-3 4-8,1 9 1,-5 3 18,0 2 0,-7 7 5,2 2 0,-3 6 20,-2 5 0,0-2-27,0 6 0,0-4 28,0 4 1,0-1-13,0 2 0,4 1-3,1-7 1,0 1-2,-5-5-2,7-1 0,-4-5-1,7-5 1,0-2-47,4-2 1,1-2 42,0-2 1,-2-5-36,-3-5 0,3-1 19,-3 0 0,3 1-2,1-1 0,3 0 19,2 1 1,-1-1-2,7 0 1,-7 5-3,1 1 0,2 5 1,-1-1 1,1 4 76,-1 1 1,-4 1-72,4 4 1,-4 3 36,-1 7 1,0 1-68,-1 4 0,1-2-79,0 7 0,-1-3 108,1 3 0,6 9 0,2-3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7.9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1 6429,'8'10'926,"-3"0"-694,-3-7-629,-2 3 370,-7-6 1,-1 5-65,-7 0 1,-1 5 83,-3-5 1,-4 6-108,-7-1 0,1-2 93,-1 2 0,-4-7-112,0 2 0,0-3 39,4-2 0,-1 0 20,-3 0 74,9 0 0,-9-7 0,11-1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8.1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1 7569,'10'6'0,"-1"4"0,-5-2-361,1 2 207,-4 0 0,-7 0 1,-4-1 311,-10 1-80,4 5 0,-17-2-80,4-3-3,-4-4 1,2-6-81,-3 0 1,3 0-249,-3 0 333,3 0 0,1-6 0,1-2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6.7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236 104 7214,'0'-8'-447,"0"1"0,-2 7 580,-3 0-84,3 0 0,-11 0 8,4 0 1,0 2-36,0 3 0,-1-2-3,-5 7 0,0-1-6,1 6 1,-1-5 4,0 0 1,1 4-59,-1 6 1,0 0 58,1-6 1,0 3-104,5 2 1,-3-2 66,7 2 0,0-2-1,5-3 0,0 1 10,0 0 1,2-1-4,3 1 1,-2-5 4,7 0 1,0-5 6,5 4 0,4-5 48,1 1 0,4-4-51,-4-1 0,6 0 69,-2 0 0,4-1-44,2-4 0,-1-5 2,0-10 0,1-3-2,-1-6 0,-1 0 0,-3-1 1,-4-1 13,-7-3 0,0 3-1,-5-3 1,3 2-56,-7 3 0,0 1 39,-5 4 0,-2 4-110,-3 10 0,-5 4 20,-9 6 1,-6 8-55,-9 7 1,-2 4 29,-3 6 1,-2 3 93,7-4 0,-1 4 0,6 1 0</inkml:trace>
  <inkml:trace contextRef="#ctx0" brushRef="#br0" timeOffset="263">441 104 7569,'14'10'0,"-5"-1"-593,4-5 408,-4 9 1,-1-10-37,-3 7 339,3-7-108,-7 10 1,8-5-12,-5 7 12,-2 0 1,10-1-9,-8 1 1,3 1-2,-2 4 0,-2-2-14,7 6 1,-5-4-5,5 5 1,-5-3-116,4 3 0,-4 1 21,5-6 110,0 6 0,5-3 0,-1 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16 427 7355,'-9'0'-428,"3"0"405,6 0 166,0 6-51,0-4 8,0 4 0,6-6-76,4 0 0,3 2 34,2 3 0,0-4-81,-1 4 1,1-3 45,0-2 1,4 0-10,1 0 0,0 0-73,-6 0 0,6 0 86,-1 0 0,3-2-73,-3-3 1,-2 2 54,2-7 1,-4 5-10,-5-4 4,3-1 57,-5-5-60,0 0 3,-1 1-51,-14-1 56,-1 0 0,-7 2-87,0 4 0,6-5 74,-1 5 1,2 1-44,-2-2 1,2 5 13,3-5 32,3 0 1,-4-4-4,6-1 0,0 5 12,0 0 7,0 0 1,5-4-24,-1-1 1,3 5 42,-2 0-37,-3 1 1,9-6 20,-6 0 0,1 5-17,-1 1 1,-3-1-2,3-5 1,-4 5-7,-1 1 1,0 4-2,0-5 1,-6 5-37,-4-5 1,-3 7 39,-2-2 0,1 3-155,-1 2 1,0 0 45,1 0 1,-1 0-361,0 0 471,7 0 0,-5 0 0,5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9.0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250 207 7569,'0'14'-101,"0"1"40,0 0 0,0-5-22,0-1 0,0-4 58,0 5-223,-6 0 223,-3 5-22,-5-1 0,-1-1 106,0-3-107,1-3 71,-1-7 1,0 0-34,1 0 1,-1-2 17,0-3 1,0-3-26,1-7 0,-1-4 14,0-1 0,6-1-3,-1 1 1,5 2-23,-5-6 1,7 6-92,-2-2 1,3-1 77,2 1 0,0 1-2,0 4 1,7 0 15,3 1 1,3-1 13,1 0 1,6 2 44,0 3 0,-1 4-18,-4 6 1,-5 6 82,-1 4 0,-5 10-62,1 4 1,-4 9 8,-1 1 0,0 14 10,0 1 1,-1 1 6,-4 4 0,-2-2-13,-3 2 0,-3 2-9,3-7 0,2-5 8,-1-5 1,4-8 2,-5-1 0,5-3-16,-5-7 0,7 0-19,-2-6 1,3-4 15,2 0-16,0-7 0,7 4-53,3-7 0,-2 0-208,2 0 1,-1 0 112,6 0 1,1 0-42,4 0 0,-4-7 15,4-3 159,3-3 0,0-1 0,6-1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40.5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0 572 7569,'0'15'-254,"7"-7"173,-6-1-309,6-7 236,0 0 202,-6 0 0,11-7-29,-8-3 1,1 1-5,-5-6 0,5 3 8,0-7 1,0-4-73,-5-2 0,2-2 28,3-3 1,-2-1 37,7-3 1,-5 1-105,4-6 1,-4 5 54,5-5 1,-5 6-11,5-1 0,0 3 10,4 1 0,-4 2-41,0 4 68,0 3 0,-1 13 1,1 3 0,-6 11 20,0 9 1,3 8-29,-2 11 0,0 2 26,-5 3 1,0 4 9,0-4 1,1-2 7,4 3 1,-3-8-21,3 3 1,1-9 4,-1-2 1,2-6-2,-2 2 1,-2-4 0,7-1 1,-5-7-27,4-3 1,-4-3 18,5-2 0,-5-2-63,5-3 1,-5-2 37,5-2 0,-6-4-5,6 3 1,-5-3-16,5-2 0,-5 0-8,5 1 0,-5 1 13,4 3 2,1-3 64,5 5-52,0-1 1,-1 3 39,1 6 0,-5 5-20,0 0 0,-2 6 2,2-1 1,3 3-4,-4 2 1,4-1-2,2 1 1,0 1-36,0 4 1,1-2-7,3 6 0,-2-4-106,2 5 145,4-1 0,7 5 0,7 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40.8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1 6265,'-16'0'-130,"-4"0"1,2 5 132,-6 0 0,-1 0 101,-4-5 1,-6 0-156,1 0 1,-5 0-88,5 0 138,-7 0 0,10 0 0,-5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41.1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88 515 7569,'5'-15'-38,"0"1"1,0-8-36,-5-2 1,0-6 120,0-4 0,-2 2-169,-3-8 0,2 3 74,-7-2 1,1-2-194,-6 6 0,0-4 240,0 5 0,1-7 0,-1 4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42.3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60 617 7569,'0'-14'-348,"5"-7"-43,-1-4 0,1-3 363,-5-1 1,0-7 318,0-3 1,-1-9-258,-4-1 1,2-6-218,-7 1 1,0 2 182,-5-2 0,1 0 0,-1-5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41.8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1 7569,'0'21'0,"0"-3"0,0 6 0,0-4-522,0 5 397,0-1 0,0 10-104,0 1 168,0 5 0,0-2 19,0 6 1,0-5 19,0 0 1,0-6-29,0 1 1,0-3 66,0-1 1,0-6-207,0 1 189,0-7 0,0 3 0,0-6 0</inkml:trace>
  <inkml:trace contextRef="#ctx0" brushRef="#br0" timeOffset="220">544 251 7569,'-8'0'-316,"-5"0"399,3 0 1,-10 0-64,-4 0 0,-9 0 9,-1 0 0,-7 4-178,2 1 1,-4 5-129,-1-5 0,2 0 141,3-5 0,-2 0 136,7 0 0,-7 7 0,3 1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39.6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7569,'-10'2'-205,"0"3"0,1-2-309,-6 7 0,-1-2 598,-4 2 0,2 3-4,-6-3 1,6-2-3,-2 2 0,-1 0-76,1 4 1,-4-4 2,4 0 0,0 0-30,6 4 1,4 1 7,0 0 0,5-1 12,-5 1 0,7 0-18,-2 0 0,4 1 15,1 4 0,0-4-5,0 3 0,6-2 19,4-3 1,0-4-7,4 0 1,-2-2 3,8 2 0,1 1-2,-2-6 1,7 0 4,-1-5 1,8-1-1,1-4 0,0-3-1,-4-7 0,4 0 44,0 0 1,-1-1-46,-9-3 1,1 1 42,-10-7 0,1 5-33,-11-4 1,5 4 3,-5-4 1,-2 6-6,-8-2 0,-5 4 0,-10 1 0,-2 2-43,-8 3 1,-1 4-106,-3 6 1,-2 2-32,-3 2 0,1 5 165,4 5 0,3 8 0,-5 0 0</inkml:trace>
  <inkml:trace contextRef="#ctx0" brushRef="#br0" timeOffset="232">456 89 7569,'8'21'0,"6"-5"0,-5 4-631,-2 3 444,6-1 1,-7 8 67,4-1 0,3 1 118,-3-1 1,-2 0-2,2 1 1,0-1-7,5 1 0,-1-7 4,1-4 0,-5-3 17,0-1-13,-1 0 0,13 0 0,1-1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57.9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736 162 7264,'0'10'-767,"0"0"1224,0-7-240,6 10-24,-4-11 0,4 6 24,-6-3-16,0-4-239,0 6 0,-6-7 32,-4 0 0,-8 0-72,-2 0 1,-11 0 90,2 0 0,-9-5-128,4 0 1,-13-6 65,-2 1 1,-2 2-132,-3-2 1,2-5-69,-2-4 0,-1-3 84,6 3 1,1-2 163,9-4 0,3-3 0,7 5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58.2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706 30 7569,'0'15'-1390,"-6"-2"1408,-4-3 1,-5 1 470,-4-6 1,-4 5-447,-7-5 0,-4 5-17,0-5 0,-2 0-46,2-5 1,1 0 21,-6 0 1,-1-7-135,-4-3 1,0 2 52,0-2 0,0 0-265,0-4 344,0-1 0,0-6 0,0-2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4:59.2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750 177 7569,'0'15'-921,"0"-7"1018,0 5 120,6-11-86,-4 11 0,10-10 14,-8 7 0,1-7-170,-5 3 96,0 1 0,-6-5-100,-4 3 1,-10 1 48,-4-1 0,-5 6-20,-6-1 0,-2-3-14,-7-2 1,4 1-7,1-1 1,6 0-1,-1-5 1,3 0-77,2 0 0,4-7 12,1-2 1,7-6 69,3-5 0,1 4-112,8-4 0,0-1 91,5 2 1,6-8-5,4 3 1,10-2 22,4 1 0,-1-1 3,2 7 1,4 1-43,5 8 187,7-3-150,-3 11 1,1-4 112,0 6 0,-8 6-100,-1 4 1,-8 5 106,-7 4 1,-2 2-62,-3 4 0,-5 8 72,-10-4 1,-5 4-56,-9-4 1,-4 0 11,-7 1 0,1-1-58,0 1 1,-1-1 0,1 0 0,-1-4-66,1-1 0,1-4 81,4 5 1,-4-7-105,3 1 1,-2 2 36,-3-1 1,1 1 30,-1-1 1,1 3-8,0 6 0,-1-1-6,1-4 1,1 6 21,4-1 0,2-1 5,8 1 0,1 1 87,3-6-95,3-3 3,7 7 1,8-13-80,7 0 79,6-1 4,15-12 0,13 3-394,10-10 184,-3-3 30,1-13 0,-7-1 175,4-2 0,3-11 0,-4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3.9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30 6474,'-8'-6'-53,"1"4"-204,7-5 232,0 7 1,0-6 0,0-2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59 7569,'0'9'0,"0"-3"0,0-6 0,0-13 0,6 3 0,-4-11 0,11 6 0,-5 1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00.6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0 339 7569,'0'27'0,"0"-2"0,5-9-403,0-6-130,6-7 0,-7 4 613,5-7 1,-4-2-30,5-3 0,0-3 64,5-7 1,-1-1-104,1-4 0,-5 3-9,0-8 1,-1 5-33,6-4 0,0 4 2,-1-4 0,6 1 47,0-2 0,6-2-68,-2 2 0,9-1-32,1 2 1,0-3 47,-4 8 0,-2 1 51,-4 8 0,2 4-19,-6 6 0,-5 0 81,-6 0 0,-5 8-68,1 6 1,-4 6 8,-1 4 0,-1 4 13,-4-3 0,1 3 7,-5 1 0,0 0-11,0 1 1,0-6-8,5 1 1,0-7-48,-6 1 1,7-2 18,-2-3-18,-3 1-62,7 0 35,-6-7 1,7-8-5,0-10 1,2-5-11,3-4 1,3-2-13,6-4 1,1-1 40,0 6 1,-1-4-44,1 4 1,-5 2 51,0 8 0,-5-1-15,4 6 47,-5 0 5,9 5 0,-10 2 19,7 3 1,-5 3 10,5 7 0,-1 4 32,6 1 0,-5 6-67,0-2 0,-1-1 5,6 2 1,5-7 9,-1 1-22,8-2 0,8 4 0,11 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01.2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735 15 7569,'0'15'-1282,"0"-7"1084,0 5 179,0-11 77,0 4 190,0 1-172,0-6 1,-2 6-54,-3-7 1,-3 0 100,-6 0 0,-8 0-94,-2 0 0,-10 0 45,-6 0 0,-4 0-77,-5 0 1,-1 0-9,-4 0 1,-2-2 20,7-3 0,0 2-79,5-7 1,2 2-285,2-2 352,-2-3 0,11 5 0,-5-7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01.6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59 530 7569,'0'14'-1243,"0"-6"1422,0 5 174,0-11-259,0 5 1,-5-9-27,0-3 1,-5-3-109,5-7 1,-4-1 101,4-4 1,-5 1-112,5-11 0,0 4 5,5-8 0,0-4-96,0-1 1,7 0 61,2-5 1,9 0 77,2-15 0,13-3 0,-2-12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08.3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0 7569,'0'8'-284,"0"5"-40,0-3 0,-1-2 227,-4 2 1,3-5 91,-3 5 0,2-5 40,-2 4 0,2 0-28,-7 0 1,5 4 2,-5-3 1,5 3-9,-4 2 0,4 0 0,-5-1 0,7 6-7,-2 0 1,-2 1 10,2-2 0,0-1-21,5 7 0,0-7 17,0 2 0,0 1-20,0-2 0,0 6 9,0-6 0,0 1-8,0-5 32,7-7 0,1 3 1,7-6 1,-5 0-3,-1-5 0,1-2-12,5-2 1,0-5 51,-1-5 1,6-3-43,-1-2 0,1 1-12,-5-7 0,4 1 1,1-6 1,4 3-4,-4 2 1,5-3-1,-6 4 0,1-2-5,-6 1 0,1 6 55,0 9-47,-7-3 1,3 10 68,-6-7-64,0 6 1,-5 0-5,0 8-1,0 5 1,0 5-2,0 1 1,-1 5-2,-4-1 1,3 2-3,-3-1 0,2 1-8,-2 4 0,3-2 11,-3-4 1,4-2-7,1 2 1,0-2 4,0-3 0,0 1 1,0 0 0,0-6 0,0 1 0,1-7 0,4 2 0,-1-3 0,5-2 0,-4 0 0,5 0 0,0 0 0,5 0 0,-1-5 0,1 0 0,5-6 0,-1 1 0,7-5 0,-1-4 0,-2 1 33,1-7 0,2 6-44,9-6 0,-4 1 0,3-6 1,2 1-6,-2-1 0,0 6-4,-4-1 0,4 7-49,0-1 0,-1 7 58,-8 3 1,-4 5 0,-6-1 1,-1 10-8,1 5 0,-7 5-76,-3 4 0,-3 6 24,-2 9 1,-7 2-221,-3 3 289,-3 4 0,-8 1 0,-2 8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07.0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456 221 7569,'0'-8'-1474,"0"1"1503,0 7 24,-7 0 0,4 0-39,-7 0 1,5 2 60,-4 3 1,4 3-68,-5 6 1,5 1 32,-5 0-33,0-1 1,-4 8-20,-1 2 1,0 9 26,1 1 1,-3 12-73,-2-2 0,1 10 64,-7 0 0,7 3-50,-1 2 0,-3-5-16,3 0 1,-1-7-7,5 2 0,1-3-127,-1-2 191,0-7 0,1 6 0,-1-6 0</inkml:trace>
  <inkml:trace contextRef="#ctx0" brushRef="#br0" timeOffset="450">0 1161 6615,'15'0'-220,"-5"-4"220,-1-1 50,1 0 0,5 5 13,0 0 1,-1-5 113,1 0-151,6-7 0,-4 9-3,2-7 1,4 1-2,2-6 0,4 0-63,5 1 1,-1-1 68,6 0 0,0-4-65,5-1 1,2-6 42,3 1 1,-5-2-9,0-3 0,4 1 24,-9-1 1,5-6-2,-10-3 1,6-3 63,-6-2 0,-5-5-69,-4 0 0,-9-5 102,-1 5 0,-7 0-81,-8 5 0,-2 0-90,-3-1 1,-9 6 21,-11 0 0,-7 11-120,-3-1 1,-6 8 75,2-4 0,0 7-86,-5-1 0,3 2-187,-8 3 348,-3 5 0,0-4 0,-7 5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10.4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0 353 7569,'10'10'-889,"0"0"898,-7-7 51,10 4-7,-4-7 1,4-2-13,-4-3 0,3-3-37,-7-7 1,6 1-7,-1-1 1,-2-5-7,2 1 1,0-6 16,4 6 1,1-8-2,0 3 1,0 1-43,-1-1 0,6 4 39,-1-5 0,1 8-39,-5-3 0,-1 4 32,1 1 1,0 2-13,0 3 1,-1 3 12,1 7 2,0 0 1,-2 2-1,-4 3 0,3 10 1,-7 9 0,1 4 3,-1 1 1,-3 2-6,3 4 1,-4 2 1,-1 7 1,0-6-1,0-4 0,0-3-3,0-1 0,5-7 3,0-4 1,2-3 2,-2-1-5,-4-7-1,12-1 1,-6-9-52,3-3 0,3-4 49,-3-11 0,-2 4-51,2-4 1,-1-1 42,6 1 0,-4-4-94,4 4 1,-3 0 93,7 6 0,2 1-5,-1 3 1,6-2 40,-1 8 0,2-1 5,3 5 1,-6 1 51,1 4 1,-7 0-50,1 10 0,-4-2-28,-5 11 0,1-1 13,-6 2 0,5 3-100,-5-4 0,5-1 82,-5 1 0,13 1 0,-2 4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10.9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60 7492,'-6'9'1,"-4"1"0,-3-5-131,-2 5 1,0-5 54,1 5 1,-6-2 111,0 2 1,-1-4-37,2-6 0,1 0 56,-7 0 1,6-2-117,-6-2 1,1-3-11,-6-3 0,-1-3-32,-3 3 1,3-3 8,-4-1 0,4-1 92,2 0 0,0 1 0,-1-1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11.2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1 7092,'-2'9'-501,"-3"1"1,-3-5 548,-7 5 0,-1-5 85,-4 5-44,4-7 0,-12 8-93,4-6 1,-9 0-30,-1-5 1,-2 0-28,2 0 60,3 0 0,-12 0 0,6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09.5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206 104 7569,'-8'0'-935,"-5"5"891,3 0 1,2 1 58,-2-1 0,2-2 45,-2 7 0,-3-7-39,3 2 0,2 3 10,-2 2 0,1-2-15,-6 2 1,5 0-3,0 5 0,2-1-15,-2 1 1,-1 6-4,6 4 0,-5-2-13,5 1 0,0 1 27,5 4 1,0-4-27,0-1 0,0-1 18,0 1 1,0 3-15,0-8 1,0 1 10,0-5 0,2-1-1,3 1 0,3-7 7,7-3 1,0-3-1,-1-2 1,6 0 51,-1 0 1,8-2-53,-3-3 1,5-8 30,6-7 1,-4-6-24,3 2 1,-3 1 0,-2-2 1,1 1 29,-1-5 0,-9-1-1,-1 1 1,-10 4 73,5 1 1,-9-1-47,0-4 0,-3-5-30,-2-1 0,-2 1 2,-3 5 1,-5 1-114,-9 3 1,-4 1 71,-6 9 0,-1-1-192,1 11 0,-6 0-3,1 5 0,-5 2-2,5 2 0,-1 10 195,6 5 0,-7 7 0,-1-3 0</inkml:trace>
  <inkml:trace contextRef="#ctx0" brushRef="#br0" timeOffset="308">397 74 7569,'15'25'-607,"0"-1"417,-7 1 0,5-1 123,-3 1 0,1 4 134,-1 6 0,1 1-58,-6-2 0,5-3-8,-5 3 1,5 4-8,-5 1 1,1 3-7,-1 3 1,-2-6-188,7 0 202,-7-6 0,9 7-113,-7-5 1,5-1 109,-6-5 0,14 1 0,-1-1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13.6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234 45 7569,'0'15'-384,"7"-7"0,-6 0 211,4-3 61,4-3 0,-8 6 126,4-3 1,-2-4 78,2 4-73,-3-3 65,4-2-77,-6 6 1,-1-2 31,-4 5 0,-3 0-14,-7 0 0,4 3-28,-4-7 0,3 6 26,-7-1 0,3-2 10,1 2 0,-2-5-22,-2 5 1,3-7-4,-4 2 1,4 1 21,1-1 5,0 0-92,1-5 72,-1 0 1,7-1 3,3-4 0,5-4-10,5-5 0,8-3-22,6-2 0,6 2 10,-6-2 0,8-2-3,-3 1 1,4 0-18,1 6 0,1-1-4,-1 0 0,-6 2 21,-4 3 1,-2 4 0,-2 6 0,-6 0 5,1 0 1,-5 6-8,5 4 0,-7 3 9,2 2 1,-3 6-2,-2 4 0,0-1 3,0 6 0,-7-4 19,-3 8 0,-4 4 3,-6 1 1,4-2 68,-4 3 0,-3-1-83,-1 5 1,1-7 18,-2-2 0,7 1-8,-1-2 0,-2 0-46,1-4 0,2-3 37,8-2 0,-1 1-8,6-6 1,0-1-16,5-4 0,0 0-9,0-1 0,0-4-7,0 0 1,6-5 20,4 5 0,5-5 15,5 4 1,2-5-14,8 1 1,-6-4 9,1-1 1,-1 0-7,6 0 0,-1 0-117,1 0 0,5-11 68,5-4 0,-3-5 46,2 1 0,7-4 0,6-6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103 160 6542,'-15'7'403,"6"-6"-280,-1 4-22,0-3-21,-5-2-137,1 0 1,4 0-5,0 0 27,7-7 0,-4-1-23,7-7 0,0 6 47,0-1 0,7 0-44,3-5 1,3 1 45,1-1 1,1 0-36,0 1 1,-1 0 32,1 5 1,0 2 6,0 7 0,-1-5 38,1 0 1,-2 2 5,-3 8 1,1-2 22,-6 7 1,0 0-53,-5 5 1,0 6-8,0 3 1,-2 4 14,-3 1 0,-3 1-20,-6-1 1,-1 1 20,0-1 0,1 0-26,-1 1 0,0-2 14,0-4 0,1 2-5,-1-6 1,0-1 24,1-4 1,4 0-12,0-1 35,7 1-23,-4 0-47,7 0 1,7-7 31,3-3 0,4-4-75,6-1 0,-2 0 9,6 0 1,-4 0-127,4 0 0,-4 0-57,5 0 0,-8 0 234,3 0 0,3 0 0,0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14.3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0 339 7569,'0'14'-242,"0"1"0,2 0-263,3-1 1,-3-4 837,3 0-175,3-7 1,-5 4-3,7-7 0,-5 0-132,4 0 1,-4 0-31,5 0 1,-2-7 20,2-2 0,5-5-2,0 0 0,-1-3 14,6-2 1,-2 1 20,1-7 0,3-4-85,2-5 1,2-1 39,-6 6 1,4 0-23,-4-1 1,0 2 30,-6 4 0,1 3-28,0 6 0,-1 5 13,1 0 0,-5 7-3,0-2 1,-5 4 15,4 1 0,-5 6 1,0 4 1,-2 10-11,-2 4 0,-2 4 3,-2 1 1,0 5 14,-5 1 1,4-1-14,-5-5 1,7 1 28,-2-1 0,-2-6-24,2-3 1,0-4-12,5-1-3,0-7 0,5-3-72,0-10 1,7-2 74,-3-2 1,4-9-26,2 3 0,0-3 12,0 3 0,4 1-90,1-1 0,-1 2 81,-4 3 0,6-1-6,4 6 1,-4 0 24,-1 5 1,-2 0 5,1 0 0,-7 1 57,2 4 0,-2 8-71,2 7 0,-4 1 46,0-1 0,-5-2-33,5 6 1,-5-6-117,4 2 0,-4 1 13,5-1 0,-5-1 101,5-4 0,6 6 0,7 2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14.6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515 0 7569,'0'15'86,"0"0"1,0-5-3,0-1 1,-2 1-137,-3 5 0,2-5 79,-7-1 0,1-4-172,-6 5 1,-5-7-83,1 2 189,-7 3 1,3-4-1,-7 6 1,-6-7-81,-3 2 1,-2-2-111,2 2 0,-3-4-18,2 4 246,-2-3 0,4-9 0,2-1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15.0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0 662 7569,'15'0'-19,"0"0"0,-6-2 53,1-3 0,-5-3-72,5-7 1,-5-4 69,5-1 0,-2-11 5,2 2 1,3-6 80,-3 1 1,-4-3-194,-1-7 0,1-1-85,-1 1 1,0 0-102,-5 0 0,0-5 261,0 0 0,-6-6 0,-2 2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15.6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45 927 7569,'-9'0'-1207,"-4"0"1203,12 0 0,-7-7 39,3-3 1,3-3 87,-3-1 0,4-8 1,1-2 0,0-4-80,0-1 0,0-7 8,0-4 0,4-2-55,1-2 0,7 0 0,-2 0 1,3 0-22,1 0 1,1-1-100,0 1 0,4 0-7,1 0 0,0 0 74,-6 0 0,6 0 56,-1 0 0,14 0 0,-2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17.7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0 309 7569,'7'15'-904,"-4"-7"765,7-3 27,-7-4 63,10-1 0,-5 0 149,7 0-71,-7 0 1,5 0-4,-3 0 0,3 0-1,2 0 1,-1-6-7,1-4 1,1-5 11,4-4 1,-2 2-63,6-2 1,1-4 57,4-2 0,2 3-64,4-3 1,2 1 27,7-6 0,-1 2-1,-4 4 1,-3 3-1,-7 6 0,-6 7-7,-3 3 1,-9 3-38,-1 2 47,-7 0 1,4 7 7,-7 3 0,0 3-8,0 1 0,0 6 6,0 0 1,-2 4-7,-3-4 1,2 4 0,-7-4 0,7 6 14,-2-2 1,-2-1 10,3 2 22,-1-7 1,5 3-40,0-6 1,6-7 4,4-3 0,3-4 1,2-1 0,-1-6-10,1-4 0,2-8-13,2-2 1,-3 1-3,4 4 1,-2 0-19,2 1 1,-4-1-10,4 0 1,-3 1-11,3-1 1,-4 7 35,4 3 1,-4 3-8,-1 2 0,0 2-1,-1 3 0,-4-2-51,0 7 77,-7 0 0,17 4 0,-4 1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18.2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88 368 7569,'0'15'0,"0"0"0,2 0-346,3-1 281,-4-6 1,8-1-74,-4-7 178,3 0 0,11 0-61,1 0 0,-1-7 1,1 4 51,0-7 1,6 1-1,-2-6 0,-1-5-51,2 1 0,-1-3 54,6 3 0,-1 1-44,0-7 0,1 2 40,-1-1 1,-1-2-92,-4 6 1,-2 1 53,-8 4 0,-1 0-8,-3 1 0,2-1 6,-7 0 1,-2 2-5,-8 3 0,-5 4 4,-9 6 1,-6-5 6,-9 0 1,1 0 0,-6 5 1,0 2 0,-5 3 0,-1-4-131,1 4 0,0-5 31,0-5 0,-5-3 100,0-7 0,0 1 0,5-1 0</inkml:trace>
  <inkml:trace contextRef="#ctx0" brushRef="#br0" timeOffset="393">691 486 7569,'0'25'0,"0"-1"0,-2-6-838,-3 2 498,4 2 0,-12-5 366,3 2 0,-10-2 122,-4-3 0,-6 1 53,-4 0-226,3 0 0,-6-6 22,2 1 0,3-2 9,-8 2 0,1 2-86,-5-8 1,0 6 79,0-5 0,0 7 0,0-4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20.4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0 750 7569,'0'8'-1171,"0"-1"1036,7-7 0,1-2 135,7-3 0,-2-3 144,-3-7 1,3-1-70,-3-4 0,3 2-83,1-6 1,-1-1-4,-3-4 1,3-2-4,-3-3 0,-3 7-37,-3-2 1,-2 3 50,-2-3 0,7 6 0,1 1 0</inkml:trace>
  <inkml:trace contextRef="#ctx0" brushRef="#br0" timeOffset="451">236 1308 7569,'9'-6'-217,"1"-4"1,-2-3-338,2-2 1,3-6 694,-3-3 0,8-6-17,2-4 0,4-7 18,-4-13 0,4 2-75,-4-17 1,6-1 62,-2-13 1,-2-2-264,-3 7 1,-4-6 71,-5 6 1,-5-7-34,-10 2 0,-5 3 94,-10 1 0,-9 11 0,-9 2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0.0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89 7159,'-10'-5'-332,"0"0"343,0 0 0,-1 5-7,-4 0 1,4-1-4,-9-4 1,-3 3-7,-1-3 0,-6 2-3,-4-2 0,1 2-162,-6-7 0,5 5 170,-5-5 0,6 0 0,-3-4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0.2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 7569,'0'15'158,"0"-7"-9,0 5 0,-8-5-47,-6 7 0,-8-1-152,-7 1 1,-2 0 231,-3-1-182,-4 1 0,-6 6 0,0 2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1.2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192 177 7569,'0'15'-29,"1"-6"85,4 1 1,-3 5-181,3 4 1,-5-1 130,-5-8 1,1 3-102,-5-3 1,-1 3 51,-5 2 1,0-7 2,1-3 1,-3-3 49,-2-2 0,2 0-111,-2 0 0,3-9 98,1-5 0,5-1-112,0-5 1,7-3 78,-2-1 0,3-2 21,2 1 1,7-2 25,3 2 1,8-1-27,1 1 1,6-1 68,-6 7 0,6 1-38,-5 8 1,4 3 3,-4 7 1,-1 2 19,-4 3 1,-2 11 10,-3 14 1,1 7 9,-6 12 1,0 4-36,-5 5 0,0 1 8,0 0 1,-2 6-6,-3 4 0,2 1-47,-7-1 1,7-7 20,-2-13 1,4 0-7,1-10 1,0-8 24,0-2 0,6-11-2,4-3 1,5-7-42,4-8 0,9-8 28,6-7 0,7-6-230,-2-8 0,5-7 222,5-3 0,4-4 0,5-1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0 632 6377,'10'0'90,"0"0"0,-5-6 12,5-4 0,-1-3 91,6-2 0,-5-5-127,0 1 0,0-7-11,4 1 1,1-7-130,0-3 140,-7 1 0,3 0-197,-6-1 0,0-6 69,-5 2 1,-2-2-172,-2 2 0,-10 2-78,-5 2 311,-7 4 0,3-5 0,-7 7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2.4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0 604 7569,'21'14'0,"-4"1"-147,2 0 1,-2 1-208,-3 4 0,1-6 265,0 1 1,-1 0 224,1-5 1,0-2-90,0 1 0,4-5-37,1 1 0,4-4-20,-4-1 0,4-6 19,-4-4 1,6 0-53,-1-5 0,2 4 33,3-9 1,-3 4-4,-2 1 0,1 2 7,-6 4 0,-1-5-5,-4 5 0,-2 0 117,-3 0-113,-4 5 25,-6-9 1,-1 10-13,-4-7 0,2 5 0,-7-4 0,0 4-29,-5-5 0,1 7-4,-1-2 1,5-2 4,0 2 0,1-5-7,-6 6 1,5-6 8,0 5 1,5-7 4,-4 3 0,4 0 32,-5 0-31,7-1 0,-4-6 67,7-4 1,0 2-35,0-7 0,0 1 5,0-5 1,0-2-6,0-4 0,-2-1 3,-3-3 1,4 0-28,-4 10 1,-3-4 19,-2 8 1,2 6-4,-2 4 1,-1 7 0,-9 8 1,-3 2-106,-6 2 1,-2 5 16,-4 5 75,-2 8 0,-1-6 0,2 5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3.2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177 530 7569,'0'-36'0,"-1"-2"-748,-4-6 448,-10 0 1,-3-6 149,-6-4 3,-1-3-183,-4-9 1,-1-1 0,1-6-1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2.6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279 236 7569,'15'8'-752,"0"-2"937,0-6 311,-7 0 1,-3 0-589,-10 0 1,1-5 32,-5 0 0,-6 1-99,-5 4 1,-4 0 63,4 0 1,-6 0-209,2 0 0,-11 0 302,-4 0 0,3 6 0,0 2 0</inkml:trace>
  <inkml:trace contextRef="#ctx0" brushRef="#br0" timeOffset="241">147 383 7569,'8'-7'-889,"-3"-3"621,-3-3 0,-2-3 268,0-4-73,-7 4 105,-1-18 1,-8 7 37,-4-12-128,4 7 1,-10-11 57,6 4 0,-6-3 0,3-3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1.6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206 117 7569,'15'8'-276,"-1"-3"-116,-5 3 0,2-5 328,-6 7 1,0-5 304,-5 5 1,0-6-89,0 6 1,-7-5-151,-3 5 0,-7-5-55,-3 5 0,-6-1 54,1 6 1,-1-5-101,2 0 0,-2-7 5,6 2 0,0 1-84,6-1 1,4 0-15,0-5-21,7 7 229,-4 1 0,14 5-104,3-3 0,9 1 168,6-6 0,2 0-79,3-5 0,1 0 198,3 0 1,-3-8 2,3-7 0,2-6-20,-1-8 0,-3-6-130,-7 1 0,1-2 10,-6 2 1,-2 8-84,-9-4 1,3 11 171,-7-1-175,0 4 1,-12 7 70,-3 5 0,-4 4-99,-6 4 0,-3 5-28,-6 5 0,-6 6-55,1 0 0,-5 4 13,5-4 0,-6-1-114,6-4 0,-3 0 235,7-1 0,4 1 0,11 0 0</inkml:trace>
  <inkml:trace contextRef="#ctx0" brushRef="#br0" timeOffset="186">397 58 7569,'7'14'-13,"-1"3"50,4 2 1,1-1 59,-6 7 0,2-2-168,-2 1 0,1 4-75,4-4 1,-2 3 111,-3-3 1,-2 2-97,7-6 1,-5 4 66,5-4 0,-5 0-154,5-6 217,-7 1 0,16 6 0,-2 2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09.3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294 692 6789,'0'-23'359,"0"-5"-268,0 4 0,0-11 80,0-4 0,0-3-190,0-2 3,0-1 0,0 1-13,0 0 1,0 0-152,0 0 1,0 5-4,0 0 1,0 6 182,0-1 0,-7 3 0,-1 1 0</inkml:trace>
  <inkml:trace contextRef="#ctx0" brushRef="#br0" timeOffset="259">426 89 7569,'15'0'-581,"6"7"0,-4-4 313,2 7 691,-3-7-221,-1 10 0,-5-10 50,0 7-215,-7-7 56,4 10 0,-7-9 15,0 5-57,0 1 0,-12 5-86,-3 0 7,-9-7 0,3 3 42,-4-6 0,-4 5-114,-1-5 0,4 0 4,-8-5 1,6-2 20,-6-3 0,-2-3-81,2-7 0,-2-1 75,1-4 1,4-2-50,-3-8 0,8 1 130,2-1 0,12-6 0,-1-1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08.5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176 15 7569,'0'-8'-311,"0"2"258,0 6 120,0 13-46,-7-4 0,6 13 1,-6-6-10,0 4 0,1 1 11,-4 3 1,-3 4-74,3-3 0,-3 2 34,-2 3 1,6-1-3,-1 1 0,0-1-120,-5 0 1,6-6 27,-1-3 1,5 1-4,-5-1 0,7-6 37,-2-4 0,5-2 45,5 2 0,8-3 14,6-7 1,8 0 19,-3 0 0,4-7 7,1-3 0,1-8 118,-1-1 0,5-7-61,1 1 0,5-8-52,0-1 1,-4 0 229,-2 4-200,-3-6 4,-2 12 0,-7-9 218,-8 14-189,1-1-39,-13 5 1,-2 7-32,-10 3 1,-8 4-102,-2 1 1,-6 6-83,2 4-30,2 3 209,-5 2 1,9 0-126,-7-1 1,7 1 90,-1 0-202,2-1 89,3 1 1,4-5 37,0 0 0,0-2 105,-5 2 0,7 3 0,-5-5 0,5 7 0</inkml:trace>
  <inkml:trace contextRef="#ctx0" brushRef="#br0" timeOffset="207">220 236 7569,'14'-23'-194,"1"3"0,0-3-226,0-1 1,1 1 328,3-1 1,-1 1 160,7-2 0,-5 4 45,4 6 0,-6 7 4,2 3 140,-4 4-209,-1 1 0,-7 6 9,-3 4 0,-4 3-24,-1 2 1,0-1 0,0 1 1,0 1-5,0 4 0,-5-2-98,1 6 0,-6 1-4,5 4 1,0 1 89,5-1 0,-5-4-69,0-1 0,0-1-7,5 1 1,-5-2-277,0-8 332,1-5 0,-3 4 0,-1-5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4.3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486 74 6584,'-7'-8'-517,"-3"3"358,4-4 193,-7 8 1,5-12 95,-7 3-165,0 3 0,0-1 25,1 3 0,-3 4 96,-2-4 1,1 3-75,-7 2 0,1 7-29,-6 3 0,-1 3-110,-3 1 0,1-1 143,-6-3-16,7 3 0,-11-5 0,6 7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4.5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1 7569,'8'15'312,"-1"-1"-266,-7 1 1,-3-5-218,-7 0 1,0-2 60,-10 1 0,-2 3 83,-3-7 1,-9 0-121,-5-5 0,-2 0-42,2 0 189,-4 0 0,12-7 0,-5-1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5.9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175 309 7569,'-6'15'-175,"-4"-1"0,-1-4-216,1 0 1,-3-5 316,3 5 0,-3-7 148,-2 2 1,5-3-13,1-2 0,-1-2-27,-5-3 1,5-3 23,1-7 1,5-1-36,-1-4 0,2-3 1,-2-6 0,4 0-37,-4-1 0,5 1-6,5-1 0,3 3-44,6 2 0,6-1 50,0 6 0,6 1-20,-2 4 0,4 7 23,1 3 1,-1 3 98,-3 2 0,1 9-29,-7 5 1,-6 14 44,-8 11 1,2 5-80,-2 5 0,-7 4 9,-8 5 0,-3 1-17,-1 0 0,-1-7-10,0-3 1,2 0-57,3-5 0,-3-1 74,3-9 1,2-5-86,-2 1 1,7-2 37,-2-9 0,4 6-2,1-6 1,5-4 18,-1-5 0,13-5 0,-2 5 1,9-7-1,1 2 0,4-4 0,5-1 0,-3 0-21,4 0 1,0 0 19,0 0 0,1-11-227,-2-4 231,-3-3 0,5 4 0,-7-1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6.2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7569,'10'13'0,"-1"-3"0,-4 2-320,5-8 98,-7 1 345,4-5-553,-7 0 430,0-6 0,-7-9 0,-1-8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15 7569,'-10'1'-188,"0"4"0,0-1-655,-4 5 680,-1-5 1,5 2 345,0-6-96,1 0 0,-6 0 65,0 0 1,-1 0-136,-4 0 1,4 0-137,-4 0 1,-1-5 12,2 0 0,-1-1-231,5 1 337,1 3 0,-1-11 0,0 5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9.0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44 456 7569,'27'-11'-51,"-8"-4"1,-4-8-149,-10 4 0,-5-12 181,0 1 1,-7-9-62,-8 0 1,1-8-470,-1-2 548,-6-7 0,5 10 0,-6-4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8.3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339 251 7569,'10'8'0,"0"-3"0,-7-2-231,2 2 158,-4-4 125,-1 6-24,0 0 1,-6-6-135,-4 4 0,-5 2-6,-4-2 0,-4 4 91,-7-4 1,1 0-86,0-5 1,-2 0 42,-4 0 63,-2-6 0,-14-9 0,-1-8 0</inkml:trace>
  <inkml:trace contextRef="#ctx0" brushRef="#br0" timeOffset="283">148 589 7569,'8'-2'-810,"-3"-3"455,3 4 1,-6-14 621,3 0-147,-4-6 0,-6-10-70,0-3 0,-6-4-88,1-6 1,-3-5 51,-2 0 0,-4-7-38,-1 2 24,1 4 0,-3-14 0,0 4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17.4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133 910 7569,'9'-29'-223,"1"0"208,0-7 0,0-4-148,0-9 163,-7-3 1,8-11 64,-6-1 0,0-11-59,-5 1 0,0 1-98,0 9 1,0 2 57,0 13 0,-1 2-108,-4 7 1,-4 11 65,-5 9 1,-3 11-118,-2 4 1,-2 5 192,-4 5 0,-3 3 0,6 6 0</inkml:trace>
  <inkml:trace contextRef="#ctx0" brushRef="#br0" timeOffset="258">412 543 7569,'15'15'-293,"-1"-1"1,-5 1 304,-5 0 0,-8-2 163,-6-3 0,-10-4-110,-4-6-15,-4 0 1,-13-2-69,-3-2 0,-5-5-128,0-5 1,3-6 145,-3 1 0,4-1 0,0 5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21.2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515 15 6426,'9'8'642,"-3"-1"-476,-6-7-112,-6 0 1,2 0-101,-6 0 0,-1 1 99,-9 4 1,-4-3-167,-10 3 0,1-4 96,-6-1 1,0 0-174,-6 0 0,1 0-4,0 0 1,2-5-161,3 1 354,3-8 0,6 4 0,1-7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21.4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7569,'8'14'-127,"-3"1"1,-3 5-200,-2-1 0,-13 2 310,-7-1 1,-8-5-5,-6-1 0,-5-5-73,-10-9 1,1 0 92,-6 0 0,7-7 0,-4-1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23.7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89 7569,'15'0'-350,"0"0"292,-1 0-366,-6 0 314,6 0 0,-11-5-64,7 0 162,-7-7 24,3 4 40,-6-6 88,0 5-109,0-4 0,-6 12-2,-4-4 0,-3 3-33,-2 2 0,-4 5 14,-1 0 0,-1 2-13,1-3 1,-1-2-73,-3 3 1,-4-3-24,3-2 1,-2 0 87,-3 0 0,1-7 10,-1-3 0,1-3 0,0-1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23.9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 7569,'7'8'0,"-6"0"-213,4-3 137,-3-3-66,-2 11 91,-7-12 0,-6 11 18,-6-7 0,-7 5-154,1-6 1,-8 1 186,-1-5 0,-7 0 0,4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24.6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221 206 7569,'7'15'-139,"-6"0"-34,4-1 0,-3 1-254,-2 0 0,0-1 427,0 1-57,0 0 1,-2-1 131,-3 1 1,-3-7-6,-7-3 1,1-3-67,-1-2 0,-1-2-31,-4-3 0,4-3-42,-4-7 1,4-4 6,1-1 1,0-6 9,1 2 0,4-4-29,0-2 1,5 1 67,-5 0 1,7 4-21,-2 1 0,4 6 61,1-2 1,1 4-24,4 1 79,3 7 1,7 1-66,0 7 0,-1 9 78,1 5 1,0 7 19,-1 9 1,0 6-57,-5 3 0,4 3-23,-3 3 0,-3 5 6,-2 4 0,1 3-19,-1 2 1,0 5 5,-5-1 0,0 0-45,0-10 1,0-2 3,0-7 1,0-6-11,0-4 1,0-10-57,0-4 0,0-4 79,0-1-92,6-7 0,3-1 76,5-7 0,1-2-79,0-3 0,6-3 50,3-7 1,6 1-17,4-1 0,-1-5 58,6 1 0,7-7 0,6 3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21.7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103 882 7569,'0'-21'0,"0"-4"0,-1-2-870,-4-3 529,3 1 0,-11-6 326,3 1 0,2-8-82,-2-2 1,2-2 96,-2-8 0,-3 7 0,5-11 0,-6 6 0</inkml:trace>
  <inkml:trace contextRef="#ctx0" brushRef="#br0" timeOffset="342">691 15 7569,'-1'-8'-707,"-4"3"486,-3 3 1,-2 2 67,0 0 164,7 7 0,-10 1-5,3 6 1,-3-4-3,-2 0 1,0 0-7,1 5 1,-1-1 12,0 1 1,1 0-94,-1-1 1,0-1 48,1-3 1,1 3-76,3-3 0,-2-2 86,7 2 22,0-7 0,-1 17 0,-2-4 0</inkml:trace>
  <inkml:trace contextRef="#ctx0" brushRef="#br0" timeOffset="490">750 456 7569,'13'29'0,"-3"1"0,-3 4-788,-7 0 542,0 7 0,0-8 91,0 6 166,-7-6 1,-3 2 11,-9-5-23,2-1 0,-10-6 0,4-2 0</inkml:trace>
  <inkml:trace contextRef="#ctx0" brushRef="#br0" timeOffset="1497">633 412 7208,'8'8'-591,"-2"5"418,-6-11 275,0 11-252,0-12 221,0 12-92,0-11 100,0 4-56,7-6 0,-6-1 9,4-4 0,-3 2 38,-2-7 20,0 0 0,0-5-55,0 1 1,-5 4-1,0 0 0,-5 5 10,5-5 0,-6 7-89,1-2 0,-4 4 31,-6 1 1,2-5-91,-7 0 1,1 0 68,-5 5 1,-1-2-96,1-3 1,-5-1 32,-1-4 1,3-3 54,7 3 0,-1-9 41,6-6 0,-6 4 0,3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26.7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0 7569,'-8'7'-741,"-5"-5"736,3 2 0,-3 3 119,-2-2 0,-1 1-131,-4-1 0,-3-1 64,-6 5 0,4-4-205,1 5 1,-1-7-35,-4 2 192,-1 3 0,-5-6 0,-3 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7080,'-17'0'145,"-2"0"1,1 0-119,-7 0 0,1 0-157,-6 0 65,-6 0 0,5 0-12,-3 0 1,3 0-366,2 0 442,6 0 0,-5 0 0,5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27.4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104 691 7569,'0'-14'0,"0"-1"-241,0 0 213,0 1 1,0-9 175,0-7-221,0-6 50,0-1 1,-2-12 42,-3 0-15,-3-13 1,-7 0 157,0-7-427,1 7 0,-7-16 1,-2 2-1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05:25.9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412 633 7569,'0'-10'-599,"0"0"407,0 0 0,0-4 122,0-1 75,0-6 1,-4-2 0,-1-6 0,-2-1 0,2 1 0,2-1-49,-7 1 0,7 0 47,-2-1 0,-1 1-178,1-1 0,-2 8 43,2 2 131,4 4 0,-6 1 0,7 0 0</inkml:trace>
  <inkml:trace contextRef="#ctx0" brushRef="#br0" timeOffset="276">574 398 7569,'7'8'0,"-6"0"-44,4-3 69,-3 3 0,-4 7-1,-3-1 1,-1-4-219,-4 0 1,-8-7 52,3 2 1,-9-3 144,-1-2 0,-9-2-60,-5-3 1,1-3 58,-1-7 0,5-6-95,-5-3 0,6-9 42,-1-1 0,3-2 21,1 2 0,7 3-39,4-4 1,2-1-8,3 2 1,1 0-183,3 4 257,-3 7 0,5-4 0,-7 4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27.5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1 618 7569,'0'-10'-222,"0"0"1,0-1 245,0-9 1,0 2 35,0-6 1,1 4-58,4-5 0,-1-1 73,5-8 0,-4 1-165,5-6 1,-5 2 2,5-3 0,-2-2-97,2 3 0,3 3 106,-3 2 1,-2 4-159,2 6 235,-7-4 0,3 12 0,-6-6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28.1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1 633 7569,'14'5'0,"1"-1"0,0 6-113,-1-5 0,3 0-82,2-5 1,4 0 148,7 0 0,4 0 88,0 0 1,2 0-61,-2 0 0,2-5 86,4 0 1,-4-5-90,-7 6 0,-5-6 40,1 5 0,-5-2-14,4 2 1,-6 4 6,2-4 1,-4 3 13,-1 2 0,4-6-86,1-4 1,4 2 97,-4-2-114,-1 0 82,-4-5 1,-8 2-29,-7 4 0,-8 0 17,-12 5 0,-3 2 1,-6-3 0,1-2-5,3 3 1,-1-6 1,7 5 0,-1-2-41,5 2 44,1-3 1,1-6-1,3-1 1,3 0-4,7 0 1,0 4 11,0-4 0,7 4 22,3-9 0,1 4 5,-1 1 0,1 1 8,-6-1 0,5 0 8,-5 0 0,0 1 2,-5-1 0,0 0-27,0 1 1,-2-1-11,-3 0 1,-3 5 14,-7 1 1,-4-1-57,-1-5 1,-1 5 68,1 1-207,4-1 0,-5-5-57,6 0 0,7 1 223,3-1 0,-3 0 0,0 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29.5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74 7569,'10'0'0,"0"0"0,-5 5-460,4 0 349,1 0 1,0-5 15,0 0 162,0 0 1,-2-1-1,-3-4 0,1 1-19,-1-5 1,5 4-29,-5-5 0,0 5 63,-5-5 0,0 5-68,0-5 1,-2 7 52,-3-2 1,-1 2-104,-4-2 1,-5 4 15,0-4 0,1 3-44,-6 2 1,2 7 40,-1 2 0,1 4-108,-7 2 0,7 0-5,-1-1 0,-3 6 70,3 0 0,-3 4-83,3-4 0,4 6 98,0-2 0,2-1-23,8 2 1,1-6 42,4 6 0,1-7-2,4 1 0,10-7 7,9-2 1,6-7 90,4 2 1,-1-4 56,6-1 1,-2-1-77,3-4 1,2-3 95,-3-7 0,4 0-64,1 1 1,-2-3 32,-2-2 0,-5 2-59,-5-2 0,-2-2 7,-4 1 0,-3 2-26,-6 8-36,0-3-115,-1 5 175,-5 0-115,-3 1 0,-6 9 65,0 3 1,-1-2-124,-4 7 1,1 0 11,-5 4 0,-1 6 32,-5 0 0,2-1 19,3-4 1,-1 4-7,6 1 0,-5 0-29,5-6 1,0 1 31,5 0 0,2-2 83,3-3 1,3 1-76,7-6 0,4 0 113,1-5 0,6 0-48,-2 0 0,3-7 13,-3-2 1,2-6 10,-6-5 1,6 4 10,-2-4 1,-2 4 11,-3 1 0,-2 1-45,-3-1 0,1 2 22,0 3 0,-5 3 18,-1 7-32,-5 0-71,2 0 60,-6 7 1,0-4-33,0 7 0,-6 0-75,-4 5 0,2-1-12,-2 1 0,5 5 87,-5-1 1,7 1-62,-2-6 42,3 1 1,2 0 25,0 0 0,4-6-8,5 1 0,1-7 0,10 2 0,-4-3-20,-1-2 134,6 0-108,-5 0 0,6 0 35,-8 0 1,3-2-31,2-3 1,2 2 77,4-7 1,3 1-72,-4-6 0,4 0 101,1 0 0,-1 1-69,-3-1 1,-2 0 6,-4 1 1,-3 1-4,4 3 0,-4-2 1,-1 7 1,0-4-17,-1 4 0,-4 0 12,0 5 0,0 0-77,5 0 1,-1 0 63,1 0 1,0 1-51,-1 4 1,1-3 17,0 3 0,-1 1-4,1-1 1,-5 5-16,0-5 1,-7 6-5,2-1 1,-3 3-26,-2 2 0,-2 0 44,-3-1 1,-3 1-40,-7 0 0,0 4 27,1 1 1,-1 0 25,0-6-12,1 1 9,-1 0 9,0-7 1,7-2 0,3-6-2,10 0 1,3-6-8,7-4 1,6-3 19,4-2 0,4 6-19,5-1 0,4 0 98,6-5 0,-5 5-19,0 1 0,-4 0-22,4 0 1,-6-4-4,1 3 1,-5-2 8,-4 3 1,1-4-69,-6 3 1,-1-2 78,-4 2-67,0-3 50,-1 5-161,-6 0 96,5-5-14,-11 11 18,5-4-2,-7 12 1,0 3-29,0 5 1,-5 1 34,0 0 1,-5-1-77,5 1 0,-1 0 68,1-1 1,1 8-46,-5 2 1,4-1 8,-5 2 1,7-6-5,-2 6 0,-2-6 28,2 6 0,-4-7-5,4 1 1,0 3 58,5-3 1,-2 1-56,-3-6 0,4 3 51,-4 2 0,1-1-38,0 7 0,0-6-5,-6 6 1,-6 4 4,-8 6 0,-6 1-2,-4-2 1,-4 3-30,-6 8 1,-5-1 26,0 0 0,0-7-85,5-2 0,8-6 61,7-5 36,6-9 0,8-2 0,1-5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29.8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1 221 7569,'8'8'-90,"5"5"0,-10-11 156,7 2 28,-7-2 0,5-2-124,-3 0 0,-2-6-118,7-4 98,0-3 1,6-7-12,4 0 1,-2-4 81,6 4 1,1-1-58,4 2 0,-4 2 35,-1-2 0,6 4-58,4 5 0,5-1 64,-4 6 1,5-5-16,0 5 0,-5 0-25,0 5 1,-11 0-2,-4 0 1,-10 7-7,-5 2 1,-4 9-83,-1 2 1,-13 6-41,-6-1 0,-3 2 0,-2 3 164,6-7 0,-10 4 0,5-4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30.2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1 7569,'-1'15'0,"-4"-1"0,-4 1-401,-5 0-130,6-1 1,-1-1 741,5-3 1,2-2 27,-3-3-241,3-3 1,1 4-70,-4-6-138,3 0 1,-6-1 26,3-4 182,3-3 0,-17-7 0,3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30.3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1 7569,'-7'11'-58,"-2"4"1,-3-9 69,2 9 1,4-3 124,6 2 0,0-4-260,0 0 127,0-7 1,6 4-5,4-7 0,16 0 0,5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35.1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2514 2206 7569,'0'10'-213,"0"0"214,0-7-362,0 3 402,0-19 0,0 4 12,0-11 0,2 4-76,3 1 0,1 0 62,4 1 0,8-1-79,-3 0 0,4-4 54,1-1 1,-2 0-4,6 6 1,-4-1-64,4 0 1,-1 1 62,2-1 0,1 7-42,-7 3 1,3 1 26,-3 0-5,-2 2 0,4-3 7,-6 10 1,-6-2-1,1 7 1,-7 0-11,2 5 0,-3-1-2,-2 1 1,0 0-13,0-1 1,0 1 21,0 0 0,-5-1-157,0 1 131,-6 0-151,3 0 123,-1-7-29,3-2 0,6-7 65,0-4 1,1-3 3,4-7 1,4 0 27,5 0 1,1-3-44,0 4 1,-1-4 39,1 8 1,0 3-49,-1 3 101,1-5 1,0 8-66,0-4 1,-6 8 107,1 2 1,-7 6-92,2-1 0,2-2 5,-2 2 1,5 0-11,-6 5 4,8-1-88,-4 1 0,7-2 82,-1-3 1,-4 1-251,0-6 245,0 0 0,18-5 0,3 0 0</inkml:trace>
  <inkml:trace contextRef="#ctx0" brushRef="#br0" timeOffset="484">4249 1750 7569,'-9'7'-673,"-2"-4"614,6 7 1,-6-7 91,1 2 0,-3-3-94,-2-2 1,0 0 103,1 0 1,-6 0-99,0 0 0,1 0 20,4 0 1,-4 0-204,-1 0 238,0 0 0,-1-7 0,-2-1 0</inkml:trace>
  <inkml:trace contextRef="#ctx0" brushRef="#br0" timeOffset="697">4204 1486 7569,'0'8'-927,"-4"5"847,-1-3 0,-7-4 123,2-1 1,-3 2 35,-1-2 1,-3 0 17,-2-5 0,-4 4-338,-7 1 144,1 0 1,0-5 96,-1 0 0,1-6 0,-1-2 0</inkml:trace>
  <inkml:trace contextRef="#ctx0" brushRef="#br0" timeOffset="1417">5410 1339 7569,'-8'14'0,"-5"1"-738,3 0 473,3-7 1,-6 3 469,3-6-74,4 7 0,-7-11 36,3 4-103,-3-3-104,-2-2 0,5 0 65,1 0 0,5-7-96,-1-2 1,5-3 66,5 2 1,-1-3-3,5 4 1,1-5-11,5 0 0,0 1-30,-1 3 1,6-2 46,-1 8 1,3-1-12,-3 5 0,-2 0 79,2 0 1,-7 0-72,-3 0 1,-5 6 50,1 4 0,1 3-43,-1 2 0,-5-1-2,-5 1 0,-8 6 3,-2 4 1,1-2 1,-6 1 1,-1 1-57,1 4 0,-6 1 51,2-1 0,-9 0-73,-1 1 0,-1-2 57,6-4 0,1 4-16,4-4 0,2-2 24,8-3 1,1-3 3,3-1 0,-2-5 7,8 0 0,0-7 3,9 2 1,12-3-10,12-2 1,2-2-4,8-3 0,5 0-139,5-10 1,0 4 35,-5-9 105,0-2 0,1 5 0,-1-4 0</inkml:trace>
  <inkml:trace contextRef="#ctx0" brushRef="#br0" timeOffset="2093">5983 1162 6407,'8'-6'151,"-3"-4"1,2-3-263,-2-2 144,6 1 1,-8-1-6,7 0 1,0-1-11,5-4 0,-2-1-24,-4-3 1,4 1 42,-3 3 0,3 4-46,2-4 1,5 5 26,-1 6 0,1-3-50,-5 7 1,1 0 19,3 5 3,-2 0 0,2 2 7,-9 3 0,-3 3-5,-7 7 1,0 1-52,0 4 0,-7 3 55,-3 6 0,2-6-47,-2-4 0,6 3 40,-6-3 1,5-4-53,-5-5-18,7-7 35,-4 4 1,9-14 19,3-3 1,5-4 0,9-6 0,-1 2 9,7-7 1,-7 6-12,1-6 1,2 7 55,-1-1 0,1 9-50,-1 5 0,-4-1 90,4 1 1,-4 0-53,-1 5 0,0 5 4,-1 0 0,-1 6-7,-3-1 0,2 3-3,-8 2 0,3-6-56,-2 1 0,-2 0 54,7 5 0,-5-6-114,5 1 1,-5-6 91,4 0 12,1-2 0,5 5 0,0 1 0</inkml:trace>
  <inkml:trace contextRef="#ctx0" brushRef="#br0" timeOffset="2906">7850 1721 7569,'-8'0'-1163,"-4"2"1101,7 2 0,-6-2 303,1 3 0,-5-3-59,-4-2-122,-4 6 0,-6-4-29,-1 3 1,1-4-96,-1-1 0,-1 0-41,-3 0 1,5 0 90,-1 0 0,2 0 14,9 0 0,-1-6 0,6-2 0</inkml:trace>
  <inkml:trace contextRef="#ctx0" brushRef="#br0" timeOffset="3273">8452 1809 7569,'7'-15'-103,"-4"-1"139,7-3 17,-7 2 1,9-12-169,-7-1 1,4-4 73,-4-5 1,5-4-185,-5 4 0,0 3 225,-5 2 0,7-4 0,1 1 0</inkml:trace>
  <inkml:trace contextRef="#ctx0" brushRef="#br0" timeOffset="3843">10363 1897 7569,'-14'-8'-98,"6"-7"44,3 1 1,3-3 77,2-7 1,-5 4 98,0-4 0,0-2-175,5-9 1,2-2-62,3-7 0,3 0-101,7 0 0,4-5 209,1 0 1,6 4 77,-2 6-73,4 7 0,8-4 0,2 6 0</inkml:trace>
  <inkml:trace contextRef="#ctx0" brushRef="#br0" timeOffset="4527">10995 1736 6913,'9'0'-345,"4"0"598,-12 0-197,12-7 0,-4-1-85,5-7 1,-4-4 73,0-1 0,0-4-53,4 4 1,1-5 6,0 6 0,-1-2-12,1 1 0,5 4 7,-1-4 0,7 5-14,-1 6 1,3-3-4,1 7 0,1-5 25,-1 6 0,-5-1 8,1 5 1,-7 0-5,1 0-10,-9 6 0,-3 4-9,-7 10 0,-2-4-2,-3 4 1,-3 1-38,-7-2 0,1 6-10,-1-6 0,0 6 7,1-5 1,5-1 4,5-4 47,-5-7-54,8-1 64,-6-7 1,14-7-6,3-3 0,8-4 8,1-6 1,6 4-11,-6-4 1,6 4 2,-6 1 0,3 2 32,-3 3 1,-3 4-36,4 6 0,-4 0 77,-1 0 0,0 1-68,-1 4 1,0-2 15,-5 7 0,4 0-8,-3 5 1,2-1-46,-3 1 1,5-5-1,-5 0 0,4-2-93,2 2 1,5-4-19,-1-6 139,7 0 0,4 0 0,7 0 0</inkml:trace>
  <inkml:trace contextRef="#ctx0" brushRef="#br0" timeOffset="6058">13568 1809 7061,'0'-15'175,"0"1"0,5-7-187,0-4 0,1-3 111,-1-1 0,-2-5-260,7-1 0,-2-6 72,2 2 1,3 3 88,-3 2 0,3-4 0,2 1 0</inkml:trace>
  <inkml:trace contextRef="#ctx0" brushRef="#br0" timeOffset="6375">13862 1883 7569,'29'-7'-213,"-6"-1"-53,-3-7 0,1-1 127,-2-4 1,8-7 112,-3-8 1,2-10 190,-1 0 0,-4-8-47,-6-1 1,-7-4-246,-3 0 0,-5-3-3,-5-2 0,-5 2 130,-10-3 0,-9-3 0,-9 0 0</inkml:trace>
  <inkml:trace contextRef="#ctx0" brushRef="#br0" timeOffset="5001">12730 1780 7569,'15'0'0,"-1"0"0,1 0-523,0 0 382,-1 0 0,8 0 338,2 0-124,-3 0 1,6-5-27,-8 0 0,7-6-111,-1 1 1,1-3 51,-2-2 1,2 2 70,-6 3 0,-2-3-129,-8 3 1,1 2 112,-6-2 0,0 5-150,-5-4 89,0 5-1,0-9 0,-6 7 25,-4-4 1,-10-2 4,-4 8 0,1-8-72,-2 2 0,1-1 64,-6 1 1,-4-8-109,0 3 1,-5-4 25,4-1 79,1 4 0,5-12 0,-1 5 0</inkml:trace>
  <inkml:trace contextRef="#ctx0" brushRef="#br0" timeOffset="5657">13215 1868 7569,'-2'10'-329,"-3"0"284,4-7 24,-12 10 0,5-7-88,-7 4 0,0 2 118,0-7 0,-6 4 33,-3-4 1,-4 7-62,-1-3-3,-1-2 0,-1 6 44,-3-3 1,1-2-4,-6 2 1,0-2-202,-5 2 1,1 1 181,4-6 0,-3 7 0,4-4 0</inkml:trace>
  <inkml:trace contextRef="#ctx0" brushRef="#br0" timeOffset="-1255">1573 1177 7108,'-8'2'-1092,"3"3"1198,-3-4 1,0 7 44,-7-3 0,1-3-101,-1 3 0,0-2-35,0 2 0,-1-3 4,-4 3 0,-2 1 1,-8-1 1,1 6-9,-1-1 0,-4 3 5,0 2 1,0 0-24,4-1 1,-4 8-22,0 2 1,4-1-59,6 1 0,4 1 81,-4 4 0,10 1-19,0-1 1,9-4 9,0-1 1,5-6 16,5 2 0,3-6-5,7-4 0,6-3 4,3-7 0,4 0-6,2 0 1,4 0 4,0 0 0,5-2 17,-4-3 0,-1-1-16,-5-4 0,-4-3 91,-1 3 1,-6-3-86,2-2 1,-4 1 111,-1-1 1,0 0-95,-1 0 0,1 1 5,0-1 1,-7-1-27,-3-4 0,-3 4-5,-2-4 0,0 4-20,0 1 1,0 0 38,0 1 1,-7-1-128,-3 0 1,-3 6 62,-2-1 0,-1 5-102,-4-5 0,3 7 146,-8-2 0,1 3 0,-6 2 0</inkml:trace>
  <inkml:trace contextRef="#ctx0" brushRef="#br0" timeOffset="-943">1588 1206 7569,'0'-8'-1512,"0"2"1800,0 6-252,0 13 1,0-8 8,0 9 0,0-2 15,0 3-48,0-1 1,0 3 34,0 2 1,0 2-8,0 4 1,0 8-38,0-4 0,0 4 22,0-4 1,5 5-58,0 1 0,1 1-17,-1-2 1,3-8-202,7 3 250,6-9 0,2 1 0,7-6 0</inkml:trace>
  <inkml:trace contextRef="#ctx0" brushRef="#br0" timeOffset="14450">530 339 7132,'8'0'-603,"-2"0"0,-4 0 764,3 0-110,-3-6 129,4 4-60,-6-4 81,0 6-159,0 13 1,0-2-16,0 14 1,-2-1 15,-2 5 1,-5 7 4,-5 4 0,4 4-6,0 5 0,0 5 33,-4 9 1,-1 16-271,0 9 0,-1 7 226,-4 3 1,12-49 0,0 1-249,-2 6 1,0 1 0,2 4 0,0 2 241,1 3 1,-1 0 0,0 0-1,0-1-35,-1-1 1,-2-1 0,0 2 0,0-1 29,-4 5 0,0 0 0,0-4 1,1 0-59,-1-1 0,0 0 0,0 0 0,-1-1 30,-1-1 0,0-2 0,1-1 1,1 0-33,-3 3 0,2-1 0,3-6 0,1-1-73,-7 39 1,4-13-39,5-16 0,4-14 58,6-10 1,6-13-281,4-17 482,9-3 1,17-20 0,10-4 0</inkml:trace>
  <inkml:trace contextRef="#ctx0" brushRef="#br0" timeOffset="17965">103 3088 7569,'15'0'-1201,"-7"2"1228,-3 2 1,-2 0 855,2 6-502,4-1-285,5 6 0,1-2-63,0-3-22,-7 3 0,5-10 64,-3 7 0,3-2-91,1 2 0,1 1 9,0-6 0,0 5 51,-1-5 0,1 5-54,0-5 0,4 5 48,1-6 1,1 3-86,-1-2 0,2-3 65,8 2 1,-1-2-7,1-2 0,6 0 26,3 0 1,2 0-1,-2 0 1,8 0 16,-3 0 0,9 0-24,-4 0 1,-2 0 10,-8 0 1,8 0-8,-2 0 0,4 0 13,0 0 0,0 0-15,9 0 0,-2 0-4,8 0 1,-1 0-30,-4 0 0,3-5-6,-8 0 1,6 0 19,-1 5 1,15 0 8,-6 0 0,7 0 21,-1 0 1,-2 0-128,-4 0 1,-1 5 126,-3 0 0,-2 0-27,7-5 0,1 0 1,8 0 0,-2 0-5,2 0 1,-8 5 13,-1 0 1,-1 0-47,6-5 1,11 0 39,3 0 1,3 0-54,-2 0 1,-6 0-237,0 0 1,2 0 232,8 0 0,-1-2 11,6-3 0,-7 4-1,2-4 0,-3 1 15,-2 0-1554,7 2 1557,1-5 0,4 7 1,-7 0 1,2 0-215,-7 0 1,7-5 224,-44 3 1,1 0 0,1-1 0,0 1-12,-2 1 0,1 2 1,0-1-1,0 0 20,41 0 1,-42-2-1,0-1-13,0 0 0,0 1 1,1-1-1,-1-1 3,3 2 0,0-1 0,46 2-4,-2-4 1,-4 3-1,-42 2 0,-1 0 1,49 0-23,-46 0 0,0 0 0,42 0 19,-8 0 1,7 0 0,-2 0 0,-42 0 0,1 0-1,-1 0 0,1 0 0,0 0 0,-1 0 5,37 0 1,5 0-4,-5 0 1,7 5 0,-44-2 1,1-1 0,48 3 4,-7-5 0,1 5 3,-5 0 0,5 0 9,-42-5 0,-1 0 1,0 0-1,-1 0-13,48 0 1,-1 0-6,-4 0 0,-2 0 5,7 0 0,-47 0 0,0 0-4,0 0 0,1 0 1,2 0-1,1 0 0,43 0 0,-46-2 0,0-1-1,46-2 0,-45 2 1,-1 1-1,0 2 0,-1 0 0,49-2-3,-12-3 1,6 4-1,4-4 0,2 3 2,-2 2 1,2 0 0,-7 0 1,0 0 0,-5 0 0,5 0-6,0 0 1,-42 0-1,0-1-2,42-4 1,1 3-1,-15-3 0,9 4-5,-5 1 1,10 0-2,-9 0 0,4 0-29,-10 0 1,-1 0 32,-8 0 0,9 0-40,0 0 0,6 0 33,-1 0 0,0 1-9,-9 4 1,6-3 17,-12 3 1,7 1-14,-6-1 1,13 5 16,1-5 1,0 5 5,-9-6 0,-6 6 2,1-5 0,0 2-11,4-2 1,1-4-30,-1 4 0,5-3 30,1-2 0,-9 0-13,-11 0 1,5 0 6,-6 0 1,0 0 226,-5 0 1,-5 0-217,1 0 1,1 0 752,-1 0 0,-4 0-739,-6 0 0,-7 0 237,3 0 1,-4 0-250,-2 0 1,-1 0 120,-4 0 0,3 0-179,-8 0 1,7 0 50,-1 0 0,1 0-4,-2 0 0,4 0 9,-3 0 0,-2-2-1,1-3 1,-6 4 11,2-4 1,-4 3-19,-1 2 1,-1-5 18,1 0 0,-5-1-13,0 1 1,-5 2 6,4-7 0,-5 5 17,0-5-11,5 0 0,-6-4 54,7-1 0,-7 0-59,2 0 1,1-1 91,-1-3 1,5 1-80,-5-7 1,5 1 39,-5-6 1,0 4-22,-5-3 1,4 2-38,1-7 1,0 2 15,-5-3 1,2-1 4,3-3 0,-2-3-16,7 2 0,-5-2-9,5-2 1,-1 5 23,6-1 0,-5 0-8,0-9 0,-2 1-9,2-6 1,1 5 11,-6-4 1,2 5-36,-3-1 0,-2 3 17,3 2 0,-3 0-1,-2 0 0,0 5 1,0 0 0,0 4-6,0-4 1,0 2-55,0-3 1,1-4 53,4 0 1,-3-1-23,3-9 0,-2 5 18,2-5 1,-2 5-6,7-5 1,-5 5-2,5-5 0,-2 5 0,2-5 0,3 0-17,-4-5 0,0 2-1,0 3 0,0-1-4,0 6 1,-2 0 19,-7 5 0,0 5-14,0-1 0,-2 8 6,-3-3 1,2 6 11,-7 4 1,0-1 15,-4 7 1,-1-6 3,0 6 0,1-1 0,-1 5 0,0 1 7,1-1 0,-3 0 9,-2 1 1,1-1-25,-7 0 0,1 7 22,-6 3 0,-1-1-15,-3 1 1,3-5 26,-3 5 0,-4-5-19,-1 5 1,1-6 1,-1 1 1,5 2-13,-5-2 0,4 5 0,-4-5 1,2 2-5,-3-2 0,-9 2 8,0 3 0,-11 4-9,-4-4 0,-4-2 6,4 2 1,-5-1-3,6 1 1,-1 3 1,5-3 0,-6-3 0,-4-2 0,-4 2-169,-6-2 0,4 6 182,-3-6 0,6 5 0,-2-5 0,8 5-9,-13-5 1,4 7-5,-13-2 0,8-1 5,-8 1 1,9 0-10,1 5 1,-10-5 10,-6 0 1,-2 0-5,45 5 1,-1 0 0,-39 0-317,-2 0 0,-4 5 321,4 0 0,41-2 0,0 0-6,-2 0 0,0-1 0,1 0 1,1 0 2,-41 7 1,-6-5 0,6 1 1,41-2 0,-1 0-4,-1-1 0,0 1 1,1 2-1,2 0 29,-42 0 1,-2 1-27,7-1 0,-7-3-5,44 0 0,-1 1 1,1 0-1,-1 0-12,0-1 0,1 1 0,-40 7 20,3-5 0,-1 5-13,-9-5 0,0 4 6,45-6 0,-1-1 1,4 4-1,0 0-15,-48 3 1,49-2-1,-2 0 11,-2 0 0,-1 0 1,-1-2-1,0 0-4,-1 0 0,-1 0 1,2-1-1,1 2 11,2 1 1,1 0 0,0 1-1,-1-1 2,1 1 0,-1-1 1,-1-2-1,-1 0-1,0-1 0,0 1 0,2 0 0,1 0 12,-47 10 0,8-5-25,-8-1 0,3 1 11,41-2 0,1-1 0,-41 3-5,6 0 0,2-2 8,-7 1 1,1 5-88,-6-5 0,7 0 53,-2 0 1,6-1-10,-1 2 1,0 3 26,37-7 0,-1-2 0,-46 4-1,46-3 0,1 0 0,-45 0 23,7 5 0,-5-7-29,-4 2 1,-2 2 66,2-3 0,5 1-56,10-5 1,4 0-10,11 0 1,-3 0 17,8 0 1,-12 0 1,1 0 1,-1 0-19,6 0 0,4 0 18,6 0 0,-6 0-31,-4 0 1,-7 5 24,-3 0 1,-4 2-29,4-2 0,1-4-126,5 4 0,-1 2 131,1-2 0,-3 4 7,-2-4 1,1 5-2,-6-5 0,13 5-14,1-5 1,7 0 135,3-5 0,1 0-108,-1 0 0,-5 0-15,0 0 0,-6 4 32,1 1 0,4 0-29,1-5 1,4 0 29,1 0 1,0 0-14,1 0 0,-6 0 1,0 0 1,-4 0-2,4 0 0,2 0 321,8 0 0,-2 0-323,7 0 0,-4 0 40,4 0 0,-7 0-46,2 0 0,-8 0 3,-2 0 1,1 0-2,4 0 1,5 0 163,0 0 1,7 0-163,-2 0 0,3 0 28,2 0 0,3 0-29,-3 0 1,3 0 1,-8 0 0,3 0-2,2 0 1,5 0 0,0 0 1,1 0-1,-1 0 0,3 0 0,7 0 1,-1 0-6,1 0 1,0 0-1,-1 0 0,6 0-36,-1 0 1,1 0 36,-6 0 0,-4-1-48,0-4 1,-1 3 39,6-3 1,-5 4-73,-1 1 1,1 0 62,5 0 0,4-2-29,1-3 1,6 3-20,-2-3 1,6 2-267,4-2 84,-3 4 1,11-8 61,-3 5 1,3 0 188,2-5 0,0 5 0,0-2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00.0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308 809 7569,'0'22'0,"0"-11"11,0 4 0,-2-10 146,-3-1 13,4-2 0,-12-2-96,3 0 0,-3-2-110,-2-2 0,0-6 74,1-10 1,-6 2-22,0-6 0,-6 2 97,2-7 0,1 3-154,-2-8 1,6-1-49,-6-4 0,12-2-69,-1-13 1,9-6 36,0-9 0,5 2-140,5-1 0,11 6 26,13-2 1,7 4-1,8 1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5811,'0'-8'0,"0"-5"0,0 5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00.6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1 294 7569,'0'8'-895,"6"-1"1038,2-7 1,7-2 28,0-3 0,-6-8-146,1-6 0,0-3 9,5 3 1,-1-3-75,1-2 1,0-2 33,0 6 0,1-4-2,3 4 0,-2 1-7,2 4 1,4 0-10,2 0 0,3 2-13,1 4 1,-1 2 29,-4 7 0,-1 0 0,-3 0 1,-9 2-2,4 3 0,-10 4 11,0 11 0,-4-2-10,-1 6 0,-1-1 0,-4 2 1,1 1-1,-5-6 1,4-1 0,-5-4 0,5-2-112,-5-3 101,7 3-100,-10-12 1,11 4 88,-3-10 0,5-8-45,5-6 1,5-6 30,10 6 1,-2-6-15,6 6 1,1-1 48,4 5 0,0 2 9,1 3 1,-2 4 110,-4 6 0,-3 0-78,-6 0 0,0 1 108,-1 4 0,-4 4-71,0 5 1,-7 1 1,2 0 1,2-1-74,-2 1 0,1 0-3,-1-1 1,-2 1 3,7 0 0,-5-5-92,5-1 1,0-5 88,4 1 0,8 3 0,0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01.3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456 486 7569,'-8'15'12,"3"-1"52,-3 1 1,0-5 17,-7 0 1,-2-7-180,-2 2 1,-1-4-149,-9-1 0,3 0 146,-9 0 0,0 0-159,0 0 1,-4-1-75,5-4 332,-1 3 0,6-11 0,0 5 0</inkml:trace>
  <inkml:trace contextRef="#ctx0" brushRef="#br0" timeOffset="247">368 265 7569,'0'10'-567,"0"0"359,0-7 0,-7 4 103,-3-7 0,-9 0 118,-6 0 1,-4 1-9,-5 4 0,1-3 12,-6 3 1,4-4-338,-4-1 320,7 0 0,-4-6 0,6-2 0</inkml:trace>
  <inkml:trace contextRef="#ctx0" brushRef="#br0" timeOffset="1219">970 603 6723,'7'-19'-174,"3"-1"0,3-6 31,1 2 124,1-4 1,0-3-209,0-4 227,-1 4 0,1-4 0,0 5 0</inkml:trace>
  <inkml:trace contextRef="#ctx0" brushRef="#br0" timeOffset="1618">1235 809 7569,'7'15'-473,"-6"-7"625,12-1-56,-11-7 0,11-2-73,-3-3 1,3-5 66,1-9 0,1-6-178,0-9 1,1 1 54,4-6 1,1 0-25,4-5 1,2-7 72,-2-3 0,-4 2-10,-1-2 1,-4 0-138,-1-5 0,-1 5 10,1 1 121,-7 5 0,5-9 0,-5 5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06.6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74 265 7569,'-7'9'0,"4"2"0,-7-6-679,7 6 182,-10-9 446,11 5 1,-6-7 629,3 0-250,4 0-106,-6 0-50,1 0-74,4 0 0,-5-7-106,7-3 0,2-3 82,3-2 0,5-1-96,9-3 0,-1 1 79,7-7 1,-7 1-278,1-6 0,3 6-65,-3-1 1,-1 6 283,-8-6 0,9 7 0,-2-3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06.9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16 7569,'8'1'-321,"-3"4"-403,-3-3 822,-2 11 0,0-10-17,0 7 1,-7-7 43,-2 2 1,-5-2-63,0 2 0,-6-3-42,1 3 1,-8-4 11,3-1 1,-5 0-79,-6 0 0,4 0 21,-3 0 0,3-5-123,1 1 1,1-8-12,0 2 1,6 2 157,3-2 0,4 1 0,1-6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07.1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89 7569,'-7'23'-187,"6"-2"179,-13-13 0,6-2-4,-6-6 0,-8-1 50,-2-4 1,-4 2 18,-1-7 0,-1 0-274,1-5 102,-1-6 1,-4 5 114,0-4 0,0-3 0,4 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07.5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16 412 7569,'0'8'-1167,"-7"-2"1516,5-6 0,-4-6-200,6-4 1,6-8-56,4-1 1,-2-9-145,2-2 23,0-6 0,5-3-151,-1 0 1,1-5 177,0-5 0,-1-7 0,1 4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05.7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676 74 5859,'-10'0'508,"0"0"-368,0 0 1,-5 0-43,1 0 1,-1 0 40,0 0 1,-1 0-97,-4 0 0,2 2 6,-6 3 0,4-4-9,-4 4 0,-1 2 15,-4-2 1,0 6-104,-1-1 1,-1 4 56,-3 6 1,3-2-10,-4 6 1,1-1-17,5 2 1,-7 3-77,11-4 0,-4 2-3,9-1 1,1 1 79,4-7 0,7 1 1,3-5 0,5-1-10,5 1 1,5-7 42,9-3 0,9-3-5,6-2 0,6-2 68,-6-3 0,2-3-47,-2-7 1,-1-6 11,6-3 1,-6-4 83,1-1 1,2-2-53,-2-4 1,2 4-30,-2-3 0,-8 3 14,4 2 1,-12 4-32,-3 1 0,-2 6-107,-8-2 0,-1 4-224,-4 1 1,-6 7 104,-4 3 1,-5-2-16,-4 2 1,-4 1 4,-6 4 0,-1 1-57,1 4 260,6-3 0,-5 11 0,5-5 0</inkml:trace>
  <inkml:trace contextRef="#ctx0" brushRef="#br0" timeOffset="263">587 45 7569,'0'14'83,"7"-6"1,-4 4-62,7-7 186,-7 0-256,4 1 106,-1 2-27,-4 1 1,4 4 21,-6-4 1,0 5-124,0 0 1,0-2-4,0 2 0,0-2 47,0 7 1,0 3-55,0-3 1,2 2 53,3-1 0,3-4-210,7 4 1,6-4-71,4-1 1,2-2 305,3-3 0,6 9 0,1-2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12.5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16 295 7569,'0'15'-1219,"0"-6"1175,0 1 368,0-6 1,0 4-87,0-3-89,0-4-148,0 6-21,-7-7 57,5 0 0,-4-7 0,6-3 0,0 1-65,0-6 0,0 3 47,0-7 0,8-2-41,7 1 0,0-6 44,4 1 0,2-2-283,-1-3 0,0-4 261,-6 0 0,7-1 0,2 6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11.5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30 7569,'0'14'-1085,"0"1"1657,0-7-31,0-1-792,0-7 153,-6 0 1,-2 0 117,-7 0 1,0 0-27,1 0 1,-6 0-17,0 0 0,-4 0-27,4 0 1,-4 0 76,4 0 0,-6 2-44,1 2 0,3 0 22,-3 5 0,7 0 2,-1 0 1,-3 5-12,3-5 0,1 4-2,8 2 1,-1-5-11,6 0 0,-5-5-4,5 4 1,0 1-11,5 5 1,0-5 24,0-1 1,7 0-19,2 0 0,9 5 11,2-5 0,6-2 5,-1-2 1,9 1-4,5-1 1,4 0 0,1-5 1,-5 0 9,0 0 0,-6-6 5,1-4 0,-3-2 9,-2 3 0,-1-8-19,-3 7 1,-6-11 64,-9 6 0,1-3-57,-6 4 0,0-1 16,-5 0 1,0 1-65,0-1 0,-8 0-6,-7 1 0,-1-1 21,-8 0 0,-1 2-76,-4 3 1,-1-3-247,1 3 350,6 4 0,-5-1 0,5 7 0</inkml:trace>
  <inkml:trace contextRef="#ctx0" brushRef="#br0" timeOffset="263">559 30 7569,'0'28'0,"0"-4"-689,0 4 393,0-12 1,1 4 619,4-10-210,-3 3 0,6-10-24,-3 7 0,-4-5 165,4 4-300,4-5 1,-3 4 23,4-3 0,3-4-99,-3 4 1,4 2 55,6-2 1,9 4-139,11-4 1,9 0 201,5-5 0,9 0 0,4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13.4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0 7569,'-9'15'-140,"5"0"179,-5-7 0,6 3 53,-7-6 1,7 2-62,-2-2 1,-3-4 50,-2 4-69,-3-3 1,-2-2 37,1 0 1,-3 0-156,-2 0 0,2 0-90,-2 0 1,-2 0 114,1 0 1,-4 0-131,4 0 0,-6-5 46,1 0 0,2-1 163,-1 1 0,6-3 0,-3-7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528 0 7569,'-14'10'-165,"-1"0"1,5-5-154,0 4 1,-1-4 370,-9 5 1,4-2-12,-4 2 1,2 3-16,-1-3 1,2 3-24,-2 2 1,1-1-5,-2 1 1,2 0-113,-6 0 138,6 6 0,-5-3-9,3 6 0,-1-4-13,-3 4 1,-2-1-93,6 2 1,-5 2 89,6-2 0,-1-2-92,6 1 1,4-6 77,0 2 1,7 1-45,-2-1 1,5-1 33,5-4 1,3 0 34,7-1 0,4-4 19,1 0 1,1-7 9,-1 2 1,-4-3 43,4-2 0,-4 0-78,-1 0 1,-1-2 107,1-3 1,-2-3-49,-3-7 1,1 1 7,-6-1 1,0 0-25,-5 1 1,0 4-146,0 0 0,-6 0-26,-4-4 0,-5 4-319,-5 0 438,-9 7 0,-9-4 0,-6 7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13.7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88 7569,'0'15'-922,"0"0"879,0-7 522,0-2-480,-6-12 47,-2-2 1,-14-5-101,-2 3 1,-2-3 93,1 3 0,-7-1-162,2 1 1,1-3 92,-1 3 0,9 3-75,-8 2 0,4 2 40,1-2 64,2 4 0,1-6 0,-2 7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15.0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293 177 7569,'0'15'-69,"0"-1"155,0-6 88,0-1-229,-7-7 0,-1 5-67,-7 0 0,-4 0 108,-1-5 0,-1-2-25,1-3 0,2 4 36,-6-4 1,6-2-121,-2 2 0,4-6 72,1 1 1,2 2-103,3-2 1,-1 0 110,6-4 1,0-1-7,5 0 1,2 0 97,3 1-85,3-1 14,7 0 0,6 1 100,3-1-95,-2 7 60,5-5 0,-4 11 9,7-3 0,1 4-43,3 1 68,-3 0-67,-2 0 0,-3 6 25,-6 4 180,-7 3-193,0 2 1,-11-1 56,3 1-42,-10 0-6,-3-1 1,-7 6-72,0 0 1,-4-1 31,-1-4 1,-6 0-12,1-1 1,3 1 7,-3 0 1,2-1-9,-1 1 0,-2-5-1,6 0-86,-6-1 91,10 0 1,-6 4 11,8-3-7,-1 3 0,0 1 0,5 1 80,1 0 0,5 4-48,-1 1 0,5-1 6,5-4 1,5 0-9,10 0-76,-4-7 68,12 5 1,-5-12 10,6 4-213,0-3 92,14-2 1,-9 0-86,10 0-20,-9-7 184,1-1 18,-7-6 0,0-1 0,1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15.3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1 368 7569,'14'-6'-979,"1"-9"799,6-8 0,-3-6 303,7-1 1,-6 1-83,6 0 1,-6-6-129,6 1 0,-2-2 87,1 2 0,11 3 0,-4-5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15.8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1 7569,'-8'6'-275,"3"4"0,-1-2 218,1 2 0,-7-5 30,3 5 0,-6-7 206,-5 2 7,-9-3-144,-2-2 0,-12 0 24,4 0 1,-2 0-94,2 0 1,-2 0-114,7 0 0,0-5 8,4 0 1,3-5 131,2 5 0,-3-6 0,5 3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16.4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30 323 7569,'-6'15'-312,"4"0"-381,-5-7 590,1-2 124,4-6 1,-4-6 197,6-4-182,0-3-9,0-2 1,0 1 6,0-1 1,0-1-20,0-4 0,0 2 2,0-6 1,1-1-26,4-4 0,-1 4-93,5 1 0,-4-1 100,5-4 0,0-1 0,5 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16.9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1 7569,'-13'10'-545,"3"-1"516,-3-5 1,0 2 59,-7-6 1,-6 0 7,2 0 0,-4 0-86,-1 0 1,-3 0-19,-2 0 28,3 0 0,-5 0 99,7 0-437,6 0 375,-5-6 0,5 4 0,-6-5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17.1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7569,'-7'15'-900,"-1"0"983,-6-1 0,-6-5 428,0-5 1,-6-2-383,2-2 1,-4 0-377,-1 0 0,-1 0 47,1 0 1,-1-6 199,1-4 0,0-3 0,-1-2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17.6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0 265 7569,'0'15'-39,"0"-7"151,0-1 78,0-7-146,0-13 0,0 3-173,0-10 66,0-3 55,7 0 0,-4-6-262,7 0 150,-7-1-12,10 1 132,-11-1 0,11 1 0,-5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20.9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15 133 7569,'-5'10'0,"0"0"-112,0-7-78,5 10 3,0-11 156,0 4-26,7-6 1,-4 0-32,7 0 0,0 0 75,5 0 0,-6-2-50,1-2 1,0 2 69,5-3-13,-1 3 1,6-3-20,-1 1 1,3-1 23,-3 5 1,4 0 14,7 0 0,6 0-9,3 0 0,8 0 0,2 0 1,0 0-7,-5 0 0,-6 0 0,-4 0 0,-9 0-11,-6 0 1,-9 1-19,-5 4-61,3-3 84,-6 11 1,-2-7-184,-10 4 179,3 3-9,-6-11-90,12 11 92,-19-11 0,15 11-17,-10-3 0,9-4-47,-4-1 17,7 3 95,-4-6-86,7 11 125,0-12-88,7 6 0,3-7-18,9 0 175,-2 0-156,10 0 45,-10 0 1,10 0 67,-2 0 0,8 0-47,1 0 1,5-2 8,-5-3 0,7 2-14,-2-7 1,4 7 5,1-2 1,-6-1 46,-4 1-49,-16 0 15,1-2-60,-10 6 0,-1-7 62,-3 3-87,-4 3 44,-1-5 1,-6 1 20,-4-4-74,-3 4 53,-8-7 1,-4 4-28,-9-5 1,3-1-5,-4 0 0,4 2-67,2 3 83,6-3 1,2 5 1,3-6-199,3-1-20,-3 0 211,17 7 0,-6-5 0,7 5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21.4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45 7569,'-15'0'-741,"0"0"509,0 0 1,1 1-46,-1 4 309,0-3 0,-1 9-23,-4-6 0,2 5-1,-6-5 0,6 6 51,-2-1 0,4 3 10,1 2 1,1 0-100,-1-1 0,2 1-43,3 0 69,4-1 0,7 1 14,4 0 1,5-1-71,10 1 57,2-7 12,8-1 0,-1-2-3,1 0 1,1-1-10,3-4 200,-3-6-191,5 4 1,-7-11 47,1 3 0,-1-3 12,0-1 1,-9-1 1,0 0 0,-12 2-32,7 3 1,-11-3 5,1 4 1,-3-4-43,-2-2 1,-7 5-7,-2 0 0,-9 2-21,-2-2 1,-6-1-113,1 6 0,-1-5 86,2 5 53,3 0 0,-1-1 0,-1-2 0</inkml:trace>
  <inkml:trace contextRef="#ctx0" brushRef="#br0" timeOffset="241">442 265 7569,'0'20'-22,"0"-1"1,0 1 35,0-5 1,0-1 0,0 1 0,0 0-155,0-1 0,0 1 51,0 0 1,0-1 72,0 1 0,-2 0-123,-3 0 180,4-1 1,-17 3-96,3 2 25,-10-2 1,7 5 15,-6-2 1,-1-4-37,-4 4 1,-2 1 15,-3-1 1,3-6-14,-4-4 0,4-2-265,2 2 311,0-3 0,-1-7 0,1 0 0</inkml:trace>
  <inkml:trace contextRef="#ctx0" brushRef="#br0" timeOffset="928">868 236 7569,'8'23'-461,"-1"-2"1,-6-7 247,4 1 490,-3-7-138,11 5-105,-5-11 0,7 3-37,0-10 1,-1-8-14,1-7 0,0-6-13,-1 2 0,-4-2 34,0 1 1,-2-3-71,2 4 78,3 3-30,-11-1 1,4 3-7,-6-1 0,-6 1 14,-4 4 0,-3 5-1,-2 0 0,0 7 1,1-2 12,-8 4-7,6 1 0,-7 1 8,4 4 0,1 3-9,-7 7 1,7 5-9,-1-1 1,2 6-22,3-6 0,0 7-3,5-1 1,2 1 24,7-2 1,2 4-6,3-3 1,4-2 38,11 1 1,3-6 3,6 2 1,-1-9 40,-3-1 0,2-7-71,-2 2 1,3-3 94,1-2 1,0-2 9,1-3 5,-1 4-80,7-13 0,-6 11 42,-1-7-167,-6 1 132,-2-6 0,-10 5 20,4 0-183,-3 7 145,-4-10 1,3 10-67,-6-7 7,0 7 44,-5-4-146,0 7 73,0 13 57,0-3 15,0 5-9,0-2 1,7-10 20,2 7 1,6-7-24,5 2 1,3 1 102,6-1 0,0 0-24,1-5 1,-3 0 10,-2 0-50,-4 0 4,0 0 1,-4-1 16,2-4 0,-2 1-23,-3-5 1,-4-1 2,0-5 1,-2 0-2,2 1 0,1 4-12,-6 0 0,0 0-18,-5-4 26,0-1-33,0 0 0,-1 1 1,-4-1 0,-4 2 15,-5 3 0,-6-1-3,1 6 0,-8-5-37,3 5 0,-9 0-94,-1 5 0,0 0 63,4 0 1,3 2-108,2 3 1,-1 3-36,6 7 0,2-1 49,9 1 1,-3 0 156,7-1 0,0 1 0,5 0 0</inkml:trace>
  <inkml:trace contextRef="#ctx0" brushRef="#br0" timeOffset="1151">1574 280 7569,'14'0'-141,"1"0"0,0 0-135,-1 0 1,-1 6 224,-3 4 1,2-2 112,-7 2 0,1 0 10,-1 5 0,-3-1 5,3 1 0,-4 0-165,-1-1 155,0 1-17,0 0 0,0 1-29,0 4 0,-1-2 71,-4 6-269,3-6 209,-5 10 1,3-7 39,-1 4-217,-7 2 162,4-4 0,-7 5-43,1-3 1,-1 1-6,0-7 0,-6 6-97,-3-6 59,-4 7 0,3-9-13,1 2 1,-1-9-1,-2-5-256,2-3 338,-3-2 0,12-7 0,-5-1 0</inkml:trace>
  <inkml:trace contextRef="#ctx0" brushRef="#br0" timeOffset="2204">1926 309 7569,'15'23'-205,"-5"-3"-38,0-11 0,1-2 210,9-7 0,-4 0 49,4 0 1,-4-2 76,-1-3 0,4-4-52,1-11 1,1 2-88,-1-6 1,-4-1 53,4-4 1,-9 1-4,-1 3 0,-2 4 38,2 7 0,-2-4-1,-3 3 0,-3-3-45,2 8 1,-2 2-2,-2-2 1,0 5-11,0-5 31,-6 7 1,-3-3-42,-5 6 0,-1 0 21,0 0 0,1 0-7,-1 0 0,0 6 14,0 4-34,1 3 29,-1 2 0,-5 1-15,1 4 0,-1-2-1,6 6 1,-1-1-76,0 1 0,2 4 80,3-3 0,-1-2 4,6 1 1,0-6-17,5 2 136,7-4-125,1-1 1,8-6 32,4 1 1,-2-6 9,6 0 0,1-2-9,4-2 0,-4 0 9,-1 0 1,1-6 15,4-4 0,-5 2-27,1-2 1,-5 5 28,4-5-31,-6 7-3,10-10 0,-12 5 5,4-7 0,1 0-17,-1 0 1,1 1-2,-2-1 0,-4 0 26,0 1-45,-1-1 36,-5 0-44,-1 7 0,-2 0 39,-6 3-42,0 3 31,-6 2-136,-2 9 131,-1-1 0,1 5-58,3-3 26,4 3 1,-11 1-9,7 1 21,1 0 0,10-2 32,4-3 1,9 1-33,6-6 1,-2 5 65,1-5 1,1 0-28,4-5 1,-6 0 5,-3 0 0,1 0 1,-1 0 0,-1-2 3,-4-3 0,0 3 9,-1-2 1,1 0 1,0-1 0,-6 4-40,1-4 17,0 3 3,-2 2 0,5 0-32,-3 0 1,3 0 22,2 0 0,1-5-4,4 0 0,-2-1 20,6 1 1,2 2 0,9-7 1,-4 5-15,3-5 0,2 0 1,-2-4 0,-1 4-25,-9 0 0,2 2 27,-6-2 0,0-3-18,-6 3 0,-4 2 0,0-2 1,-5 5-12,5-4 3,-7 5-1,3-9-18,-6 5 1,-6-2-6,-4 1 1,-5 5-2,-4-1 1,-4 4 24,-6 1 0,-1 0-37,1 0 32,6 0 11,-5 6 1,12 1-7,-4 3 1,-1 3 10,1-4 1,1 9 2,4 2 1,2 0-13,3-6 0,-1 6-2,6-1 1,-5 6 8,5-5 0,0-1-4,5-4 0,7 0 15,3-1 1,4 1-19,6 0 82,3-7-76,6-2 1,7-1 56,3 0 1,-1 0 8,1-5 1,-5 0-27,6 0 0,-9-5 6,-2 0 0,-1-6-19,-9 1 1,1 2 8,-5-2 1,-1 7-11,1-2 1,-5-2 29,0 2 0,-1 1-1,6 4 0,0 1-57,0 4 1,-1-2-1,1 7 0,5-5 13,-1 5 0,7-2-8,-1 2 1,9-2 34,5-3-187,4-3 71,1 4 0,2-6-129,3 0 1,-4-6-86,4-4 0,-3-5 295,-2-5 0,0-2 0,0-8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16 7569,'-21'0'-346,"0"0"-360,-4 0 585,-3 0 0,6 0 86,-8 0 1,-1 0-40,-3 0 0,3 0-17,-3 0 1,4 0 90,6 0 0,-11-7 0,4-1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24.8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44 221 7569,'-10'15'-52,"1"0"1,4-7-54,-5-3 293,7-4-412,-4-1 0,9-4 119,3-1 23,-4-7 82,12 11 1,-4-11 3,5 7 1,3-1 11,2 1 1,6 3-21,9-3 1,4 4-7,6 1 79,0 0-56,0 0 1,-2 0 14,-2 0 31,-5 0-44,-5 6 1,-7-4-48,-4 3 51,-2 3-20,-9-6 2,5 11-7,-11-5-6,11 6 19,-12 1-29,6 0 22,-7-7 1,0 0-7,0-3-140,-7-3 135,6 4-76,-6 1 78,7-6-5,0 13 1,2-13 22,3 4-22,3-3-8,6-2 86,8 0-76,-6 0 1,12 0 28,-4 0 0,4-2 8,1-3 0,4-3-13,-4-7 1,9 1-2,-9-1 1,9 2 83,-4 3-88,7-3 24,-16 5 1,2-5 1,-12 3 1,0-2-9,0 8 137,-1-1-121,-6-2 19,-1 6-28,-7-13 1,-3 11 0,-7-7 0,-8 6-13,-16-6 0,4 0-44,-9-5 55,3 7 6,-8-5-341,1-2 187,12-1 0,0-7 116,7 3 0,6 4 0,-3-5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25.3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265 808 7569,'0'15'-154,"0"-7"176,0-1-192,0-7 237,0-13-17,0 3 0,0-11-11,0 6 1,0-1 10,0-4 0,0-1-40,0-4 42,7-2-34,1-3 0,7-2-64,-1-8 0,1 6 48,0-5 0,-1 5-85,1-6 1,0 8-116,-1-3 1,0 4 53,-5 2 0,4 6 144,-3 4 0,-3-4 0,-1 0 0</inkml:trace>
  <inkml:trace contextRef="#ctx0" brushRef="#br0" timeOffset="230">941 74 7569,'-6'19'-528,"-4"1"363,-3-1 0,3-6 770,0-3-315,-6 3 0,-4-11-69,-9 3 0,-4 1-250,-11-1 1,-11 0 20,-4-5 1,-3-1-137,3-4 0,0 1-1,0-5 1,6 5 99,-1-1 0,3-1-472,-8 1 517,4 0 0,-11-1 0,8-3 0</inkml:trace>
  <inkml:trace contextRef="#ctx0" brushRef="#br0" timeOffset="877">794 794 7569,'8'14'-1503,"-1"-5"1503,0-3-210,-6-6 255,6 0 23,-7-6-30,0 4 1,0-6-79,0 3 146,0 3-127,0-4 90,0-1-29,-7 6 0,4-11 247,-7 7-199,7-6 0,-4 3 46,7-7 0,0 0-52,0 1-29,0-8 1,7 0 1,1-8 35,7 1-195,6-1 144,-5-6 0,12 4 54,-3-7-173,-4 6 0,7-3 83,-6 7 0,3 1 1,-1 2-15,3 1 0,0 9-55,3 1 1,-1 0 69,1 6-59,5 2 53,-4 1 0,5 6-2,-6 0 0,4 1 0,0 4 1,-1-2 2,-8 7 1,-4-2 1,-7 2 1,-5 3 21,-4-3-23,-4 3-1,-1 2 1,-6-1 2,-4 1 1,-10 0 13,-4 0 1,-4-2 2,-1-4 0,-1 3-35,1-7 0,4 0-1,1-5 1,1 0-67,-2 0-56,4-7 1,13-1-93,3-7 206,4 1 0,2 0-5,4 5 0,5 2-32,9 7 93,-2 0-73,11 0 0,-4 2 31,10 3 1,2 3 89,3 7 0,2-1-49,-6 1 1,-3 0 85,-7-1 0,-4 6-15,-6 0 0,-6 1-40,1-2 1,-8-1-63,-2 7 28,-13-7-18,-10 10 0,-10-10 1,-6 6 1,-2-6 1,-13 2 0,0-6-7,-4-4 0,9-3-52,0-7 1,11 0 46,-6 0 0,10-7 0,-2-1 0</inkml:trace>
  <inkml:trace contextRef="#ctx0" brushRef="#br0" timeOffset="1619">2220 588 7569,'15'0'-99,"1"0"40,4 0 1,4-7 224,11-2-305,2-4 115,7-9 0,2-2 108,3-10-182,-3 3 71,4-5 1,-7 1 43,-4 1 1,-3 0 44,-7 4 1,-7 3-102,-8 2 1,-4 2 20,-5 4 1,-3 2-65,2-2 1,-8 7 60,-6 2 1,-3 7-79,-2-2 0,-6 5 86,-4 5 0,-4 3-4,-5 7 0,1 6 49,-6 4 0,4 3-45,-4 1 1,7 2 100,-3 3 1,4 4-11,2 6 1,-1 8-18,1 7 1,1 0 15,4 4 0,-2-2 115,6-2 0,-6-1-115,1 1-749,-9 0 727,-3-7 0,-9 6-90,-3-5-55,-3 5 60,-14-6 1,4-3-116,-6-10 0,7-3 101,2-7-285,1 1 189,12-7 1,-10-2 9,7-6 1,0-2-53,5-4 0,7-2 182,2-7 0,9 0 0,2 0 0,1 0 0,5 0 0,5 0 0</inkml:trace>
  <inkml:trace contextRef="#ctx0" brushRef="#br0" timeOffset="2025">2749 838 7569,'0'8'-745,"0"5"281,0-11 416,0 4 0,-11-7 258,-4-4 0,-9 3-196,-1-3 0,-4 4 31,-6 1 1,3 0-60,-7 0 0,4 0 2,-4 0 1,10 1 41,-6 4 1,14-2-34,-3 7 0,6-5-22,3 5 10,0 0 10,7 4 0,8 1 24,10 0 1,11-5 9,9-1 1,7-5-2,12 1 0,3-4 74,7-1 0,-5 0 58,0 0-3,-13 0-136,1-6 1,-12 2-48,-1-5 57,-6-1-9,5-5 1,-12 0 8,4 1 0,-9 1-25,-1 3 1,-7-3-16,2 3 0,-11-1-19,-9 1 1,-6-2-9,-9 7 1,-4-1-224,0 1 0,-7 3 12,2-3 247,3 4 0,-7 1 0,6 0 0</inkml:trace>
  <inkml:trace contextRef="#ctx0" brushRef="#br0" timeOffset="3687">2955 764 7569,'21'10'0,"4"0"49,-4-7-1,7 4 0,0-7 16,6 0 116,0-7-34,2-1 1,-10-7-169,4 1 0,-4-1 3,3 0-187,-6 1 164,-2-1 1,-6 2 103,0 3-286,-7-3 93,5 5 18,-11 0 1,6 1 78,-3 7-53,-4 0 75,6 0 0,-7 7-5,0 2 0,0 1 25,0 5 1,-5-4 7,0 9 1,-6-4 26,1-1 1,-3 0 10,-2-1 0,0-1-42,1-3 0,4 2 15,0-7-213,0 6 203,2-9-92,1 4 75,21-6-5,2 0 0,15 0-8,3 0 1,-3-1 24,4-4 0,0-2 10,0-3 0,1-3 119,-2 3-144,-3-3 9,11-8 0,-6 8 92,4-6 0,-4 10-50,-7-5 0,-5 4-1,1 0 0,-7 2 6,2 3-76,-11 3 51,4-4 0,-9 6 3,5 0-22,-5 0 1,7 1-59,-6 4 0,2-1 76,-3 5-139,-2 1 0,5 5 15,-7 0 70,0-1 0,-7 1 14,-3 0 0,-1-6-7,1 1-43,-3-6 5,5 9-41,0-12 8,1 6 63,27-20-6,-2 9 30,18-15 1,-7 11-10,0-7 1,1 2-29,-1 3 133,-6-3-108,5 11 1,-10-4-14,6 6 236,-6 0-212,-3 0 41,-2 0 1,-6 2 53,2 2-73,-2 5-17,-7 5 0,-2 1-2,-3 0 1,2-6-55,-7 1 18,7-6 1,-5 2-35,3-6 24,3 0 0,-3 0 61,10 0 0,5-2-29,10-2 0,3 0 103,6-6 0,5 2-20,1-1 1,2-3-22,-7 7 0,2 0-25,-7 5 0,-4 0 1,-1 0 1,-4 0 19,-1 0 1,-1 0-3,1 0 1,-5 0-20,0 0-8,-7 7 0,8-4-73,-6 7 58,7-7 0,-9 4-15,7-7-1,-1 0 1,8 0-7,2 0 0,-2-2 18,2-3 0,3 2 0,-3-7 1,7 2 112,-1-2 0,4-8-106,6 3 0,-4-2 9,3 2 0,-3 0 3,-2 0 0,-6 1 6,-3-1 0,-4 7-24,-1 3-35,-7-3 11,-2 6 0,-7-3-93,-4 10 1,-3 3 54,-7 7 1,-1 0 40,-4-1 1,4 1-48,-4 0 1,6 0 51,4-1 0,-2-4 35,7 0 0,0-5-4,5 5 8,0-7 1,9 3 6,5-6 1,8 0 14,7 0 0,2 0-6,3 0 0,-3 0-26,4 0 1,-4 0 0,-2 0 0,-1 0-6,-4 0 1,-2 0-2,-8 0 0,1 0 17,0 0 1,-6 0-2,1 0 0,-5-1-12,5-4 1,-5 2 0,5-7 1,-1 5-16,6-5 0,-5 2 24,0-2-34,0-3 23,4 5-5,-6 0-4,-1 1 0,-7 9 2,0 3 1,-7 1-37,-2 4 1,-4 3-5,-2-3 0,2 3-4,3 2 1,-3-6 15,3 1-18,4 0 44,-1 5 0,7-6 2,0 1 0,2-6-2,3 0 1,4-2 5,11-2 1,0 0 27,9 0 0,-3 0 3,8 0 0,4-2 48,1-2 1,4 0-69,1-6 1,-5 6 74,0-6 0,0 0-71,5-5 1,-4-6 0,-1-3 1,0-6-28,5-4 1,13-4-10,7-6 1,6-5-134,4 0 0,-7 0 136,-4 5 1,-9 5 5,-5 0 1,-3 6-15,-2-1 1,-11 4 74,-4 6 0,-4-2-54,-1 6 0,-8-1 4,-6 1 1,-6 9-86,0-4 39,-2 4 0,-13 3 170,-4 3 0,-10 3-155,1 2 0,-4 10-9,-1 0 1,-1 13 10,1-4 0,-7 2 38,-3 4 0,-5-1-10,-5 6 1,-2 4 4,-3 0 0,4 6 17,5-6 1,1 5 9,0-5 0,7 7 6,2-2 0,11-3 8,4-1 0,4-9 6,1-2 1,6-1-34,-1 2 1,6-4 45,0-6-54,8-1 0,6 1 4,10 0 0,4-2-19,11-4 0,-1-2-6,10-7 1,-3 0 11,8 0 1,-3 0-5,-2 0 1,0-5 23,0 0 1,-7-6-19,-2 1 1,-4-3 28,-2-2 1,-6 1-34,-3-1 1,-4-2 1,-1-2 0,-1 3-2,1-4 1,-7 4-3,-3 1 0,-3 0-48,-2 1-63,0-1 1,-2 7 59,-3 3 0,-3 3 27,-7 2 0,-6 7 14,-3 2 0,-2 9 8,1 2 1,-3 1 3,4-1 0,3-4 1,1 4 1,5-4 17,5-1-2,-3 0 0,13-1 6,0 1 0,13-2 68,12-3 1,8 3-50,1-3 0,7-2-113,-2 2 1,3-7-26,2 2 1,5-4-187,0-1 0,5-8 281,-5-6 0,13-14 0,-1-10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35.9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7569,'7'16'-759,"1"4"328,0-18 431,-1 4 0,-7 1 0,0 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36.6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1 7569,'-15'8'513,"-6"-1"-375,-3-7 1,-4 0 5,-1 0 1,-12 4-181,-3 1 0,-12 2-151,-3-2 1,5-2 186,-4 7 0,2 6 0,-3 7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37.5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0 7569,'0'8'-79,"-2"-1"188,-3-7 26,-3 0 1,-7 2 16,1 2 1,-3-2-1,-2 3 1,1-3-80,-7-2 1,1 0-186,-6 0 0,1 0-391,0 0 297,-1 0 147,1 0 59,-1 0 0,-5 6 0,-3 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30.7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427 778 7569,'10'0'-54,"0"0"1,-7-7-73,2-3 0,1-3 154,-1-2 0,5-1 41,-5-3 0,6-3-170,-1-2 0,-2-4 42,2 4-130,0-4 92,-2-2 0,5 1 97,-3 0 0,3-1 0,2 1 0</inkml:trace>
  <inkml:trace contextRef="#ctx0" brushRef="#br0" timeOffset="205">839 160 7569,'8'21'447,"-2"-4"743,-6 4-561,0-13-301,0-1-119,0-7 1,-6 0-59,-4 0 0,-10 1-88,-4 4 1,-12-1 64,-8 5 0,-8 6-103,-12 5 1,3 4-536,-2-4 0,2 4 314,2-4 1,6 6-1411,-1-2 1535,6 4 1,-2 2 0,6-1-1</inkml:trace>
  <inkml:trace contextRef="#ctx0" brushRef="#br0" timeOffset="442">618 851 7569,'-23'21'-6,"-5"1"141,4 2 0,-5-3 5,-6-6 0,4 0-64,-3-1 0,-4-1 44,-1-3 0,-2 3-102,2-3 1,2 2-345,2-3 190,4 4 119,-11-11-418,11 5 435,1-7 0,3 0 0,4 0 0</inkml:trace>
  <inkml:trace contextRef="#ctx0" brushRef="#br0" timeOffset="1159">956 851 7569,'8'-8'0,"0"0"-649,-3 3 192,-3 3 745,11-11-118,-5 5 0,7-2-23,0 0 1,-4 5-28,4-4 0,-2 1-74,11-2 1,-4-3-71,4 3 1,-1 2-25,2-2 1,1 7 68,-6-2 0,-1 3-38,-4 2 66,0 0-2,-7 7-197,5 1 163,-12 6 0,6 1 4,-7 0-136,0 0 55,-7 6 1,6-5 59,-4 4-176,3-10 164,2 3 8,0-5-12,0 0 4,7-2 1,1-6 45,7 0-53,-1 0 7,8-6 0,-4-2 24,6-7 0,-4 0 24,4 1 0,-1-1 13,1 0 1,4 5-20,-3 1 1,-4 5 4,-1 0 1,-4 2 3,-1 2 0,-6 2-16,1 2 0,-7 5-74,2 5 68,-3 1-41,-2-7 1,5 5-80,0-3 0,0 3 97,-5 2 1,5-5-4,-1-1 0,8-5-27,-2 1 61,3 3-41,1-7 0,3 6 63,2-7 1,3 0-61,2 0 0,9 0 169,-4 0-157,4-7 28,-4 6 0,-4-11 4,-1 7 0,-6-1-20,2 1 0,-4 3-5,-1-3 0,0 4 14,-1 1 1,-4 1-4,0 4 1,-5-1-66,5 5 61,-1-5-6,0 9 1,4-10-19,-4 7 0,4-7 18,2 2 0,0-3-2,0-2 1,-1 0 44,1 0 0,6 0 6,4 0 0,-4-7-36,-1-3 136,-4 4-68,-1-7 1,-1 6 95,1-3-129,-7-3 26,-1 5 90,-7-7 0,-2 1-161,-3-1 0,-5 5 6,-9 0 1,-1 7-31,-9-2 0,3 4-138,-9 1 1,4 0 0,2 0 1,-1 1-188,1 4 1,6-2 341,4 7 0,2 0 0,3 5 0</inkml:trace>
  <inkml:trace contextRef="#ctx0" brushRef="#br0" timeOffset="1424">2749 131 7569,'17'6'98,"2"-4"196,-10 5 561,-1-1-550,5-4 0,-12 6-194,4-3-115,-3-4 1,-4 12-131,-3-3 1,2 10 91,-7 4 1,-4 6-84,-6 4 0,-4 4 94,4 6 1,-6 0-97,1 0 1,-2 5-293,-3 0 180,1 0 99,-1-12 0,3 4-168,2-6 1,-1-1-18,6-5 1,1-6-197,4-3 521,7-10 0,1 3 0,7-5 0</inkml:trace>
  <inkml:trace contextRef="#ctx0" brushRef="#br0" timeOffset="2399">2941 528 7116,'0'14'-452,"0"-5"452,0 4 0,0-12 330,0 6-182,0-1 1,-7 1-82,-3 3 1,-3 3-29,-2-3 1,1 3 53,-1 1-193,0 1 61,7 0 0,-5-1-26,3 1 0,-1 5 97,1-1 1,-1 1-194,6-5 171,0-1-26,5 1 1,0-5-11,0 0 14,0-1 0,6 0-1,4-5 0,10-2 1,4-2-12,4 0 18,8-13 0,0 3 33,3-9 1,2 2-31,-7 3 0,1-6 207,-6 0-200,-6 1 10,-2 4 33,-6 0-25,-1 7 2,1-5 6,0 12 0,-7-6-23,-1 7 1,-7 7-151,0 2-11,-7 4 152,-1 2 0,-2 0-214,0-1 203,7 1-27,-4 0-27,1 0 42,4-1 1,-4-4 28,6 0 0,6-7 5,4 2 0,3 2-30,2-3 1,1 1 14,4-5 0,-4 0 151,4 0-159,3-6 57,-7 4 0,5-11 5,-6 3 1,-1 2 6,1-2 1,-2 1 6,-3-6 0,3 0 9,-3 0 1,3 1 8,2-1 0,-1 0 202,1 1-230,0-1-11,-1 0 1,1 1 42,0-1 0,0 2 4,-1 3-33,1-3 50,-7 11-37,5-4-42,-5 6 1,2-5 36,0 0-158,-7 0 29,4 5-30,-7 0 131,6 0-239,-4 0 147,4 0 18,-12 7 0,-2 1 14,-7 6 1,-5 1-6,1 0 0,-2 4-24,1 1-50,4 0 82,-12 1 0,12 0-55,-4 4 46,10-4 4,-3 0 1,7-5 32,-4 4-34,3-10-15,7 3 121,0-5-102,0 7 54,0-7 1,2-2 2,3-6 1,10 0 16,9 0 0,5-1 11,6-4 1,4-3-30,10-7 21,-3 0-30,11-6 0,-11 3 73,3-6-74,-4 6 4,-7-10 1,3 5 12,-7-6 1,0 4 45,-4 1 0,-3-6 2,-2-4 0,1 0-22,-6 4 0,1-1 7,-2-3 0,-2 3-41,2-3 1,-7 3 14,-2 1 0,-7 6-139,2-1-33,3 7 102,-6 4-167,4 0 209,-6 13-244,0-6 192,0 20-140,-6 4 73,-3 12 1,-5 5 42,-1 1-133,-6 6 149,4-4 0,-5 7-74,2 0 58,4-6 11,-6 4 0,8-9-13,-1 6-8,0-6 12,7 3 98,-5-13-86,5-2 1,0-6-26,3-1 23,3 1 54,2-7 0,2-5 7,3-12 1,9-3 126,11-12 23,3-1-163,8-11 0,6 4 8,7-8 1,13 1-49,2-5 1,4-2-1445,1-3 1482,-4 4 0,-6-8 0,0 4 0,3-1 0,7 2 0,6 6 0</inkml:trace>
  <inkml:trace contextRef="#ctx0" brushRef="#br0" timeOffset="2743">4734 469 7569,'1'23'-494,"4"-4"246,-3 4 155,5-6 1,-7 10 741,0-2-216,0 3-286,-7 1 0,4-5-33,-7 1 0,5-1-62,-5 6 1,0-1-132,-4 1 0,-1-3-3,0-2 1,1-2-191,-1-4 1,2-7-641,3 3 912,-3-11 0,11 9 0,-4-4 0</inkml:trace>
  <inkml:trace contextRef="#ctx0" brushRef="#br0" timeOffset="3203">4925 792 7569,'15'0'-807,"-1"0"679,1 0 1,0-1 55,-1-4 0,6 1 46,0-5 356,6-1-194,-10-5 0,12 0-24,-4 1 0,-1-6 41,2 1 1,-7-6-51,1 5 208,-9 1-133,3 4 0,-6 0-83,2 1 28,-2 6-111,-7-5 0,-2 11-91,-3-3 1,-3 5 109,-6 5 1,-8 3-134,-2 7 0,-4-1 56,-1 1 1,-6 0-103,1 0 1,-5 4 92,5 1 0,-1 1-20,6-1 0,6-4 1,3 4 0,4 1 53,1-2 0,7 1 5,3-5 1,4-1-26,1 1 0,6-5 1,4 0 0,8-5-5,2 4 50,12-5-28,-1 2 1,13-7 67,0-4-67,1 3 3,5-11 1,-4 0-60,3-7 0,-3 1 67,-2 4 0,-2 2 2,-3 3 0,-8-1 34,-6 6 12,-7 0-62,3 11 35,-13 3-20,-1 5 1,-12 6-197,0-1 190,-13 8 4,8-11 1,-13 12-151,4-4 77,-4 4 0,-2 6-226,1 1 311,-1-1 0,3-5 0,0 1 0</inkml:trace>
  <inkml:trace contextRef="#ctx0" brushRef="#br0" timeOffset="3569">5895 87 7569,'8'-20'-182,"-3"1"0,2 4-203,-2 5 0,1 5 317,-1-5 190,-3 7 1,9-2 47,-6 10-84,0 3 0,-5 7-118,0 0 106,0-1-14,0 1 0,0 6-60,0 4 1,-2 3 32,-3 1 0,2 7-74,-7 3 1,0 5 38,-4 5 0,-1 3-20,0 7 1,1-5 3,-1 0 0,-1-8-10,-4-2 1,2 3-186,-6-8-12,6 1 216,-4-11 1,8-1-270,-1-4 120,0-3 158,7-12 0,-5-3 0,5-6 0</inkml:trace>
  <inkml:trace contextRef="#ctx0" brushRef="#br0" timeOffset="3740">6321 116 7569,'7'23'-636,"-7"-3"227,-7-4 147,-14 5 0,-2-5 341,-6 4 1,-2-4 6,-4-1 1,3 0-14,-7 0 0,4-1-125,-4 1 52,0 6 0,-12 2 0,-1 6 0</inkml:trace>
  <inkml:trace contextRef="#ctx0" brushRef="#br0" timeOffset="4128">6086 733 7569,'15'0'-182,"0"-4"52,-1-1 1,-4-7 102,0 2-19,0-3 219,-2-1-218,-2-1 50,-6 7 1,-1-5 48,-4 3 1,-5 3 0,-10 3 0,-4 2 89,-10 2-262,3 6 77,-12 3 0,12 5 75,-3 1 1,8 5-123,1-1 0,7 6-18,-1-6-26,2 7 129,3-9 1,4 9-139,0-7 142,7 8-63,-4-11 1,9 5-7,3-6 1,3-5 30,7-1-4,-1-5 16,7 2 1,4-12 9,9-4 0,1-5 5,9-4 1,-4-4-49,9-7 24,-3-6 13,-8 12 0,-7-9 160,-7 14 14,-6-1-124,-3 5 0,-10 1 6,-10-1 1,-6 7-64,-14 3 0,-1 3-2,-13 2 0,-4 0 30,-1 0 0,-3 7 0,9 1 0</inkml:trace>
  <inkml:trace contextRef="#ctx0" brushRef="#br0" timeOffset="4690">6277 645 7569,'7'15'-350,"-6"0"-79,4-1 0,-3-4 290,-2 0 0,0-5 242,0 5 0,-7-5 84,-2 4-194,-4-5 3,4 9 0,-4-10 11,3 7 1,2-2-7,-1 2 1,5 3 1,-1-3 1,4-2-4,1 2 108,0-7-100,0 10 1,3-11 2,7 2 1,1-2-4,14-2 1,1 0 22,8 0-21,-3-13-2,12 3 1,-11-18 11,7 4-6,1-4-5,-3-1 1,-2-1-1,-11 1 1,2 6 48,-6 4 1,4-3 10,-4 3 0,-2 4-66,-8 5 0,3 2 0,-3-2-154,3 4 166,1 6-4,-6 0 0,-1 1-204,-7 4 197,-7 10-11,-1 8 0,-13 8-6,-3 3 0,-6 4 31,-4 6 0,1 5 8,-6 0 1,5 8-23,-6 2 1,1 1-209,-5 9 1,-5-6 229,0 6 1,-6-7-17,1 2 1,5-10-14,5-5 12,0-4 0,17-7-286,-2-4 278,9-9 0,1-4-8,9-6-163,-3-1 133,11-5 24,-4-3 0,12-6 209,4 0 0,5-13-197,4-7 19,4 1 0,13-14-64,3 4 163,4-10-565,1 1 430,7-6-814,1 0 829,0-7 1,-3 5-4,-10-3 1,7 4-24,-7 1 0,7 1-4,-7 4 1,2 3-76,-2 7 1,-3 11 24,-6 3 259,-1 10 0,-6-1-227,-4 6 1,-2 0 50,-3 0 0,3 4 0,-1 1 0,2-1 0,0-3 0,2-1 0</inkml:trace>
  <inkml:trace contextRef="#ctx0" brushRef="#br0" timeOffset="20184">2958 1718 7569,'8'7'0,"-3"3"-496,-3-4 267,-2 7 161,0-11 1,0 11 82,0-3 0,0-2 24,0 2 0,0 0-1,0 4 0,0 1-34,0 0 0,-7 6-10,-2 3 1,-5 4 1,0 1 0,-1 3 32,0 2 0,-1-2-38,-4 8 0,4-1 2,-4 5 0,4 0-5,1 0 1,1-6 5,-1-4 1,5-5-4,0-4 1,2 1-18,-1-6-4,-5-1 18,13-11 9,-12-1 1,11-20 81,-3-7 1,4-12-76,1-8 1,-5-4 2,0-5 0,-5 2-51,5-7 1,-6 7-2,1-2 0,-3 5-326,-2 4 372,-6 4 0,5 7 0,-6 0 0</inkml:trace>
  <inkml:trace contextRef="#ctx0" brushRef="#br0" timeOffset="21054">3135 2262 7569,'22'0'-354,"-2"0"221,-4 0 1,-1 0 18,0 0 0,-1 0-114,1 0 0,0-1 431,0-4-116,-1-10 0,-1-1-27,-3-4 1,3 2 51,-3-2 1,-3 2-9,-3-6 0,-2 6 16,-2-2-152,0 4 1,-2 6 71,-2 0 1,-5 7-40,-5-2 1,-6 5-6,0 5 0,-1-2-16,2 7 0,2-5-14,-2 5 1,-3 0-20,3 4 1,-1 1-29,6 0 0,4 4 62,0 1 0,7 6 27,-2-1 0,3-2-24,2 1 1,7-1 31,2 1 1,6 3-20,5-8 0,-2-4 5,6-5 1,-4-5 5,4 4 1,-4-5 3,4 1 0,-1-5-4,2-5 0,3 1-7,-4-5 1,2-6-3,-1-5 0,2-1 1,-2 1 1,-2-1-2,1-3 0,-1-2-18,2 6 1,1-5-3,-7 6 1,6-1 17,-5 6 0,-1 1-2,-4 3 1,0 3 2,-1 7 1,1 0-1,0 0 0,-6 7 12,1 3 0,-5 7-9,5 3 1,-7 6 2,2-1 1,-2 2-3,2 3 0,-3-1 1,3 1 0,1-7-3,-1-4 1,2-3-1,-2-1 0,1 0-1,4 0 0,3-7 2,-3-3-2,3-4 1,2-1-1,-1 0 1,1 0-12,0 0 0,-1 0 2,1 0 1,-2-1-3,-3-4 1,3 1 10,-3-5 0,1 4-1,-1-5 1,1 5 5,-6-5 0,7 7-8,-2-2 0,-2-1 2,2 1 1,-6 0-3,6 5 4,0 0 1,5 5-2,-1 0-18,1 6 17,0-3 1,0 5 11,-1-3 1,3 3 0,2-3 0,-1-2 15,7 2 0,-1-7-24,6 2 1,-1-3 26,0-2 1,1-7-23,-1-3 0,-4 2 0,-1-2 0,-6 1 33,2-6 1,-9 5 1,-1 0 1,-7 0 23,2-4 0,2-1 6,-2 0 0,-1 1-1,-4-1 1,0 0 14,0 1 1,-6-1-161,-4 0 0,-5 5 118,-4 1 0,-6 5-258,-9-1 0,1 5-57,-6 5 0,2-3 271,-3 3 0,-2 10 0,4 1 0</inkml:trace>
  <inkml:trace contextRef="#ctx0" brushRef="#br0" timeOffset="21671">4575 2115 7569,'15'8'-1,"-1"1"46,1-5 1,0-2-135,0 3 1,-1-3 110,1-2 1,1 0-69,4 0 1,-2-5 21,6 0 0,-6 0-81,2 5 0,1-5 83,-1 0 0,-2 2-63,-8 8 0,1 5 86,-6 9 1,5 2-110,-5 4 0,1 8 5,-1-4 0,-3 4 84,3-4 0,-2 0 30,2 1 0,-2-6-22,7 1 1,-5-9-3,4-1 0,1-2 37,5-8 1,-4 0 10,4-5 1,-4 0-12,9 0 1,-4-5 8,-1 0 1,1-7-10,4 3 1,-4-9-11,4-2 1,1 0-40,-1 6 0,-1-1 24,-4 0 1,0 6-8,0-1 9,-1 7-20,1-4 19,-7 7 1,4 7-32,-8 2 12,8 4 1,-6 2 15,4 0-3,3-1 0,-6 1 11,3 0 1,3-2 24,-4-3 1,9 1 2,2-6 0,6 0 1,-1-5 0,2 0 10,3 0 0,2 0-4,-2 0 1,1 0 8,-12 0 0,1-5-29,-5 0 0,-1-1 12,1 1 1,-5 3-97,0-3 41,-7-3 1,5 6-15,-3-2 0,-2-3 25,7 2 1,-5-5-8,5 5 0,-5-6 35,5 1 0,-1-3 1,6-2 0,-5 1 87,0-1 1,-5 0-98,4 1 1,-5-1 97,1 0 0,-4 0-43,-1 1 1,0 4-16,0 0 1,-6 7-79,-4-2 1,-8 3-119,-2 2 1,-7 2 7,-3 3 1,1 5 140,-6 9 0,4-2 0,2 4 0</inkml:trace>
  <inkml:trace contextRef="#ctx0" brushRef="#br0" timeOffset="22146">5795 1513 7569,'10'0'-563,"0"0"0,-7 1 510,2 4 0,-4 3 290,-1 7 0,5 1-158,0 4 1,0 4-89,-5 11 0,0 2-17,0 7 1,0 0 14,0 1 0,5 4 0,0 0 1,5 4 2,-5-4 0,4 5 6,-4-5 0,7 7-55,-2-2 1,-2 1-22,2-1 0,-1-5-123,6-10 0,-2-3 100,-3-6 0,3-3 101,-3-2 0,9 3 0,4-5 0</inkml:trace>
  <inkml:trace contextRef="#ctx0" brushRef="#br0" timeOffset="22847">6383 2277 7569,'15'0'-1224,"-5"-2"1289,-1-3 23,-5-3 0,7-2-45,-6 1-2,0-1 0,0-5-37,0 0 2,0 1 0,-5-1-18,0 0 1,0 5 3,0 1 5,0 5 1,-2-4 0,-3 3 1,2 4-17,-7-4-18,7 3 15,-10 2 1,6 7 12,-3 3 0,4 3 0,6 1 1,0 8-5,0 2 1,0 4 1,0 1 1,6 1 9,4-1 0,-2 0 0,2 1 1,0-2 1,5-4 1,-4-1 13,4-4 1,-4-4 3,9 0 1,-2-2 26,1-8 1,-1 0 7,7-5 1,-1 0-46,6 0 0,-1-4 9,0-5 0,1-1-33,-1-10 0,1-1 21,-1 1 1,0-4-1,1 4 0,-6-4-13,1 4 1,-7-1-8,1 1 0,-2 6 8,-3-1 0,-1 0 3,-3 6 1,3 2 83,-3 2 1,-2 3-74,2 2 0,-5 0 6,5 0 0,-5 5-19,4 0 1,-4 7-1,5-2 0,-7 3 3,2 1 1,2 3-5,-2 2 1,1-2-18,-1 2 0,-3-3-10,3-1 1,1 5-15,-1-1 0,0 1 19,-5-5 38,7 6-13,-6-5 6,12 5-2,-5-12 0,7-4 3,0-10 0,0-4-4,-1-5 1,1-6-2,0 1 0,1-6-3,4 5 0,-2-6 4,6 2 0,-1-4-27,1-1 0,-1-1 25,-3 1 0,-4 1-1,4 4 0,-4 1 2,-1 3 0,0 9 0,-1-4 1,1 10-1,0 0 1,-6 4 1,1 1 1,-6 8-8,0 6 0,3 8 5,-2 7 0,0 0-54,-5 1 0,0 1 7,0 3 1,0-8-94,0 4 0,0-11 140,0 1 0,0-4 0,0-1 0</inkml:trace>
  <inkml:trace contextRef="#ctx0" brushRef="#br0" timeOffset="23102">7853 1424 7569,'6'23'0,"1"5"-809,3-4 454,3 4 1,-10 3 364,7 4 0,-5 2 79,5 7 1,-2 0 75,2 0-114,3 7 1,-10 0-67,7 3 1,-5 3 5,4-3 1,-5 4-60,1 6 0,1-3-56,-1 2-9,6-9 0,-2-3 0,5-7 0</inkml:trace>
  <inkml:trace contextRef="#ctx0" brushRef="#br0" timeOffset="23325">8485 1880 7569,'-7'8'0,"-1"5"0,-6-3-812,-1 3 478,-6 2 1,4-1 297,-2 1 1,1-5 8,-2 0 0,2-7-44,-6 2 1,-2 1 2,-9-1 68,4 7 0,-5-4 0,7 7 0</inkml:trace>
  <inkml:trace contextRef="#ctx0" brushRef="#br0" timeOffset="23919">8412 2233 7569,'22'0'0,"0"0"0,-8 0 0,-1-2-118,-3-3 190,3 4-296,-5-6 162,1 1 1,2 2 68,-6-6 1,0 6-46,-5-6 1,0 5-18,0-5 1,-2 2 71,-3-2 0,-3 4-60,-7 6 41,1 0 0,-1 0-102,0 0 1,1 0 75,-1 0 1,5 4-11,0 1 1,7 7 35,-2-2 0,4 3-2,1 1 0,0 1 88,0 0 0,0-1-87,0 1 1,6-5 111,4 0 0,3-2-93,2 2 1,-1 1 23,1-6 0,5 0-30,-1-5 1,2 0-1,-1 0 1,-2 0-8,7 0 1,-6-2-8,6-3 1,-6 1-30,6-11 0,-1 3 41,6-7 1,-3-4-70,-2-2 1,6-2 59,-7-3 0,7-1-13,-6-3 1,-2 1 10,1-6 1,-4-2 0,4-8 1,-4 0 47,4-10 0,-6 2 8,2-11 0,-4 1 0,-1-2 1,-5 4 11,0 6 1,-7 2-73,2 3 0,-4 8 36,-1 7 0,-1 13-80,-4 1 0,-3 9 24,-7 6 1,0 5-13,1 10 0,-3 10 29,-2 9 1,2 9-7,-2 1 1,1 12-10,-2-2 1,9 9 7,-4-4 1,5 8-9,1 1 13,2 8 14,7 1 0,0-2-1,0-6 0,0-2 27,0-3 0,7 1 3,2-6 1,4 0-91,2-4 1,-5-3-2,0-3 0,-1-3-200,6-6 259,0-8 0,6 6 0,2-5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57.8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1 7569,'2'14'0,"3"1"0,-3-5-6,2 0 0,-2-5 269,-2 4-269,0-5 1,-2 7 103,-2-6 0,-6 5-150,-10-5 1,1 5-32,-11-6 0,4 6-51,-8-5 1,-4 0 17,-1-5 0,1 0-155,-1 0 0,5 0 84,-5 0 187,6 0 0,-3 0 0,7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58.0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0 7569,'8'8'-196,"-1"6"1,-9-8 242,-3 4 1,-3 3 125,-7-3 1,-6-2-143,-4 2 0,-2-7-9,-3 2 1,-1-3-123,-3-2 1,3 0 99,-3 0 0,3 6 0,1 2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6:56.5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88 7510,'-9'0'-92,"-4"0"1,5 0 89,-7 0 0,1 0-105,-1 0 1,0 5 129,1 0 1,-1 5-85,0-5 0,1 5-19,-1-6 0,0 8 83,0-2 1,1 1-79,-1-1 0,2 3 33,3-3 1,-1 3-23,6 1 1,-5 1 15,5 0 1,0 0-58,5-1 98,0 1 0,7-2 3,3-3 1,3 1 83,1-6 1,8 5-63,2-5 1,2 0 73,-1-5 0,7 0-45,-2 0 0,7-2-10,-2-3 1,4-3 3,-5-7 0,0 1 10,-4-1 1,-1-1-11,1-4 1,-9 2-14,-6-6 1,-1 4 59,-4-5 0,-3 6-52,-2-6 1,-5 7-33,-5-1 1,-5 3-34,-10 1 0,-3 5-105,-6 0 1,0 7 56,-1-2 0,-4 3-156,0 2 233,-1 0 0,6 7 0,-1 1 0</inkml:trace>
  <inkml:trace contextRef="#ctx0" brushRef="#br0" timeOffset="236">485 15 7569,'15'0'-142,"0"0"0,-5-2-198,-1-3 0,-4 4 207,5-4 305,-7 3 1,5 9-127,-3 2 0,-3 4-22,3 2 1,-3 0-61,-2 0 1,0 4 11,0 1 1,0 4-6,0-4 0,0 4 6,0-4 1,0 6-69,0-1 1,0 1-12,0-2 1,4 4 101,1-4 0,13 4 0,-1 2 0</inkml:trace>
  <inkml:trace contextRef="#ctx0" brushRef="#br0" timeOffset="929">956 897 7569,'14'6'-277,"1"-4"0,-5 4 198,0-6 86,0-6 0,3 3-5,-4-7 0,4-2 191,-3-7 0,3 1-125,2-7 0,0 1-65,-1-6 1,6 1-21,0 0 1,-1-2-5,-4-4 0,0 4-74,-1-3 1,1 3 68,0 1 0,-1 8-147,1 2 119,0 4-10,0 8 1,-2 3 47,-4 10 1,-2 9 2,-7 11 1,0 4 1,0 5 0,0 2 4,0 4 0,0 0 42,0-5 0,0-1-46,0-5 1,0-1 64,0-3 0,2 1-56,2-7 1,0-1 51,6-8 0,-6 2-28,6-8 1,-5 1 7,5-5 0,-2-6-35,2-4 1,3-3-1,-3-2 0,3-4-83,2-1 0,-1-4 92,1 4 1,0-6-103,-1 1 1,1 4 83,0 1 0,-1 4 1,1 1 1,-5 2-26,0 4 13,-1-4 46,6 11 1,-5-5 12,0 7 0,-5 7-7,4 3 0,-5 3-24,1 1 0,-2 1 25,2 0-26,-4 6 28,6-5 0,-2 6 0,0-8 0,5-4-10,-6 0 0,6-5 23,-5 5-30,7-7-4,-4 3 1,6-10-89,1-1 1,-2-7 87,-3 2 1,3-1-91,-3 1 0,3-1 57,2 6 1,-6-5-36,1 5 51,0 0 1,5 5 2,-1 0 29,1 0 0,0 5 9,0 0 0,-6 6 3,1-1 1,0 2-11,5-2-85,-1 3 1,1-7 58,0 4 0,6 3 0,2-5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01.4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7569,'0'15'63,"0"0"37,-6-7 1,-2 3-169,-7-6 55,0 7 1,-4-9 19,-1 7 1,-6-7-112,1 2 0,3-3 43,-3-2 1,5 0-126,-4 0 1,4 0-120,-4 0 0,1-5 305,-1 0 0,2-7 0,8 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1 7569,'9'0'-586,"-3"0"1,-8 0 828,-2 0 0,-1 0-157,-10 0 1,4 0-27,-9 0 1,-1 0-28,1 0 1,-11 0-100,2 0 1,-6 0-25,1 0 125,3 0 0,-5 0-262,7 0 1,1 0 226,3 0 0,-2 0 0,4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01.8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1 544 7569,'9'-5'-389,"1"0"243,-6-6 1,2 8 141,-6-7 1,5 0 149,0-5 1,0-6 92,-5-3-186,6 2 1,-4-10-50,3 2 0,-4-4-113,-1 0 0,0-4-33,0-6 0,0-5 142,0 0 0,-6-6 0,-2 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00.3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280 705 7569,'0'8'-1545,"0"5"1530,0-5-108,0 7 150,0-1 0,0 1 188,0 0 1,0-5 3,0-1-199,-7 1 1,4 0 30,-7 0-39,0 0 0,-4-1 19,-1 1 1,0-5-12,0 5 0,6-7-18,-1 2 1,0-3 5,-5-2 1,1-2-2,-1-3 0,5-3-18,0-7 1,5 1 20,-4-1 1,5-5-20,-1 1 0,4-8 14,1 3 1,1 1-19,4-1 0,-1 6 11,5-2 0,1 4-1,5 1 1,0 5 1,-1 0 1,6 6-2,0-6 1,4 6 0,-4 0 1,4 2-1,-4 2 1,3 6-1,-9 4 1,3 10 0,-12 4 0,-1 12 91,-4 8 1,-6 7-35,-4 8 0,-9 0 9,-6-1 0,-3 1-29,-1 0 0,-1-5 7,1 0 1,0-5-40,-1 5 1,6-7 16,-1 2 0,12-10-13,-2-4 1,6-4 35,-1-2-165,3-6 133,7-2 1,2-13-42,3-3 1,5-3-95,9-2 0,6-2 47,9-3 0,4-3-123,6-7 1,6 1-43,4-1 0,2-5-57,-2 1 297,-4-1 0,-6-1 0,1-2 0</inkml:trace>
  <inkml:trace contextRef="#ctx0" brushRef="#br0" timeOffset="761">853 352 7569,'8'14'-113,"-3"1"1,2 0-102,-3 0 1,1-6 129,-5 1 1,5-5 125,0 5 0,2-7 123,-2 2-139,-4-3-17,12-2 1,-10-7-5,7-3 0,-2-4-13,2-6 0,3 0-47,-3-9 0,3 3 85,2-8 1,0-4-78,-1-1 1,1 1 47,0-1 0,4 8-9,1 2 0,-1 1-42,-4 8 24,0 1 0,0 11 19,-1 3 1,-6 5 1,-3 5 1,-3 4 7,-2 11 0,0 8-9,0 6 1,0 12 11,0-2 0,-5 2-9,0-7 1,-5 2 55,5-7 0,1 0-46,4-4 0,0-8 0,0-2 0,0-9 36,0-1-20,0-6 0,1 0-85,4-8 0,3-10 70,7-5 0,-2-7-89,-3 1 83,3 4-40,-5-7 0,7 7-6,-1-4 0,1-1 33,0 7 0,-5-1-2,-1 5 0,1 2 1,5 4 0,-5 2 3,0 7 0,-2 2 99,2 3 0,1 3-94,-6 6 1,5 8 137,-5 2 4,-1 4-101,3 1 1,-5-4 7,3-1 0,1-4-21,-1 4 0,1-6 3,-1 2 0,-1-4-31,5-1-5,1 0 0,5-7-9,0-3 0,-1-4 26,1-1 0,1 0-158,4 0-16,-4-6 165,6-2-137,-1-7 123,-5 0 0,5 1-21,-6-1 1,1 2-8,4 3 0,-9 2 15,4 3 0,-3 3-1,2-3 0,-4 5 10,0 5 0,-5 8-6,5 7 0,-2 1-110,2-1 111,3 3 24,-12 0 0,19 11 0,-4-3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05.6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1 363 7569,'6'8'-447,"-4"-1"-539,11-7 992,-5 0 0,5-2 59,-3-3 0,3-3 47,-3-6 0,3-6-60,2 0 1,-1-1-41,1 2 1,5-3-18,-1-2 0,6-2 2,-6 6 1,6-4-21,-5 4 1,4 5 29,-4 6 0,-1 5-57,-4-1 0,-2 5 36,-3 5 1,-2 10-66,-3 9 0,-3 11 64,2 4 0,-2 5-1,-2 5 1,-5-2 38,0 7 1,0-6 111,5 1 0,-1-10-103,-4-5 1,3-3 16,-3-1 0,4-8 38,1-2 1,5-9-5,-1-1-85,8-6 1,-4-4 6,7-10 0,-1-5-79,1-5 0,-2-2 55,-3-8 0,3 1-89,-3-1 0,-2 1 57,2 0 1,-5 4-11,5 1 1,-7 6 16,2-2 1,-2 9-36,2 1 113,-4 7 0,6-2-15,-7 10 0,0 3 10,0 6 1,0 3-13,0 2 1,0-1 71,0 7 0,0-7-68,0 1 0,5-2 36,0-3-70,0 1 46,1 0-39,2-7-3,7-1 0,0-7-28,0 0 4,-1-7 1,1 0-3,0-2 0,-1 0-11,1 5 39,0 2 0,-1-5 16,1 7 0,0 0-20,0 0 1,-1 7 165,1 3-116,0 3 0,-1 2 8,1-1 1,0 1-8,-1 0 0,1-1 9,0 1 0,0-5-6,-1 0 1,1-1 0,0 6 0,-1-5-111,1 0 1,5-2 94,-1 2 0,1 1-383,-6-6 355,1 6 0,6-2 0,2 5 0</inkml:trace>
  <inkml:trace contextRef="#ctx0" brushRef="#br0" timeOffset="429">2044 716 7569,'15'0'-972,"-1"0"929,1 7 596,-7 1-356,5 0-126,-11-2 1,3-6-20,-10 0 0,-3 0-103,-7 0 0,-6 0 84,-4 0 0,3-1-77,-3-4 1,1-3-1,-6-7 0,1 0 28,-1 1 1,6-1-44,-1 0 1,2-4 37,-1-1 1,-4-6-12,4 1 0,1-2-14,-2-3 1,7 6-11,-1-1 1,7 2-3,3-1 1,5 1 32,-1 3 0,4 4 36,1-3 0,1 1-36,4-2 0,5 4 77,10-4 0,3 2-28,6-2 0,0 3 9,1-8 0,4 5-27,0-4 0,7-1 6,-2-4 1,-3 6-49,-1 4 0,-9 4 45,-2 5 0,-11-1-9,2 6 0,-4 6 0,4 8 0</inkml:trace>
  <inkml:trace contextRef="#ctx0" brushRef="#br0" timeOffset="818">1956 878 7527,'-15'-8'-10,"0"3"25,1 3 1,-1 0 63,0-2 0,1 2-97,-1-3 1,0 3-96,1 2 1,-8-1 68,-2-4 0,-4 3-203,-1-3 0,-1-3-56,1-2 303,-1-3 0,1-1 0,0-1 0</inkml:trace>
  <inkml:trace contextRef="#ctx0" brushRef="#br0" timeOffset="1634">2632 628 7569,'15'-7'0,"-1"6"-28,1-4 47,0 3 118,-1-4 1,-2 2-196,3-5 1,-4-1 3,9-5 0,-2 0-10,1 1 1,-1-8 72,7-2 1,-6 1-78,6-1 0,-2-1 8,1-4 0,2-1 71,-6 1 0,4 4-108,-4 1 1,0 6-87,-6-2 165,8 11 1,-6 2 3,3 7 0,-7 3-10,-2 7 0,-7 3 24,2 17 0,-4-3 10,-1 13 1,0-1 6,0 5 1,0 3-21,0-3 1,0-3 4,0-11 1,0-8 0,0-2 1,0-4-59,0-1 1,2-7 32,3-3 0,-2-3-5,7-2 0,-2-2-11,2-3 1,3-5-5,-3-9 1,1 1 2,-1-7 0,3 6 12,-3-6 0,3 6 8,2-6 1,-1 7 20,1-1 0,1 2 5,4 3 0,-2-1-16,7 0 1,-1 5 8,5 1 0,1 5 42,-1-1 1,1 5 4,-1 5 1,-1 3 72,-4 7 0,4 1-100,-3 4 1,-4-4-118,-2 4 97,4-4 0,0 6 0,7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04.5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707 0 7569,'0'15'10,"0"0"1,0 4 19,0 1 0,0 1-214,0-1 0,-5-1 75,0 11 0,-5-4 82,5 8 1,-5-3-22,5-1 0,-6 1 40,1 3 1,-3-1-10,-2 6 0,4 0 33,-4 5 1,4 2-55,-9 3 0,4 3 42,1 7 0,0 0-18,1 0 0,-3-7-7,-2-3 0,7-8 18,-2-2 0,4-13-5,0-2 0,-1-6 8,6-3 0,-2-7 0,2-3 0,-1-5 29,-4-5 1,-3-5 64,3-9 0,-8 1-50,-1-7 0,-6-6 15,5-8 0,-1-5-18,2-5 1,1-3-12,-7-7 1,7 2-97,-1 3 1,-3-3-58,3 3 0,-1 2-137,5-2 0,1 1 260,-1 0 0,0-5 0,1 6 0</inkml:trace>
  <inkml:trace contextRef="#ctx0" brushRef="#br0" timeOffset="250">545 412 7569,'6'15'0,"-6"-1"-328,0 1 205,-6 0 0,-17 1 193,-6 4-55,-1-4 1,-19 7-36,0-4 1,-1-2-10,-4 2 1,5-4-86,-5-5 1,11 1 113,-1-6 0,10 0 0,-2-5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02.8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470 30 7569,'0'10'-403,"0"-1"1,0 1 250,0 5 1,-1-2 91,-4-3 1,3 3 199,-3-3 0,-1 3-74,1 1 0,-5 6-40,5 0 0,-5-1-31,6-4 1,-8 1-2,2 4 0,-3-2-3,-1 6 0,-1-4-4,0 4 0,-4 1-90,-1 4 1,-5-4 100,6-1 1,-6-6-71,6 2 1,-1-4 32,5-1 0,1-7 2,-1-3 0,5-5 5,0-5 1,6-3-4,-6-7 0,6-1 69,0-4 0,0-3-58,-1-6 0,2 0 73,-7-1 1,5-4-117,-4 0 1,0-2-5,0 1 1,-4 4 70,3-3 0,-3 3 0,-2 2 0</inkml:trace>
  <inkml:trace contextRef="#ctx0" brushRef="#br0" timeOffset="406">735 103 7569,'13'15'-163,"-3"0"0,-2-6-250,-3 1 0,-3-5 226,2 5 415,-2-7 1,-8 9-136,-4-7 0,-3 4-81,-2-4 1,-1 7 7,-4-3 1,2 0-58,-6 0 0,6-4-73,-2 5 0,4 0 52,1 5 0,7-6-93,3 1 0,3 0 12,2 5 1,0-1 77,0 1 0,2-5 56,3 0 0,10-2 5,9 2 0,5 3 0,6-3 0,2-4 31,7-1 0,2 2 67,3-3 0,-3 0-31,3-9 1,-10 2 104,-5-7 0,-4 0 8,-6-5 0,-3 1 29,-6-1-126,-7 0 0,-1 0-39,-7 1 1,-2 1-63,-3 3 0,-4-2 32,-11 8 1,-3-6-10,-6 5 0,-7 0 56,-3 5-437,3-7 171,-13 6 205,16-6 0,-16 7 0,11 0 0</inkml:trace>
  <inkml:trace contextRef="#ctx0" brushRef="#br0" timeOffset="801">1426 221 7598,'-15'0'-762,"0"0"0,-4 0 834,-1 0 0,-1 0-72,1 0 1,2 1 104,-6 4 0,6 4-151,-2 5 1,4-4-4,1 0 0,1 0 37,-1 4 0,7 6-2,3 0 1,3-1 14,2-4 1,0 0 0,0-1 0,7 1-8,3 0 0,4-1 23,6 1 1,3-5 17,6 0 1,7-7 80,3 2 1,2-4-61,-2-1 1,7-1 38,-7-4 0,0 2-62,-9-7 1,-7 2 62,-4-2 0,-4-3-54,-5 3 0,-4 2 5,-6-2 0,0 0-37,0-4 1,-1 4-18,-4 0 1,-10 0-142,-9-5 1,-4 1 52,-2-1 0,-1 2 95,-3 3 0,3-3 0,-5 5 0</inkml:trace>
  <inkml:trace contextRef="#ctx0" brushRef="#br0" timeOffset="1030">1705 0 7569,'30'0'0,"-3"0"169,-2 0-31,3 0 0,-6 0 137,8 0-549,-1 0 242,1 0 1,-1 0-210,0 0 188,14 7 1,-10 1 65,6 7 0,-8 6-37,-7 3 1,-3 11 53,-6 4 1,-7 3-83,-3 3 0,-3-1-119,-2 0 0,-7-2 44,-2-3 0,0-3-164,0-6 291,-1-1 0,2 0 0,1 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15.6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0 118 7569,'7'8'-471,"-6"-2"0,11-4 254,-7 3 427,-1-3 10,3 4 2,-5 1-179,11-6 1,-5 11 54,7-7 1,-6 0-3,1-5 1,0 0-85,5 0 0,1 0 60,4 0 0,-2 0-125,6 0 1,-4-7 60,4-3 0,-1-3-20,2-2 1,2 1 10,-2-1 1,1 0-8,-2 1 0,4-1 17,-3 0 0,-2 1-8,1-1 1,-1 7-8,1 3 1,-1 3 17,-3 2 0,-9 0 3,4 0 1,-4 2-17,4 3 0,-7 5 0,-3 9 0,-3-1-23,-2 7 0,0-1-70,0 5 0,0 1 88,0-1 0,-5 1-8,0-1 0,0-4 30,5-1 1,0-6-13,0 2 0,2-6 29,3-4 0,-2 2-14,7-8 1,0 1 11,4-5 0,3-1-34,2-4 0,-1-3 4,7-7 1,-3-1-37,3-4 0,3 4-11,-4-4 0,-3 4-21,-1 1 1,1 0 46,-1 1 0,-2 4 8,-8 0 1,3 7-14,-3-2 0,-2 3 70,1 2-41,-5 0 1,4 7 4,-3 3 0,-4-2 24,4 2 1,2-1 5,-2 6 1,1 0 61,-1-1 1,-2-4-82,7 0 1,0-5 46,5 5 1,-1-7-36,1 2 0,0-3-16,0-2 0,-1 0-12,1 0 0,0 0-4,-1 0 0,-4 0 12,0 0 0,-5 0-1,5 0-18,-1 0 0,5-2-3,-5-3 1,3 2-12,-7-7 0,6 0 34,-1-5 0,3 4 1,2-4 1,-1 4-2,1-9 0,0 4 4,-1 1 0,1 1-17,0-1 1,-2 0-1,-3 0 1,1 6 14,-6-1-1,7 0-28,-4-5 17,0 7-20,-2 2-20,1 6 1,-5 1-4,2 4 1,-4 3 18,-4 7 0,2 0-6,-3-1 0,3 3 37,2 2 0,0-1-25,0 7 0,0-7 48,0 1 0,2-2 1,3-3 1,1 1 11,4 0 0,3-2 29,-3-3-23,3 3 0,2-12-35,0 4-10,-1-3 0,1-2-38,0 0 0,-1 0 45,1 0 1,-5-5-50,0 0 1,-1-6 14,6 1 1,-5-1-7,0 1 0,-2-3 2,2 3 3,3-3 5,-5-2 9,0 7 0,0 1 27,-3 7-26,-3 0 0,4 2-37,-6 3 0,-5 3 29,1 7 0,-1-5-16,5-1 15,0 1 0,0 5 24,0 0 0,6-2 2,4-4 1,5-2 3,4-7 1,4 0-18,7 0 0,-3 0-129,-2 0 1,1 5-13,-6 0 1,4 0-110,-4-5 1,-1 5 72,-4-1 179,0 1 0,6 2 0,2 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20.0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0 486 7569,'7'8'-396,"-5"-2"0,6-1 264,-3 0 130,-4 0 0,7-5 56,-3 0 0,-1 0 19,5 0 0,-4-7-77,5-2 1,-5-6-6,5-5 1,0 2 6,4-6 0,3-1 14,2-4 0,-2 4-1,2 1 0,-3 1-7,-1-1 1,0 2-3,0 8 0,-1 1-7,1 3 1,0-2-1,-1 8 0,-4-1 5,0 5 0,-7 1-2,2 4 0,-3 0-5,-2 10 0,0 1 7,0 9 0,0 7-4,0-2 1,0 7 2,0-3 1,0 6 0,0-6 0,0-5 20,0-4 0,0-2 29,0 1-45,6-3-2,2-6 1,7-7-11,0-3 0,0-10 13,-1-4 1,1-5-57,0 0 1,-1-6 35,1 1 0,-2-6-4,-3 5 1,3 1 1,-3 4 1,3 0-1,2 1 0,-6 6-14,1 3 15,0 3 0,3 4 25,-3 3 0,1 3-21,-6 6 1,5 1 29,-5 0 0,6 0-8,-1-1 0,-2 1 4,2 0 1,0-2-61,5-3 1,-1 1-98,1-6 0,0 1 143,-1-1 0,8-3 0,0 4 0</inkml:trace>
  <inkml:trace contextRef="#ctx0" brushRef="#br0" timeOffset="275">1250 559 7569,'14'0'-620,"-5"7"-28,-3-6 706,-6 6-4,7-14 1,-6 4 15,4-7 1,-3 0 168,-2-4 0,0-6-135,0 0 0,0-7-75,0-3 1,0-1-207,0-8 0,0 5 46,0-5 0,0-1-55,0-4 0,0 5 71,0 0 1,0 6 114,0-1 0,0 3 0,0 2 0</inkml:trace>
  <inkml:trace contextRef="#ctx0" brushRef="#br0" timeOffset="495">1441 265 7569,'15'15'0,"-7"0"-579,5-1 374,-12 1 1,6 0 177,-7-1 0,-2 1 336,-3 0 1,-8-1-100,-6 1 1,-7-5-142,1 0 1,1-7-78,-6 2 0,4-4 67,-8-1 1,3 0-271,1 0 1,1-6-46,0-4 256,-1 4 0,1-7 0,-1 4 0</inkml:trace>
  <inkml:trace contextRef="#ctx0" brushRef="#br0" timeOffset="775">1838 500 7533,'6'8'-97,"-4"-1"1,4-14-132,-6-2 0,0-11 392,0-4 0,-1-12 65,-4-8 1,3-2-319,-3-8 1,-1 0 88,1-5 0,-6 0 0,2 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18.0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383 103 7569,'14'-6'-404,"1"4"-549,0-11 1125,-1 12 18,1-6 69,-7 7-228,5 0 1,-11 2 4,3 3 1,-3-2-17,-2 7 0,-7-1-6,-3 6 1,-3 5-76,-2-1 0,1 7 68,-1-1 1,0 1-94,1-1 1,-3 2 80,-2-2 1,2-2-26,-2 1 1,4-6 62,5 2 1,-3-10 51,3-6-83,-3 5 0,-1-9 7,-1 0 1,-1-7 53,-4-8 0,4-1-40,-4-4 1,2-2-90,-1-8 0,2-4-19,-2 0 0,-1-6 85,5 6 0,-9-7 0,8 4 0</inkml:trace>
  <inkml:trace contextRef="#ctx0" brushRef="#br0" timeOffset="465">780 89 7259,'8'8'-1245,"-3"-2"1141,-10-6 1,-3 0 161,-7 0 0,0 5 73,0 0 1,1 2-33,-1-2 0,-1-2-94,-4 7 0,5-5 28,1 4 1,-1 1-57,5 5 0,2 4 4,-2 1 0,5 5 30,-4-6 1,5 6-13,-1-6 0,4 6-9,1-6 1,6 3 1,4-3 0,5-2 19,4 2 1,-1-3-21,7-1 0,4-7 119,6-3 0,5-3-21,0-2 0,2-2-29,2-3 0,-1-4 4,-4-11 1,-5 2 3,-9-7 0,-4 6-28,-6-6 1,-7 3 5,-3-3 1,-4-3-17,-1 4 1,-8-2 11,-7 1 0,-7 4-103,-13 6 1,-7 1 6,-7-1 1,-5 7-144,5 3 0,-5 1 113,5 0 84,7 2 0,-1-5 0,5 7 0</inkml:trace>
  <inkml:trace contextRef="#ctx0" brushRef="#br0" timeOffset="893">1118 118 7569,'9'0'-193,"1"0"-233,-6 0 284,2 0 0,-14 5 131,-7 0 0,4 6 9,-9-1 1,7 3 3,-7 2 1,9 0 3,1-1 1,7 6 36,-2-1 0,3 1-34,2-5 0,0-1-23,0 1 1,7-5 15,3 0 1,4-2 4,6 2 1,-2-4 40,7-6 1,-4 0 6,8 0 0,-3 0-12,9 0 1,-4-6 12,-2-4 1,-4-3-8,-1-2 0,-6 0 9,2 1 1,-9-1 70,-1 0 0,-2-4-76,2-1 1,-4-1-13,-6 1 0,-1 4-39,-4-4 1,-5 4-124,-10 1 1,-2 1 72,-8-1 1,1 7-143,-1 3 0,-1 3-83,-3 2 1,3 0 86,-3 0 0,3 2 10,1 3 1,7-2 175,4 7 0,2 0 0,3 4 0</inkml:trace>
  <inkml:trace contextRef="#ctx0" brushRef="#br0" timeOffset="1122">1221 89 7569,'19'-7'0,"1"-3"0,1 2-162,-1-2 1,-2 7-204,6-2 0,-4-1 285,4 1 1,-4 0 215,4 5 1,-4 0-7,4 0 0,1 0-90,4 0 1,1 0 51,-1 0 1,2-2-63,3-3 0,-3 4 3,4-4 0,-6-2 65,-4 2-164,9 1 106,-16 4 0,14 1-52,-12 4 0,0 5-12,-6 9 0,-1 6-37,-3 9 0,-5 10 69,-10 10 0,-3 2-113,-7-2 1,-4 1 86,-1-6 18,1 0 0,-3-5 0,0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16.2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0 7569,'0'10'-817,"0"0"735,0-7 253,-6 10 1,-2-6-127,-7 2 1,0 0-5,1-4 0,-1-2-51,0 7 1,0-6 1,1 6 1,-1 0-7,0 5 1,6-2-13,-1-3 1,2 3-16,-2-3 1,-2 4-5,7 6 0,1-4-14,4 4 0,0-4 44,0-1 0,1-1-9,4 1 0,3-5 35,7 0 0,5-2 20,-1 2 0,2-4 6,-1-6 0,-2 5-4,6 0 1,1 0 90,4-5 1,-6 0-75,-3 0 1,-1-2 72,-4-3 0,3 2-36,-8-7-35,-4 1 0,1-6-48,-7 0 0,-3 0-36,-7 1 1,-2 1-136,-12 3 0,4-2 27,-4 8 0,-1-6-329,-4 5 469,6 0 0,-5 5 0,5 0 0</inkml:trace>
  <inkml:trace contextRef="#ctx0" brushRef="#br0" timeOffset="663">295 118 7569,'9'-5'-601,"1"0"1,-5-2 406,5 3 331,0 2 0,-1-5-15,1 7-59,-6 0 1,4 0-78,-3 0 118,-4 7-183,6 1 1,-7 2 75,0 0-7,0-7 38,6 10 0,1-10 7,3 7-5,3-7 1,-5 9 5,7-7 1,-6 4-14,1-4 0,-2 2 3,2-2 1,3-2-25,-3 7 0,1-5 7,-1 5 1,3-6 4,-3 6 22,3-6 0,2 2 33,0-6-66,-1 0 1,1-2-2,0-2 0,-1-5-30,1-5 1,-5-1 44,0 0 0,-2 1-79,2-1 1,1 0 49,-6 0 0,0 6-36,-5-1-9,0 7 0,0-4 1,0 19 26,0 2 1,0 9-11,0-3 0,0 1 18,0-1 1,0-4 45,0 3 1,0 3-2,0-3 1,6 1 5,4-5 1,5-6 0,4 1 1,-1-2 7,7 2 1,4-3 16,6-7 1,5 0 6,0 0 1,0 0 1,0 0 1,-1-7-28,-10-3 0,2 2 62,-11-2 0,0 2-32,-6-2 1,-1-3 1,-3 4 0,-2-5-33,-3 0 0,-3-1 5,3 0 0,-15-4-18,-5-1 0,-4 1-7,-1 4 1,-5 0-172,-9 0 1,3 1 50,-3-1 1,-2 5-165,2 0 0,1 2-11,8-1 1,-1-3 72,7 7 1,-1 0 205,5 5 0,1 0 0,-1 0 0</inkml:trace>
  <inkml:trace contextRef="#ctx0" brushRef="#br0" timeOffset="1010">971 147 7569,'23'5'0,"-4"0"0,-2 5-185,-3-5 1,1 0-270,0-5 0,-1 0 444,1 0 0,0 0-8,-1 0 1,-4 0 35,0 0 1,-2-2-11,2-3 1,3 2 14,-3-7 1,-2 5 2,2-5 1,-5 7 37,5-2 19,-7-3 28,10 6 0,-12-3-64,4 10-32,4 3 4,-8 1 0,6 4-19,-7-3 1,5 3 18,0 1 1,1 1-6,-1 0 1,-2-1 10,7 1 0,-5-2 18,5-3-13,0 3 0,4-10 8,1 7 0,0-7-33,-1 2 1,6-3 16,-1-2 1,6-5 45,-5 0 1,1-1-65,-2 1 1,-2 3-9,2-3 0,3-1-6,-3 1 1,6-5-66,-6 5 0,1 0 27,-5 5 1,4 0 42,1 0 1,1 0-169,-1 0 0,2 0 7,8 0 166,-1 0 0,7 0 0,2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13.1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104 765 7586,'8'0'-95,"-2"0"-15,1 0 65,-5 0 1,6-2 1,-3-3 1,-4 2 105,4-7 1,-3 0-107,-2-4 1,1 2 61,4-3 1,-3 2-32,3-11 0,3-1 14,2-4 0,-2 0-53,2-1 1,0-1-17,4-3 1,1 1-113,0-6 0,-1 6-81,1-1 0,0 3 260,0 2 0,-1-1 0,1 1 0</inkml:trace>
  <inkml:trace contextRef="#ctx0" brushRef="#br0" timeOffset="267">692 0 7569,'8'7'-810,"3"-4"624,-6 7-91,0-7-32,-5 4 713,7-1-50,-6 2-262,6 7 1,-14 0-49,-3 0 1,-4-4-15,-6 4 0,2-4 0,-6 9 0,-2-4-8,-9-1 1,-2-1 29,-7 1 1,-5-5-107,0 0 0,-5-7 20,5 2 1,0 1-103,5-1 1,4 0-7,1-5 1,7 0 141,-3 0 0,4 7 0,2 1 0</inkml:trace>
  <inkml:trace contextRef="#ctx0" brushRef="#br0" timeOffset="750">736 500 7569,'0'15'-211,"0"0"0,1-1-64,4 1-38,-3 0 0,5-1 306,-7 1 0,0-5 312,0 0 0,-2-7-151,-3 2 0,2 1-124,-7-1 0,0 0-86,-5-5 1,1 2 27,-1 3 0,0-4-6,1 4 1,-1 2-1,0-2 0,-4 4-14,-1-4 0,5 7 5,6-2 0,-1-2-6,-5 1 1,7 1 31,3 5 1,3-5-14,2 0 1,7-6 60,3 6 0,8-6-13,1 0 0,7-2 6,-1-2 0,8 0 3,1 0 0,7 0 78,-2 0 0,5 0-87,5 0 120,3-6-59,0-3 1,-7-5-38,-11-1-3,-3 0-6,-8 1 0,-7-1 63,-6 0-44,-7 0-48,4 1 0,-14 1 8,-3 3 1,-14-2-33,-6 8 1,-10-6-11,-4 5 1,-1 0-41,-4 5 1,5 0-125,5 0 1,-2 0-118,7 0 0,5 0 311,4 0 0,7 0 0,-3 0 0</inkml:trace>
  <inkml:trace contextRef="#ctx0" brushRef="#br0" timeOffset="1151">1294 574 6829,'9'0'-234,"-3"0"412,-6 0-35,0 6 0,-2-3-109,-2 7 0,-10-5-24,-5 5 0,-1 0-54,6 4 1,-6 1 45,0 0 1,1-5-47,4-1 1,5 1 17,1 5 1,5 0-109,-1-1 106,4 1 0,9 5 9,7-1 0,1 1 29,8-6 1,3 0 3,7-5 1,-2 4 56,8-3 1,-1-3-75,5-2 1,2-4 144,3-1 1,-4-1-39,4-4 0,-9 1-31,-6-5 0,-10-1-30,-4-5 1,-5 5 62,-5 1-106,-4-1 0,-19-3-10,-7 3 1,-12-2-110,-7 8 0,-6-3 42,-4 2 0,5 4-65,0-4 1,5-2-68,5 2 0,8 0 209,-4 5 0,11-6 0,-3-2 0</inkml:trace>
  <inkml:trace contextRef="#ctx0" brushRef="#br0" timeOffset="1443">1691 706 7569,'15'15'0,"6"-7"-768,4-3 462,2-4 1,-2-1 305,-1 0 295,1 0-77,-2-6 0,5-1 59,-4-3-177,4-3 1,6 5-59,0-7 0,2 1 7,-1-1 0,-4 2-38,3 3 1,-9-1 0,-6 6 1,-3 0-54,-1 5 1,-7 2 72,-3 3 0,-3 8-163,-2 6 0,-2 7 57,-3-1 0,-3-2 39,-7 1 1,6 1 25,-1 4 1,5-6-2,-5-3 0,7-4-27,-2-1 21,10-1 0,8-6-15,7-3 1,7-3 17,3-2 1,4-2-178,5-3 0,4-1 190,-4-4 0,3-9 0,2 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324 221 7569,'-14'5'-674,"-1"0"436,0 0 1,5-5 138,1 0 1,-1 0 253,-5 0 1,0 0-82,1 0 1,-1-2-21,0-2 0,2 0-30,3-6-12,-3 1 0,10-1 4,-7 0 1,7 0-1,-2-4 1,4-1-28,1 0 1,0 0 28,0 1 0,6 1-50,4 3 1,8-3 31,1 3 1,3-1-13,-3 1 0,-1-2 7,7 7 1,-7-4 0,1 4 1,3 0 1,-3 5 0,1 0 1,-6 0 30,1 0 1,-7 2-28,-3 2 0,-3 5 4,-2 5 1,-7 6-3,-3-1 1,-4 3-12,-6-3 12,4 4 0,-12 7-6,4-1-6,-4 0 11,-2-6 0,3 5-36,2-4 33,-3 4 1,7 0-41,-3-3 1,-2 1 35,6-7-10,0 7 0,11-8-1,-1 7 0,6-7 9,0 1 0,2-2-2,2-3 0,2 1 48,2 0-48,5 0 0,5-7 1,8 3-19,2-6 21,10 0 1,2-5-180,4 0 1,5-2 42,-6-3 109,7-3 31,-8 0 0,-1-12 0,-1 4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27.5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0 441 7569,'2'-14'-243,"3"-1"0,-4-1 266,4-4 1,-3-3 57,-2-6 1,0-7-230,0-3 1,0 1 44,0-1 0,-2 5-470,-3-6 573,4 8 0,-6-4 0,7 6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28.1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397 118 7569,'0'-15'-1244,"5"0"1072,0 1 1,0 4 133,-5 0 1,0 5 14,0-5 1,0 5 28,0-4 0,0 4-32,0-5 32,0 7 88,0-4 35,7 7 62,-6 0 0,8 0 0,-5 0 237,-2 0-4,11 0-110,-11 0-99,4 0 0,-7 5-270,-4 0 0,1 0 49,-5-5 1,-1 1 41,-5 4 0,-4-3-40,-1 3 1,0 1-104,6-1 0,-6 0-59,0-5 1,-1 5 99,2 0 0,1 0-116,-7-5 0,1 0 84,-6 0 0,1 2-148,0 2 0,4-2-124,1 3 370,6-3 0,-4 4 0,8 2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28.4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30 7569,'0'-8'-356,"0"-6"1,-7 13 375,-3-4 1,-3 3-23,-1 2 1,-6 0-3,0 0 1,-1 5 56,2 0-48,-4 7 1,-8-9-64,-4 7 1,3-2 57,-7 2 0,6 9 0,-3-3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26.6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0 530 7569,'2'9'-248,"3"1"135,-3-6 249,4 2-104,-6-6 56,7 0 0,-4-2-10,7-2 0,-5-3-39,4-3 1,-4-8 44,5 4 0,-5-4 74,5 3 1,-5-6-70,4-4 1,-4 2 13,5-1 1,-2-1-19,2-4 0,2-1-93,-8 1 0,6 1-19,-5 4 1,5-4-112,-5 4 0,6 2-29,-1 3 1,-2 2 75,2 3 1,-5 6-39,5 3 92,-7 3 0,8 9 44,-6 2 1,2 4-27,-2 2 1,-4 5 4,4-1 0,-3 6 24,-2-6 1,5 7 17,0-1 0,0-4-15,-5-1 1,5 1 4,-1-1 0,6-1-17,-5-4 1,2-5-2,-2 0 0,-2-7-34,7 2 1,-5-4 30,4-1 0,-4-1-106,5-4 1,-5-3 90,5-7 0,-2-1-5,2-4 1,1 4 33,-6-4 0,5 4-35,-5 1 0,6 0 44,-1 1 1,-2 1-41,2 3 0,-5 2 172,5 3-74,-1 3 0,1-4-19,0 6 1,-5 4-38,5 1 0,-7 7-2,2-2 0,1 4-12,-1 6 1,2-4 18,-2 4 1,-4 3-59,4 1 1,2-3 51,-2-1 0,1 1-101,-1-1 1,-2-1-141,7-4-204,-6 0 300,9 0 124,-12-1 0,19 1 0,-4 0 0</inkml:trace>
  <inkml:trace contextRef="#ctx0" brushRef="#br0" timeOffset="333">1323 383 7343,'8'0'52,"-1"0"64,-7 0-93,-13 0 0,3 0-68,-9 0 0,2 0 35,3 0 1,-6 0-9,0 0 0,-6-5-21,2 0 0,1-2-123,-2 2 0,1-1-5,-6-4 0,1-1 96,0 6 1,4-5-354,1 5 424,6 0 0,-4-1 0,8-3 0</inkml:trace>
  <inkml:trace contextRef="#ctx0" brushRef="#br0" timeOffset="637">1147 515 7569,'0'10'-165,"0"0"1,0-6-622,0 6 888,0-6 76,0 2 1,0-17-110,0-4 1,0-5 84,0 1 1,2-4-76,2-7 1,-2 1-3,3 0 1,-3-6-75,-2 1 0,0-5 23,0 5 0,0-1-319,0 6 1,-5-1 142,0 1 0,0 5-142,5-1 0,-5 7 292,0-1 0,0 2 0,5 2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25.5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15 7161,'-6'-8'-28,"4"1"1,-6 7 32,3 0 1,2 0-22,-7 0 0,5 0 100,-5 0-47,0 0 1,-4 0 100,-1 0-111,0 7 0,1-1 48,-1 4 0,0 3-41,0-3 1,1 8-33,-1 1 0,-5 1 47,1-5 0,4 4-95,5 1 1,2 4 39,-2-4 1,-1 5-8,6-6 1,-1 6 1,1-6 1,3 6-5,-3-6 0,3 6 12,2-6 1,7 1 0,3-5 1,3-5 78,2-1 0,1-5-67,3 1 0,-1-5 66,7-5 1,-1-4-64,6-5 0,-1-7 6,1-4 1,-3-3-25,-2-1 0,1-1-4,-6 1 1,-1 0 25,-4-1 1,-7 1-6,-3-1 0,-3 8 90,-2 2 1,0 4-89,0 1 1,-7 5-76,-3 0 0,-3 7 36,-1-2 0,-3 4 0,-2 1 0,1 0-14,-7 0 1,1 0-110,-6 0 1,6 0-66,-1 0 0,6 0 48,-6 0 0,7 6-430,-1 4 595,2-4 0,3 14 0,-1-4 0</inkml:trace>
  <inkml:trace contextRef="#ctx0" brushRef="#br0" timeOffset="278">250 15 7569,'15'0'0,"0"0"-708,-1 0 384,1 0 0,-5-2 197,0-3 1,-5 4 339,4-4 1,-4 3 53,5 2-203,-7 7 0,6-4-15,-5 7 0,-2 0-19,3 4 0,-2 1 92,2 0 1,-3-6-79,3 1 0,-2 2 28,2 7 1,-3-2-9,2 2 1,0-2-104,1-3 0,-4 1 20,4 0 0,3-6-127,2 1 1,5-2 61,4 2 1,-1 2-152,7-7 0,-2 4 235,1-4 0,10 7 0,-2-4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31.7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133 235 7569,'15'0'-1391,"-1"0"1115,1 0 248,0 0 1,-5 0 119,-1 0 1,-4 0-31,5 0 112,-7 0-166,10 0 1,-9 0 116,5 0-90,-5 0 187,2 0-98,-6 7 10,0-5-108,0 11 0,-1-10 23,-4 7 0,-2-5 33,-3 4 1,-3-4-35,4 5 1,-9-7 1,-2 2 1,0 2-1,6-2 0,-6 1-57,1-1 0,-1-3 36,5 3 1,1-4 27,-1-1-23,0 0-21,0 0 1,7-6-12,3-4 1,4-5 21,1-4 0,1 1-21,4-7 1,5 6 19,10-6 0,-4 1-59,4-6 0,1 2 11,-2 4 1,6 3-7,-6 6 1,1 0 17,-5 1 1,-1 4-7,1 0 1,0 7 30,0-2-19,-1 3 0,-1 9 53,-3 3 1,-3 3-47,-7 1 0,0 8 32,0 2 0,-7-1 18,-3 1 0,-3 1 11,-1 4 1,-6 1-42,0-1 1,-6 0 6,2 1 0,1-6-19,-2 1 1,6-1-8,-6 6 0,7-6-56,-1 1 0,7-7 67,3 1 0,5 3-62,-1-3 1,4 1 43,1-6 1,5 1-7,0 0 1,8-5 10,1-1 1,1 1-7,5 5 0,2-5 35,3 0 0,1-6-31,-1 6 1,2-5-41,-2 5 0,3-7 41,1 2 1,2-3-714,3-2 715,-9 0 0,9 0 0,-11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32.5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16 7569,'0'-9'-260,"0"3"382,0 6-31,-7 6 0,-1 1-96,-6 3 0,-3 1 95,-2-6 1,2 7-78,-2-3 0,1-1 14,-2 2 0,4 0-95,-4 5 0,4-1 85,1 1 0,5 0-90,1 0 1,0-1 52,0 1 0,0 5 28,5-1 1,2 1-5,-3-6 0,3 1-1,2 0 0,7 0 90,3-1 0,3-4-67,1 0 0,3-2 8,2 2 0,-1-2 5,7-3 0,-1-3 1,6 2 0,-1-2-41,1-2 0,4-6 30,0-4 1,0-3-27,-4-2 1,-6-5 22,1 1 1,-7-2-58,1 1 1,-4-1 43,-5-4 1,1 2-110,-6 4 0,0 7 42,-5-2 1,-6 2-11,-4-3 0,-5 7-71,-5 3 0,3 4 58,-8 1 0,2-5-134,-1 0 1,-2 0 79,6 5 0,-1 0-393,1 0 524,4 0 0,-5 7 0,6 1 0</inkml:trace>
  <inkml:trace contextRef="#ctx0" brushRef="#br0" timeOffset="292">471 89 7569,'0'15'0,"0"-1"-794,0 1 466,6 0 0,-2 0 328,5-1 447,-5 1-171,9 0 0,-10-1-94,7 1 0,-5 0-140,4-1 0,-4 1 212,5 0-211,-7 0 1,6-1-17,-5 1 0,0-2-63,5-3 0,0 3-71,0-3 0,5-2 72,-5 2 1,4-5-221,2 4 0,1-5 86,4 1 1,-4-2 168,4 2 0,3 3 0,0 7 0</inkml:trace>
  <inkml:trace contextRef="#ctx0" brushRef="#br0" timeOffset="1084">853 912 7569,'6'8'232,"-4"5"-323,11-11 1,-10 5-22,7-7 83,-7 0 115,11 0 0,-11 0-8,7 0 0,-2-7-95,2-3 1,3-4 103,-4-6 1,9 2-108,2-6 0,1 4 42,-1-5 0,-2 1-36,6-5 0,-6 1-2,2 3 1,1-2-2,-1 2 0,-1 4 7,-4 1 0,0 4-17,-1 1 1,1 2-22,0 3 1,-5 4 41,-1 6 0,-4 1-36,5 4 1,-7 3 31,2 7 0,-3 5-94,-2-1 1,0 7 78,0-1 0,0-2-4,0 1 0,5 1 37,0 4 1,0-4 5,-5-1 1,1-6 75,4 2 1,-2-4-63,7-1 1,-5-2 3,5-3 1,-5-4-15,5-6 1,-1-1-7,6-4 1,0-3-41,-1-7 1,3-5-10,2 1 1,-2-6 0,2 6 1,-2-6-111,-3 5 1,6 1 67,0 4 1,-1 2 37,-4 3 0,0-1 72,-1 6 0,1 2-70,0 8 1,-1-2 103,1 7 0,-5 4-47,0 6 1,-2 4 108,2-4 1,3 1-95,-4-1 0,3-4-9,-2 4 0,3-4-25,-3-1 0,9 0 0,4-1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37.0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1 515 7636,'13'-2'-549,"-4"-3"0,3-10 243,-7-9 0,5-10 699,-6-6 0,3-2-191,-2-2 1,-3-5-220,2 0 0,-4-7 17,-4 2 0,-5 4 0,-5-1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36.2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589 427 6510,'0'8'521,"0"-1"-369,0-7-124,-7 6 0,-1-3 36,-7 7 1,-1-7-112,-4 2 0,2 2 67,-6-2 1,1 5-72,-1-6 0,-9 1 17,4-5 1,-11 0-146,1 0 1,-3-1-88,-2-4 0,1 2-41,4-7 307,-4 7 0,6-11 0,-7 6 0</inkml:trace>
  <inkml:trace contextRef="#ctx0" brushRef="#br0" timeOffset="388">251 765 7569,'0'10'-181,"0"0"1,0-6-737,0 6 701,0-6 122,6 2 0,-3-6 366,7 0 1,-6-2-124,0-2 1,-2-5 32,-2-5 1,2-3-73,3-2 0,-4-6 39,4-9 1,2 0-153,-2-10 1,1 1 9,-1-11 1,-3 0-186,3-5 1,1 6 63,-1-1 0,0 5-26,-5-5 0,0 8 140,0 2 0,0-7 0,0 6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38.2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0 7569,'0'15'-172,"-2"-2"-34,-3-3 1,2 1 36,-7-6 0,0 5 106,-4-5 0,-6 5 149,1-5 0,-8-1-43,3-4 1,1 0-26,-1 0 1,4 0-62,-5 0 1,1 0-5,-5 0 0,-1-4-20,1-1 0,-5-2-114,-1 2 0,1-1-136,5-4 317,-1-3 0,7 5 0,2-7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4.9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15 7569,'0'8'-605,"0"-1"447,0-7 0,0-13 0,0-4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205 795 7569,'0'10'-40,"0"-1"114,-7-5-131,5 2 88,-4-6 0,6-1-79,0-4 1,0-5 110,0-10 1,2 2-69,2-6 1,3 1 75,3-2 0,3-7-149,-3 2 0,1-4 60,-1 0 0,3 3-65,-3-4 0,1-1-127,-1 2 0,3 0-302,-3 4 512,-4 1 0,7 0 0,-4-1 0</inkml:trace>
  <inkml:trace contextRef="#ctx0" brushRef="#br0" timeOffset="1">352 545 7569,'-10'0'-264,"0"0"224,7 0 0,-10 0 112,3 0 1,-3-2 14,-2-3 0,-5-1-26,1-4 38,-7-3 1,8 5-82,-7-7 1,6-5 55,-6 1 1,6-6-138,-6 6 149,7-7 1,-3 8-54,6-7 0,5 1-112,1-6 1,5 6 2,-1-1 0,5 1-100,5-6 1,10 1-383,10 0 299,2-1 259,9 7 0,2-11 0,6 3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38.4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0 7569,'6'8'58,"-4"5"0,4-9-681,-6 5 485,0-5 113,0 2 93,0 1-72,-6-6 1,-4 8-61,-10-5 0,2 0 55,-6 5 0,-1-5-176,-4 1 1,-2-2-53,-3 2 237,3-4 0,-5 13 0,6-6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42.7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1 353 7569,'0'8'-548,"0"-1"0,1-7 434,4 0 0,-3 2 421,3 2-118,-4-2 107,-1 5-251,7-20 0,-4 3-23,7-10 1,-5-1 13,5 1 0,-6-6-80,6 2 0,0-4 91,5-1 0,-2 1-96,-3 3 0,3-1 34,-4 7 0,5-1-1,0 5 1,-4 1-53,0-1-4,0 0 26,4 7 36,1 1 1,-7 9-38,-3 3 0,-3 5 28,-2 9 0,0-1 5,0 7 1,0-2 11,0 1 0,0 4 2,0-4 0,0-1 17,0 2 0,0-7 5,0 1 1,0-7-8,0-2 0,1-7-15,4 2 0,3-4-28,7-1 1,-5-8 32,0-6 0,1-1-26,9-5 0,-4-1 19,4 1 1,-4-4-3,-1 4 0,4 1-1,1 4 1,0 0-5,-6 1 32,1-1 1,0 7-26,-1 3 0,-4 3 68,0 2 0,-7 2-58,2 3 0,-3 3-2,-2 7 1,5 4-5,0 1 0,1-1 1,-1-4 1,-3 0-45,2 0 1,3-1-258,-2 1 298,6-7 0,-2 5 0,5-5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45.2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7569,'-8'14'-779,"3"1"155,4-7 405,-6 5 473,-1-4 1,-7 4-190,1-4 1,-6 3-38,0-7 0,-1 1-27,2-1 4,2-3 0,-9 4-52,6-6 0,-1 0-6,2 0 1,2-1-95,-2-4 0,2 2 90,3-7 1,-1 2 56,0-2 0,1-3 0,-1 5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45.8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1 456 7049,'0'-15'-389,"0"0"1,0 1 706,0-1-152,0 0 1,0-6-133,0-3 0,5 1-15,0-2 1,-1 2-174,-4-1 1,2-4 100,3 4 1,-3-4-78,2-2 1,0 6 82,1-1 0,-4 3 47,4-3 0,3 4 0,1 6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46.1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1 794 7569,'24'-14'-155,"1"-1"0,-2-6-248,1-4 1,2-8 343,-6-1 0,0-12 349,-6 2 1,-5-8-198,-5 3 1,-2-6-75,-2 1 1,-6-4-274,-4 0 0,-10-1 254,-4 0 0,-11 0 0,-2 1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47.7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132 294 7569,'0'8'-1285,"7"-1"852,-6-7 975,6-7-378,-7 6 1,0-12-91,0 3-81,0-10 0,0 4-49,0-4 1,0 2-95,0-1 1,0 1 69,0-7 1,0 6-13,0-6 0,0 2 92,0-1 0,-7-4 0,-1 5 0</inkml:trace>
  <inkml:trace contextRef="#ctx0" brushRef="#br0" timeOffset="237">250 118 7569,'0'15'-196,"0"-1"0,-2-1-326,-3-3 1,-3 2 638,-6-8 0,-3 6-32,-2-5 1,1 0-240,-7-5 0,1 0-7,-6 0 161,1 0 0,-1 0 0,1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48.7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1 324 7569,'8'-7'-87,"-2"6"1,-6-12 86,0 3-825,0-10 574,0-3 1,0-8 56,0-3 236,0-4-42,0-6 0,0-6 0,0-3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57.3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0 7569,'15'0'-1647,"-1"0"1603,1 0 1,-5 0 204,0 0-180,-7 0 1,4 2 88,-7 3-40,0-4 267,0 6-234,-7-7 0,-1 0-40,-7 0 0,0 0 15,1 0 1,-3 0-19,-2 0 1,1 0-2,-7 0 0,1 0-22,-6 0 0,3 0-1,2 0 0,-3 0-66,4 0 0,-9 0 75,-1 0 1,-5 0-155,5 0 0,-6 0 80,6 0 0,1 0-136,9 0 205,3 0 0,6 0 0,0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57.7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1 7569,'0'14'-699,"0"1"0,-4-5 837,-1 0 0,-7-5-30,2 4 1,-3-5-148,-1 1 0,-8-4 4,-2-1 1,-1 0 123,-4 0 1,3 0-146,-8 0 0,1 0-167,-1 0 0,3-1 223,-4-4 0,-2 3 0,-1-4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00.7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1 236 7569,'0'10'-76,"0"0"203,0-7-417,0 3 0,0-17 356,0-4 1,0-4-177,0-1 0,0-3 97,0-6 0,1-1-319,4 1 332,-3 0 0,11-1 0,-5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324 691 7569,'-7'9'36,"6"-3"-11,-6-6 0,7-2 0,0-2 1,0-5 84,0-5 1,0-1-145,0 0 1,2-6 107,3-3 0,1 1-76,4-2 1,3 1-120,-3-6 85,3 1 1,2 4-108,-1 1 1,-1 4 119,-3-4 1,2 4-266,-8-4 0,6 6 102,-5-2 1,0 4-276,-5 1 461,0 0 0,0 1 0,0-1 0</inkml:trace>
  <inkml:trace contextRef="#ctx0" brushRef="#br0" timeOffset="1">574 486 7569,'-9'0'-692,"1"0"631,3 0 1,2 0 42,-7 0 1,1 0 106,-6 0 0,-5 0 174,1 0 1,-8 0-49,3 0-149,-10-7 1,3 4-23,-4-7 0,-1 5-1,2-5 0,-5 1-58,5-6 1,4 0 42,6 0 0,1 1-75,-2-1 1,4 0 63,6 1 0,1-3-98,-1-2 0,7 2 85,3-2 1,3-2-155,2 1 0,0-5 45,0 6 0,9-6-35,5 6 1,7-6-95,9 6 0,3-6-108,6 6 342,-7-1 0,17 5 0,-11 1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7:40.9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148 353 7569,'0'8'-1154,"0"-1"1011,0-1 0,0-2 397,0 5-132,0-5-59,-7 9 0,4-10-49,-7 7 0,5-7 90,-5 2 1,2-2-71,-2 2 0,-3-3 5,3 3 0,2-4-36,-2-1 1,1 0-1,-6 0 0,5 0-39,0 0-17,7 0 11,-3-6 1,6-2 44,0-7 0,4 0-16,1 0 1,10-4 6,-5-1 0,11 1 0,-6 4 0,8 2 16,-4 3 1,11-1 4,-6 6 0,6 0-13,-11 5 1,6 0 3,-6 0 0,1 6 24,-6 4 0,-5 8-24,-4 2 0,-4 6 17,-1-2 0,-6 4-14,-4 2 1,-8 4-18,-2 0 1,-6 5 11,2-4 0,1 4-2,-2-5 0,7 5-13,-1-4 0,-1-1-7,5-5 0,-3 4 19,9-4 0,2 4-5,2-8 0,4-4 59,1-2-54,0-2 0,3-4-5,7-3 0,1-4-25,14-6 0,1 0-4,8 0 1,4 0-11,6 0 0,1-6-9,4-4 0,-3 2 52,3-2 0,-3 0 0,-2-5 0</inkml:trace>
  <inkml:trace contextRef="#ctx0" brushRef="#br0" timeOffset="647">897 926 7569,'2'10'-331,"3"0"167,-4-7-306,12 4 822,-11-7-66,11 0-377,-11 0 1,3 0-51,-10 0-117,-3 0 242,-1 0 16,-4 0 0,5 0 0,-7 0 0</inkml:trace>
  <inkml:trace contextRef="#ctx0" brushRef="#br0" timeOffset="1271">1779 500 7179,'0'10'-1218,"0"0"1700,0-7-354,0 10 1,-6-6-124,-4 2 0,2-2 46,-2-7 0,0 0-40,-5 0 1,1 0 33,-1 0 1,2-2-46,3-3 1,-3 2 6,3-7 0,2 0-4,-2-4 0,7-1-15,-2 0 0,3-1-9,2-4 1,5 4 24,0-3 0,7-3 3,-3 3 1,3-1-6,-2 5 0,8 6-8,-4-1 0,4 7 8,-3-2 0,1 3 0,4 2 0,-4 0-2,4 0 0,-4 7-2,-1 2 1,-7 6 37,-3 5 1,-3 2-34,-2 8 0,0-1 71,0 1 1,-2 4-63,-3 0 0,-3 2 26,-7-1 0,-4-4-35,-1 3 0,-1-3-3,1-2 1,2 1 11,-6-1 0,6-6-5,-2-3 0,5 1-118,6-2 120,-4 1-66,11-5 1,-5-1 46,7 1 0,7-5 2,3 0 0,4-5-1,6 4 1,-2-4 0,7 5 1,-1-5-54,5 5 1,-2-7-3,2 2 0,-3-3-57,8-2 1,-3 0 3,-1 0 116,-1 0 0,7 0 0,2 0 0</inkml:trace>
  <inkml:trace contextRef="#ctx0" brushRef="#br0" timeOffset="6056">1338 1073 7569,'0'-14'0,"-6"-1"0,4-5-554,-3 1 355,3-7 0,-2 3 163,-1-7 1,-5-4 319,5 0 0,-2-7-289,3 2 24,2-4 0,-5-2-77,7-4 0,2 0 74,3-10 0,-2 2-135,7-12 1,0-5 37,4-4-260,1-7 1,6 4 0,2-8 0</inkml:trace>
  <inkml:trace contextRef="#ctx0" brushRef="#br0" timeOffset="17843">221 1397 7569,'8'10'-575,"-3"-1"1,-3-4 660,-2 5 1,0 0-36,0 5 1,-5-6-1,0 1 0,-5 0-37,5 5 0,-6-2-24,1-4 1,-3 5 26,-2-5 1,1 0-1,-1 0 1,0-4-11,0 5 0,1-5 49,-1 5-112,0-7 64,1 4-25,-1-7 1,7-2 18,3-3 0,3-3-1,2-7 0,0 4 8,0-4 1,7 4 0,3-9 0,-2 4-11,2 1 1,-1 0 1,6 1 0,-5-1-44,0 0 0,-1 2 45,6 3 0,1-1-49,4 6 1,-4 0 40,4 5 0,-4 0 5,-1 0 1,0 0-5,-1 0 0,1 2 5,0 3 0,-5 4-5,-1 11 1,-5-2 1,1 6 1,-4 1 19,-1 4 0,-11 6 3,-4-1 1,-5 5 1,1-5 0,-4 2-20,-6-1 1,4-4 67,1 3 0,1-3-65,-2-2 0,4-1 2,6-3 1,1-2-7,-1-4 0,7-7 0,3 2 0,3-7-94,2 3 0,7-7 60,3 2 0,8-5-335,1-5 167,7 3 201,4-11 0,14-2 0,8-7 0</inkml:trace>
  <inkml:trace contextRef="#ctx0" brushRef="#br0" timeOffset="18520">780 1661 7569,'0'10'-432,"0"0"109,0-7-26,0 10 93,0-11 546,-7 11-176,5-11 1,-3 4-42,10-6 1,-1-6-55,5-4 1,1-8 10,5-2 0,5-1-30,-1 1 0,2-2-3,-1-8 1,-4 6 4,4-1 1,-4 2-5,-1-1 0,0 3-70,-1 6 0,1 0 82,0 0-205,-1 1 169,1 6 17,0 1-2,0 7 2,-1 7 1,-6 1 27,-3 6 1,2 1 14,-2 0 0,0 0-13,-5-1 0,0 1-14,0 0 0,0-6-2,0 1 1,1-2 11,4 2 12,-3 3-49,4-11 8,1 4 0,-1-12 1,4-4 1,3-3-3,-3-2 0,2 1-47,-3-1 1,4-5 51,-3 1 0,3-1-42,2 5 1,0 1 31,-1-1 1,-1 5-14,-3 0 9,3 7 9,-5-10 14,7 11 0,-7 2 5,-3 10 1,2-2-1,-2 2 0,4 0-10,-4 5 0,5-5-22,-5-1 0,6-1 26,-1 2 0,10 3 0,3-4 0</inkml:trace>
  <inkml:trace contextRef="#ctx0" brushRef="#br0" timeOffset="18954">1867 1514 7569,'8'2'-444,"-3"3"362,-3-4 0,-2 8 51,0-4 1,2-4 125,3 4-63,-4 3 103,6-6-46,-7 4-49,0-6-10,0-13 0,1 4-149,4-11 1,-3 4 104,3 1 1,-4-1-147,-1-4 1,5 4-1,0-4 0,0-1 11,-5 1 1,0-1 73,0 1 1,5 4-9,0-4 0,0 4 83,-5 1 0,-2 1 0,-3-1 0,4 0 0,-6 1 0</inkml:trace>
  <inkml:trace contextRef="#ctx0" brushRef="#br0" timeOffset="19383">2014 1250 7569,'0'10'0,"0"-1"0,0-4-800,0 5 222,0 0 843,0-2 55,0 5-290,-6-5 0,-1 2-51,-3 0 0,-3-7-11,4 2 1,0 2 50,0-3 1,-1 1-140,-5-5 130,0 0 0,1 0-114,-1 0 1,0 0 53,1 0 0,4 0-106,0 0 1,0-5 105,-4 1 50,5-8 0,-4 4 0,5-7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07.1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0 7569,'-14'0'-783,"-1"0"0,0 0 696,1 0 1,-3 0 219,-2 0-58,2 0 1,-11 2-92,4 3 1,1-4 75,-1 4 0,1 2-118,-2-2 1,-3 0 3,4-5 0,-4 5 54,-1-1 0,-1 1 0,1-5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07.9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259 119 7273,'-7'8'-664,"4"3"478,-7-6 0,5 5 112,-5-5 0,5 5 384,-4-6-211,-1 8-105,-5-11 11,0 6 1,2-9-2,4-3 1,2 2-22,7-7 0,0 1 26,0-6 1,5 0-20,0 1 0,6-1 10,-1 0 0,3 2-15,2 3 1,0-3 14,-1 3 0,1-1 0,0 1 0,-1-1 0,1 6 0,-5 0 0,0 5 0,-5 0 0,4 0 0,-5 6 0,1 4 0,-5 10 14,-5 4 0,-5 6-13,-10 4 0,-1 2 44,-4 3 1,-2 4-32,2-4 1,-3 2 2,-1-2 1,5-3-17,-1-7 0,7-4-2,-2-1 0,4-6-6,1 2 0,6-6-11,-1-4 8,7 3 9,3-11 1,13 5-33,6-7 1,4 0-6,2 0 0,-1-2-68,10-3 0,-1-2 34,1-2 1,-1-4 71,6 3 0,0-3 0,6-2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08.9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1 324 7569,'13'-2'-426,"-3"-3"244,3 4 1,-12-8 19,4 4 140,-3-3-18,4 0 0,-4-5 123,3 3-31,-3-3 0,-2-1-44,0-1 1,1-5 10,4 1 1,-3-6-27,3 6 1,-4-8-3,-1 3 9,0-4 0,7-1 0,1-1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09.3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0 7569,'0'9'-17,"-1"-3"-2,-4-6 1,-3 0-246,-7 0 0,0 0 169,0 0 0,-1 0-21,-3 0 1,2 0-40,-2 0 0,-3 0 106,3 0 0,-1 0 49,5 0 0,-6 0 0,-2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09.5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1 7569,'0'14'-179,"0"1"1,-1 0-304,-4 0 1,-3-1 400,-7 1 0,0 0-33,1-1 1,-1-4 228,0 0 1,-4-5-96,-1 5 0,0-7-94,6 2 1,-1-4 73,0-1 0,-6 0 0,-2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10.7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132 190 7569,'0'8'-671,"0"-1"1,0-5 552,0 3 124,0-4 0,0 7 49,0-3 14,0-3 63,0 11-110,0-5 1,0 2 47,0 0-33,-6-7 1,4 5 45,-3-3-57,-3-3 1,0 4-3,-7-6 0,5 0-21,1 0 1,4 0 56,-5 0-89,0 0 0,0-1 49,1-4 0,5-3-24,-1-7 0,4 0 7,1 0 0,0 1-3,0-1 0,0-5-3,0 1 1,0-1-7,0 6 1,5-3-41,0-2 1,4 2 48,-4-2 1,7 7-19,-3 2 1,5 2 5,0-2 13,1-3 0,0 12 1,-1-4 0,1 5 4,0 5 0,-7 3 8,-3 7 0,-4 1 4,-1 4 0,0 2 47,0 8 0,-6 6-52,-4 3 1,-3 2 67,-2-2 1,1 7-60,-1-7 1,0 5-13,1-10 0,4 4-7,0-9 0,2 4-7,-2-9 1,-1-2-2,6-3 0,-2-2-24,2-3 27,4 1-16,-6 0 3,7-7 0,2-2 13,3-6 1,-2 0-72,7 0 0,-1 0 59,6 0 0,5 0-3,-1 0 0,7-4-41,-1-1 0,4-7-95,6 2 0,2-8 153,7-1 0,7-7 0,1 3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11.8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0 294 7201,'8'0'-209,"5"-6"1,-9-3 107,6-5 75,-7-1 0,8 0 31,-6 1 0,7-1-6,-3 0 0,0 0-38,0 1 1,1-6 50,5 1 0,-2-3-31,-3 3 0,3 2 28,-3-2 0,3 4-111,1 5 1,1-1 76,0 6-10,-1 0 43,1 5 1,-7 7-1,-3 2 0,2 9 24,-2 2 1,0 6-37,-5-1 1,0 2 27,0 3 0,0-6-18,0 1 1,0-7 78,0 1-56,0-2-13,0-3 0,1-5-17,4-5 0,-2-2-3,7-2 1,-5-6-45,5-4 0,0-3 53,4-2 0,1 5-57,0 0 1,-5 1 43,-1-6 0,1 2-6,5 3 0,-5-1-3,-1 6 2,1 0 92,5 5-30,0 0 1,-6 6-10,1 4 1,-7-2-27,2 2 1,-3 0-128,-2 5 1,5-6 78,0 1 1,1-2 35,-1 2 0,3 10 0,7-4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12.7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0 486 7569,'8'-6'-629,"-3"-4"377,-3-3 1,3-2 180,0 0 1,-1-6 370,-4-3 0,0-6-200,0-4-101,0 3 1,0-10-100,0 7 0,-1-7-318,-4 2 418,3-4 0,-11-1 0,5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12.1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59 383 7579,'8'0'12,"5"0"1,-6-6-82,2-4 0,-2-8 50,-7-2 1,5-6-118,0 2 0,0-4 11,-5-2 1,0 1-7,0 0 0,0 1 58,0 3 0,0-1-397,0 7 470,0-1 0,6-1 0,2-2 0</inkml:trace>
  <inkml:trace contextRef="#ctx0" brushRef="#br0" timeOffset="212">279 192 7569,'0'15'-426,"0"-1"266,0-5 1,-1 4 53,-4-4 283,3-2-161,-11 6 1,5-6-10,-7 2 1,-6 3-1,-4-7 1,-2 1-400,-3-1 230,1-3 1,1 4 161,4-6 0,-4 7 0,5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08.1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1 985 7569,'5'-15'-357,"0"1"258,0-1 0,0 0 0,1-1 438,2-4 1,-3 2-67,5-6 0,0-1-119,4-4 1,6-5-52,0-1 0,6-4 29,-2 5 0,4-5-127,1 4 0,6-5 76,-1 0 1,2 0-127,-2 0 1,-3 4-11,4 7 0,-6 1-32,-4 4 1,1 3 134,-7 6 1,1 7-20,-5 3 0,-1-2 48,1 2 0,-5 2-56,0 8 0,-2-2 42,2 7 0,1 0-21,-6 5 1,5-1-68,-5 1 1,1 0-21,-1-1 1,-3 1 81,2 0 0,-2-1-125,-2 1 0,-2 1 65,-2 4 1,-1-4-119,-10 4 1,7 1 72,-12-1 0,7-1-10,-6-4 0,-3 0 32,3 0 0,-2-6-77,1 1 1,4-7 38,-4 2 0,4-3-15,1-2 1,2-2 16,3-3 0,-1 2 14,6-7 1,0 1 90,5-6 0,0 5-83,0 0 1,0 0 153,0-4-62,6 6 1,3-4-14,5 7 0,-4 0 122,0 5 0,-2 2-41,2 3 1,-4 3 18,-6 7 1,2-1-49,3 1 1,-3 1-84,2 4 0,-2-2 62,-2 7 1,0-3-176,0 3 1,0 3 25,0-4 0,0-1-79,0 2 0,5-8-42,0 3 1,6-4-183,-1-1 1,2 0 401,-3 0 0,11 6 0,-4 2 0</inkml:trace>
  <inkml:trace contextRef="#ctx0" brushRef="#br0" timeOffset="416">1103 838 7569,'10'-5'0,"0"0"20,-7-6 256,10 3-108,-11-7-31,11 0 1,-11 6-56,3-1 171,-4 0-269,-1 2 1,-1-4 45,-4 7 1,-3 1-109,-7 4 0,0 0 12,0 0 1,-4 4-26,-1 1 1,-4 7-21,4-2 0,-4 3 24,4 1 1,0 1 39,6 0 1,1-1 17,3 1 1,-2 0 38,8 0 0,-1 1-36,5 3 0,0-7 116,0 3 1,6-4-53,4 4 0,10-5 62,4-1 1,4-5-76,1 0 0,6-2 2,-1-2 0,5 0-48,-5 0 0,1-5 50,-6 0 0,5-6-108,1 1 0,1-3 91,-2-2 1,-3 1-424,3-1 0,-3 2 411,-1 3 0,6-3 0,1 5 0</inkml:trace>
  <inkml:trace contextRef="#ctx0" brushRef="#br0" timeOffset="2542">1838 676 6341,'-9'2'31,"-1"3"0,5-3 481,-5 2-327,7-2 1,-10 3-26,3 0 1,2 1-99,-2-1 0,0 2 7,-5 3 1,1 3-5,-1-3 0,0-2-72,1 2 0,-1-1 85,0 6 0,2 0-124,3-1 0,-3 3 24,4 2 1,2-2 29,2 2 1,-1-2-23,1-3 0,0 1 30,5 0 0,5-5 47,0-1 0,8-1-49,1 2 0,1-2 20,5-3 0,3-3-8,1 3 0,4-3-3,1-2 0,-4-5 6,-1 0 1,1-7-6,4 2 1,-4-3 30,-1-1 1,-6-1-28,2 0 1,1-1 6,-2-4 1,1 4-9,-5-4 0,-1 4-34,1 1 1,0 1 18,0-1 0,-6 2-42,1 3 1,-5-1-19,5 6 11,-7-7 1,5 11-110,-3-4 129,-3 3-197,4 2 100,-12 7 54,4 1 0,-9 7 21,6-1 0,-5 1-34,5 0 1,-5-1 8,5 1 1,1 0-5,4 0 1,-2-1 61,-3 1 0,3 0-42,-3-1 1,4 1 90,1 0 1,6-5-84,4-1 0,3-4 50,2 5 0,0-7 10,-1 2 1,6-3 13,0-2 1,6-2 99,-2-3 1,2 2-74,-1-7 0,3-1 59,-4-9 0,2 4-51,-1-4 1,1-1-39,-7 1 1,-1 1 23,-8 4 1,3 2-100,-3 3 90,-3-3 0,4 10-97,-6-7 38,0 7 0,-5-2 42,0 10-161,0 3 1,0 7 78,0-1 0,0 1-70,0 0 0,-5 0 53,0-1 1,0 1-14,5 0 1,0-1 30,0 1 1,0-5-46,0 0 147,0-1 1,7 4-97,2-3 0,0-3 152,0-7-129,1 0 0,5 0 45,0 0 1,-1 0-30,1 0 1,-5 0 111,0 0 1,-2-2-89,2-3 0,3 2 7,-4-7 0,0 7-20,0-2-2,1-3 0,5 5 9,0-7 1,-6 7-1,1-2 0,0-2 17,5 2 1,-1-5-21,1 6 1,1-8 21,4 2 0,-2-1 19,6 1 1,-6-3 8,2 3 0,3-3 5,1-2 0,-1 1-29,2-1 0,-7 5-44,1 0 1,3 2 41,-3-2 0,1-1-58,-6 6 1,1 0 76,0 5-120,0 0 77,-1 0-11,1 0 0,-7 7-89,-3 3 1,-3 3 55,-2 1 0,-5 3-31,0 2 1,-5 2 49,5 4 1,-5 1-48,5-6 1,-1 1 28,1-1 0,3-9 42,-2 4 0,2-4-13,2 4 0,0-5 8,0-1 57,0-5-81,0 2 74,6-6 1,3 0-54,5 0 1,-4-1 88,0-4-78,0-3 0,4-7 80,1 0 0,0 0-53,-1 1 0,-4-1 0,0 0 1,0 1-24,5-1 1,-1-1 14,1-4 1,0 4-11,-1-4 0,-1 9 8,-3 1 1,3 0-21,-3-5 0,3 6 15,2-1 0,0 6-2,-1 0 1,1-3-1,0 2 0,-1 0-1,1 5 0,0-5-21,-1 0 0,1 1 23,0 4 1,-5 0-45,-1 0 0,1 0 38,5 0 0,-5 0-53,0 0 46,-7 6 1,5 1-52,-3 2 0,-3 4 10,2-3 0,-2 3-74,-2 2 0,0 0 6,0-1 0,-5 1 69,0 0 0,0 0-21,5-1 14,0 1 1,0 0 66,0-1-100,0 1 94,0 0-46,7-1 1,1-5 81,7-5 0,-5-2 37,-1-2 0,1 0-91,5 0 0,0-6 21,-1-4 1,3 2-17,2-2 1,-2 0 30,2-5 0,-1 1-23,2-1 1,-4 0-17,4 1 1,-4-1 18,-1 0 0,-1 2-3,1 3 0,-5-3 6,0 3 0,-7 2-15,2-2 0,-2 6-35,2-6 0,-3 5 39,2-5 0,-4 7-239,-4-2 183,-5 3 1,-5 2-65,-1 0 0,0 2 78,1 3 1,-1 1-39,0 4 1,5 3 62,1-3 1,0 8-37,0 2 0,0 1 41,5-2 0,2-1-33,-3 7 0,3-7 85,2 1 1,0-2-65,0-3 1,2-1 48,3-3 0,3 2-40,7-7 0,0 0 82,-1-5 0,7-2-7,4-3 1,-2 2-60,1-7 0,1-2-10,4-7 0,-4 3 16,-1-4 0,-1 2-36,2-2 1,-3 4 33,-2-4 0,-4 9-20,4 1 1,-4 5-8,-1-4 1,-5 5-25,0-1-12,-7 4 43,10 7 1,-11 2-41,2 7 0,0 0 37,1 0 0,-4 1 0,4 3 1,-2-2-4,2 2 1,-1-4 0,5-5 0,-4 1-4,5-6 0,0 7 22,11-11 1,-5 6-17,4-7 0,-4 0 4,-1 0 0,0-7 2,-1-3 0,1-3 4,0-1 0,0-1-10,-1 0 1,1 6-1,0-1 0,-1 5 31,1-5 1,0 7 2,-1-2 0,-4 3-3,0 2 0,0 0-15,5 0 3,-1 0 0,1 0-12,0 0 0,-1-5-4,1 0 1,0-11-11,-1 1 1,1-7-5,0 2 1,0-11 14,-1 1 0,6-9-10,-1 0 0,1-2 57,-5 2 0,-1-2-45,1 7 0,-2-5-47,-3 4 1,3 1 45,-3 5 1,-2 4-79,2 1 49,-7 6-6,10-3 12,-11 12 0,4 11 8,-6 13 0,0 3-84,0 11 0,-6-3 77,-4 9 0,2 2-100,-2 2 1,2 2 50,-2-2 1,-3 4-9,3-4 1,-1-1 9,1 1 1,-1-5-12,6 5 1,-5-6 84,5 1 0,0-8-69,5-1 0,0-12 139,0 2 0,2-11-74,3 1 0,1-5 177,4-5 0,3-4 1,-3-11 0,8-3 2,1-6 1,3-5-80,-3-1 0,-1-4-10,7 5 1,-1-5-113,6 4 0,-1 1 74,0 5 1,7 1-375,3 3 1,4-1 320,1 7 0,0-8 0,0 5 0</inkml:trace>
  <inkml:trace contextRef="#ctx0" brushRef="#br0" timeOffset="3034">5410 823 7533,'0'9'405,"0"-3"-168,0-6-198,7 0 1,-6 2 50,4 3 0,-1-4-29,0 4 1,0 2 2,6-2 1,-2 1-23,1-1 1,5 2 4,-5 2 1,4 3 2,2-7 1,0 5-21,0-6 0,4 1-8,1-5 0,1 0-65,-1 0 1,2 0 85,8 0 1,-1 0-191,1 0 1,-3 0 44,-2 0 0,3 0-141,-4 0 1,2 0 78,-1 0 0,1 0 164,-7 0 0,8 0 0,-5 0 0</inkml:trace>
  <inkml:trace contextRef="#ctx0" brushRef="#br0" timeOffset="4893">6571 750 7569,'9'0'692,"4"0"-634,-5-7 0,7-1 89,-1-6 0,1-1-107,0 0 0,1-1 114,4-4 1,-2 2-10,6-6 1,-4 4-77,4-4 46,-6-1 1,8-4 3,-6-1 1,1-6-38,-1-3 0,-4 3-79,4 2 0,-6-2 85,-4 2 0,2 4-200,-8 6 0,1 6-24,-5-2 1,0 9-186,0 1 182,0 7 0,-5-2 87,1 10 0,-8 5-42,2 9 1,-3-1 35,-1 7 0,-1-1 24,0 6 1,0 4-20,1 0 0,-1 2 7,0-2 1,1-3 3,-1 4 1,5-4 2,0-2 0,5 5-101,-4 1 1,5-1 89,-1-5 1,4-1-91,1-3 1,0 2 79,0-2 1,1-4-39,4-1 0,-1-4 22,5-1 1,1-7 100,5-3 0,0-3-106,-1-2 1,1-2 202,0-3 0,-1-3 15,1-7 0,0 0 14,0 1 1,-1-1-73,1 0 0,1 1-45,4-1 0,-4 0-91,4 1 94,-4-1 1,-1 2-92,0 3 23,-1 3-33,1 7 51,0 0 1,-1 2-4,1 3 1,-5-2 17,0 7 0,-5-5-7,4 5 1,1-2 59,5 2 0,0-2-53,-1-3 0,1-4 51,0 4 1,1-3-33,4-2 1,-4 0 2,3 0 1,-2 0 38,-2 0 0,-1-2-35,1-3 0,0 2 116,-1-7-115,1 1 1,-5-6 82,0 0-43,-7 7-145,3-5 84,-6 5-146,0 0 42,-6 1 1,-2 7 59,-7 0 0,0 2-67,1 3 77,-1 3 1,0 6 26,1 1 0,4 0-34,0 0 0,7-1 65,-2 1 0,-2 5-58,2-1 1,0 1 40,5-6 1,5 6-10,0 0 1,7-2-7,-3-9 0,9 3 11,2-7 1,1 0-15,-1-5 0,3 0 50,6 0 1,-4-9-50,-1-5 1,1-3 92,4-7 1,-1-1-11,-4-4 0,6 0 77,-1-1 0,0 1 44,6-1 0,-4-4-37,-2 0 1,1 0-59,-1 4 1,-1 1-8,-4-1 1,2 3-206,-6 2 1,0 2 63,-6 4 1,-1 2 17,-3-2 0,-2 7-109,-3 2-235,-3 7 69,4-3 210,-6 6 0,-1 6-38,-4 4 0,-2 5 61,-2 4 0,-5-2 18,5 2 0,-3 4-8,2 2 0,-3 2-68,4 3 0,-3-6 63,2 1 1,-3-1-24,3 6 0,2-6 16,-2 1 0,6-7-10,-6 1 0,5 2-49,-5-1 52,7 0 1,-4-6 152,7 1-138,0-7 1,2-1 113,3-7 0,-2-2-56,7-3 0,0-3 109,4-7 0,8-4-35,2-1 0,-1-6 28,1 1 1,1-2-84,4-3 0,1 1 14,-1 0 0,5-6-309,1 1 0,6 0 130,-2 4 1,3 2 146,2 4 0,7-4 0,1 5 0</inkml:trace>
  <inkml:trace contextRef="#ctx0" brushRef="#br0" timeOffset="7221">8291 691 7569,'0'15'-337,"0"-7"282,0-1-191,7-1 294,1-4 0,7 3 47,-1-10 1,6 1 36,0-5 1,4 0-1,-4 0 1,6-3-55,-2 7 1,2-6-63,-1 1 1,1 2 41,-6-2 1,4 5-53,-4-5 0,-1 7-66,-4-2 129,0 4-46,-1 1 0,-5 1-21,-5 4 0,-4 3-10,-4 7 1,0 0 0,-5-1 0,0 3-76,0 2 0,-5-1-71,5 7 68,2-7 0,-4 3 46,6-6 1,-5-1-11,5 1 36,0 0 1,7-2-29,3-3 1,5-4 101,9-6 1,-1 0-87,7 0 1,-6-6 119,6-4 0,-2-3 4,1-2 1,4-4-22,-4-1 1,2-1 40,-1 1 0,3 4-85,-4-4 1,2-1 33,-1 1 0,-2 1 32,-4 4 18,-2 0-10,4 1-122,-13-1 26,-1 7 1,-9 1-71,-3 7 0,-3 0-51,-7 0 0,4 2 72,-4 3 0,4 1-37,-9 4 0,9 3 56,1-3 1,0 8-4,-5 2 0,6-1-8,-1-4 0,6 0 12,0-1 0,-3 3-6,2 2 0,0-3 3,5 4 0,0-4 10,0-1 1,0-5-4,0 0 35,7 0 0,1-2-37,7-3 1,4-4 70,1-1 0,6-6-64,-2-4 1,4-3 92,2-2 0,-1-4-49,0-1 0,6-5-16,-1 6 1,2-7 69,-2 1 0,-3-4-61,4-6 0,-4 4 105,-2-3 1,2-3-92,3-3 0,-3-4 25,4-5 1,1 4-13,-2-4 1,-5 3-117,-4 2 0,-2 1-2,1 4 1,-3 5-85,-6 9 0,-7-1 16,-3 7 0,-3 4 108,-2 5 1,-2 7-94,-3-2 1,-3 3 55,-7 2 1,-4 8 88,-1 7 1,-4 1-91,4 9 0,-4 1 55,4 8 1,-5 4-8,6 6 0,-6 0 1,6 0 1,-1 0-45,5 0 0,-4 5 33,-1 0 1,1 0-83,4-4 1,0-6 67,1 0 0,-1-5-23,0 5 0,2-6 8,3 1 1,-1-7 4,6-3 0,-5-6 0,5 2-7,0-11 111,5-2 0,7-10-89,3-7 0,3-2 103,1-12 0,6-1-50,0-4 0,-1 5 21,-4-1 1,5 2-39,-1-1 1,2 2 70,-1 8 0,1 4-54,4 0 1,1 7 123,-7-2 1,6 3 114,-5 2-166,-1 0-76,-4 0 1,-7 7 33,-3 3 0,-10 3-110,-5 1 0,-3 3 104,-2 2 0,6-2-111,-1 2 1,0-2 28,-5-3 1,6 1 9,-1 0 1,2-1-81,-2 1 1,-2-5 66,7 0-23,1 0 0,-1-1 13,0 1 56,0-7 1,5 6-9,0-5 0,2-2 6,2 3 1,0-3-1,5-2 3,1 0 0,5 0 33,0 0 0,1 0-41,4 0 0,-4 0 65,4 0 1,2-7-55,3-3 1,-2-3 60,1-1 0,1-3-48,4-2 1,-4 1 0,-1-7 0,1-1 8,4-8 1,2 1 51,3-6 0,-7 0 84,2-5 0,-3-2-75,3-3 1,-1 1 28,-3-5 0,1 0-57,-7-1 0,6 0-35,-5 10 1,-3-1 51,-7 10 1,2 6-220,-7 4 0,1 12-123,-1-1 119,-3 9 1,3-2 47,-10 7 0,-3 8 57,-7 7 1,0 6-17,0 9 0,1-1 8,-1 1 0,-1 5 14,-4 5 0,4 2-7,-4 2 1,4 0 8,1 0 1,0 1-28,1-1 1,-1-5 13,0 0 1,-1-1-44,-4 1 1,4-3 37,-4-7 1,6 1-33,4-1 1,-3-6-18,3-4 21,4-2-23,-1-3 138,7-5 0,0-5-57,0-8 0,7-3 13,2-3 0,4-8 113,2 4 1,0-4-72,0 3 0,1 0 74,3 1 1,-2-1-92,2 0 0,-2 0 51,-3 1 1,3 6-39,2 3 1,-2-2 9,2 2 1,-2 0-38,-3 5 1,-4 0 23,0 0 0,-5 7-40,5 3 0,-7 3 38,2 1 0,-4 1-81,-1 0 1,-1 0 65,-4-1 0,3 3-52,-3 2 1,-1-3 46,1 4-35,0-4 1,0-1 82,0 0 8,0-7-14,5 5 1,2-11-41,3 3 0,-2-4 62,7-1 0,0-6-52,4-4 1,1-3 32,0-2 0,4 0-23,1 1 1,1-3-42,-1-2 1,-4 2-38,4-2 0,-4 3 66,-1 1 1,0 0-53,-1 0 1,-4 6 43,0-1 0,-5 5-58,5-5 46,-7 7-21,10-4-2,-12 7 0,6 2-2,-7 3 1,0 3-47,0 7 1,-5-1 58,0 1 1,-1 5-18,1-1 0,3 6 9,-3-6 0,4 6 28,1-5 1,0-1-32,0-4 1,0 0 46,0-1 0,6-6-38,4-3 0,3-3 37,2-2 0,4-2-23,1-3 1,1-4 2,-1-11 1,-4 4 0,4-4 1,-4 4-5,-1 1 1,-1 0-2,1 1 1,0-1-1,0 0-1,-1 7 1,1 2 0,0 6 0,-1 0 0,-6 6 0,-3 4 0,-1 1 0,1-1 0,-4 3 0,11-5 0,-8 7 0,8-7 0,-4 4 19,7-7 0,-1-1-10,1-4 0,0 0 2,0 0 0,-1 0-4,1 0 1,5-1-4,-1-4 1,1 3-18,-6-3 1,1-1 17,0 1 0,0 0-15,-1 5 1,1 0 11,0 0 0,-1 0-57,1 0 51,0 0 1,-1 0 0,1 0 0,0 0 2,0 0 1,-1 0-1,1 0 0,0 0 5,-1 0 1,1 0-10,0 0 41,-1-7 0,1 6-40,0-4 1,0 2 40,-1-2 0,-1 2-33,-3-7 1,3 5 39,-3-5 0,-2 2-33,2-2 1,-2-3 5,2 3 1,-2-3 66,-3-2 1,-3 1-31,3-1-46,-4 0 1,-2 2 10,-4 3 1,1-1-93,-5 6 0,-6 0 50,-5 5 0,1 0-86,4 0 1,0 5 79,1 0 0,-1 6-13,0-1 0,0 3-7,1 2 0,4 0 10,0-1 1,7 3 59,-2 2-56,3-2 0,2 4 80,0-6 1,2-2-18,3-4 1,-2 3 6,7-7 0,0 5 35,4-5 0,1 1-63,0-1 0,1-2 1,4 7 1,-4-5 6,4 5 1,1 0-6,-1 4 1,6 6 7,-2-1 1,-3 3-38,-1-3 0,0 2 56,-6 4 0,3 3-2,-12-4 1,-1 4-25,-4 1 1,-1-1 6,-4-3 1,-3 2-57,-7-2 1,-5 3 51,1 1 0,-7-1-102,1-4 0,-1 2 95,2-6 0,-4 0-269,3-6 0,-2-4-102,-3 0 0,6-7 364,-1 2 0,-6-3 0,-6-2 0</inkml:trace>
  <inkml:trace contextRef="#ctx0" brushRef="#br0" timeOffset="7440">10805 147 7909,'-8'-1'337,"3"-4"-524,-3 3 1,4-3 186,-6 10 0,1 3 0,-6 7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08.3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192 324 7569,'0'-8'-551,"0"1"471,6 7 1,-2-6-51,5-4 1,-4-3 165,5-2 0,-7-1 140,2-4 0,2 2-297,-2-6 23,0 6 1,0-10-3,-1 4 1,1 1-300,-5-2 399,0 7 0,7-9 0,1 4 0</inkml:trace>
  <inkml:trace contextRef="#ctx0" brushRef="#br0" timeOffset="248">412 74 7569,'10'5'0,"0"0"0,-7 6-455,2-1 282,-3-3 1,-2 6 53,0-3 309,-7-4-89,-7 7 0,-8-5-182,-2 7 97,-4 0 1,5-5-37,-6-1 0,-1-4-5,1 5 0,0-7-141,-1 2 0,1-3 104,-1-2 1,6 0-240,-1 0 301,7 0 0,-9 0 0,4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14.5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1 7569,'-8'0'-432,"-5"0"-126,3 0 0,-3 5 610,-2 0 1,0 1-7,1-1 1,-6-2 48,1 7 1,-8-7-79,3 2 0,-10 2-65,-6-2 1,-2 0 12,-2-5 35,0 0 0,0-7 0,0-1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8:15.7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0 574 7569,'0'10'0,"0"0"-146,0-7 26,0 10 0,2-12 82,3 4 1,-4-10 28,4-4 0,-2-11-14,2-4 1,-1-11 61,5-4 1,-4-16-118,5-9 0,-7-13 78,2-6 0,3-17 0,-4 48 0,1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25:55.2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162 956 7569,'0'10'0,"0"0"-704,0-7 246,0 3 519,-7 1 102,6-5-67,-6 4 302,7-6-273,0-6 0,0-3-62,0-5 1,0-1 12,0 0 0,0-4-49,0-1 1,5-6-13,0 1 0,6-7 7,-1-3 1,5-5-73,4 0 0,-2-4 27,2-5 0,-2-1 39,-3-4 1,0 3-338,-5 7 1,3 7 118,-7 2 0,0 6 202,-5 4 0,0 4 0,0 6 0</inkml:trace>
  <inkml:trace contextRef="#ctx0" brushRef="#br0" timeOffset="651">0 927 7569,'7'8'-231,"-4"3"2,7-6 0,-5 0 362,4-5 1,-4 0-16,5 0 0,-5 0-51,5 0 0,0 0 45,4 0 1,1 0-79,0 0 1,-1 0 61,1 0 0,1 0-76,4 0 0,-2-5 31,7 0 1,1-6-98,8 1 1,4-3 72,6-2 0,5 5-98,0 1 1,0-1 57,-5-5 1,-8 2 37,-7 3 1,-3-3 13,-11 3 0,3 2-16,-8-2 54,-4 1 1,1-6-38,-7 0 1,0 0 7,0 1 1,-2-1-79,-3 0 0,-1 1 34,-4-1 0,-3 0-126,3 1 0,-8 1 76,-2 3 0,1-2-149,4 7 134,0-6 1,2 3-2,4-7 1,2 0 27,7 1 0,2-3 16,3-2 0,8-2 62,6-4 0,7-3-69,-1 4 1,8-4 89,1-1 1,-5-1-74,-4 1 1,-7 4 113,1 1 0,-4 4-14,-5-4 1,-4 6-29,-6-2 1,0 4-45,0 1 1,-1 2 1,-4 3 1,-3-3-52,-7 3 1,-1 2-134,-4-2 0,4 2-255,-4-2 0,-1-1 417,1 6 0,1 0 0,4 5 0</inkml:trace>
  <inkml:trace contextRef="#ctx0" brushRef="#br0" timeOffset="1118">1367 677 6542,'-16'-2'225,"-4"-3"0,2 4-155,-6-4 1,-1 3-33,-4 2 4,-1 0 0,-4 0-29,0 0 0,-5 0-9,4 0 0,3 7-63,7 2 0,-1 4 97,7 2 0,-1 0-101,5-1 1,2 1 31,3 0 1,-1 0-1,6-1 0,2 1 6,8 0 1,4-1-5,11 1 1,5-2 25,9-3 0,5 1-10,10-6 0,2 0 90,3-5 0,-1 0-83,-8 0 0,0-6 128,-10-4 0,-6 2-15,-5-2 0,-7-2-28,-2-7 0,-2 3-8,-9-4 1,6 2 8,-5-2 1,0 4-76,-5-4 0,-6 2 52,-4-1 1,-5 3-204,-5-4 1,2 4 54,-6 1 0,-1 5-229,-4 0 1,0 5 319,-1-4 0,1 5 0,-1-2 0</inkml:trace>
  <inkml:trace contextRef="#ctx0" brushRef="#br0" timeOffset="1568">1558 706 7569,'23'2'0,"-3"3"0,-4-4 0,-1 4 0,-1-3-333,1-2 202,-7 0 1,0 0 424,-3 0 47,-3 0-393,5 0 1,-19 5 48,-3 0 0,2 6-75,4-1 1,-1-2 67,-5 2 1,5 0-17,0 4 0,7 1 6,-2 0 1,4-6-8,1 1 49,0 0 1,8 3-29,7-3 0,1-4 89,8-6 1,1 0-78,4 0 1,1-6 33,-1-4 0,0-3-24,1-2 0,-1 1-25,1-1 0,-1-5 10,0 1 1,-1-1-4,-3 5 0,1 6-2,-7-1 1,3 2 10,-3-2 0,2 2 24,4 3 1,3 3-32,-4-3 1,4 4 85,1 1 1,1 5-59,-1-1 1,6 8 2,-1-2 1,-6-2 6,-9 2 0,-2-1-3,-3 6 1,-1 0-80,-3 0 0,-3-1 68,-7 1 1,-9 0-117,-5-1 1,-1-1 55,-5-3 1,-1 2-271,2-7 0,-1-1 306,5-4 0,7-13 0,2-3 0</inkml:trace>
  <inkml:trace contextRef="#ctx0" brushRef="#br0" timeOffset="2014">2837 515 7569,'23'15'0,"-7"-2"-582,-6-3 218,-7 3 800,4-12 45,-7 6-367,0-7 1,-7 0-206,-2 0 0,-5 0 103,0 0 0,-1 0-49,0 0 0,1 5 54,-1 0 1,0 6-7,1-1 0,-1 3-5,0 2 1,5-1-10,1 1 1,5 0-24,-1-1 1,4 1 45,1 0 1,0-5-41,0-1 1,1 0 31,4 0 1,3 3-34,7-7 0,5 0 22,-1-5 0,8 0 0,-3 0 0,5 0 36,6 0 1,-3-7 6,8-3 1,-6-3-26,5-2 1,-5 1-2,6-1 0,-8 0-25,3 1 0,-4 4 28,-2 0 1,0 5 5,1-5 0,-2 7-25,-4-2 0,2 4-4,-6 1 1,4 1-7,-4 4-1,-1 3 1,-5 7-104,-5 0 1,-2-1 108,-7 1-115,0 0 0,-2-1 56,-3 1 1,2-7-449,-7-3 510,0-3 0,-4 4 0,-1 3 0</inkml:trace>
  <inkml:trace contextRef="#ctx0" brushRef="#br0" timeOffset="2448">3557 662 7569,'15'0'-575,"6"0"1,-3 0 948,7 0-128,-1 0 0,6-5-106,-1 0 1,2-6-136,3 1 1,-3-3 35,4-2 0,1 5 56,-2 1 0,0 0-96,-4 0 1,-6 0 66,1 5 1,-7 2-236,1-3 135,-9 3 1,1 9-52,-6 3 1,-5 3 52,-5 2 0,-8 1-123,-1 3 0,-1-2-16,-5 2 0,4-4 41,1-5 1,1 1-230,-1-6 357,7 0 0,-5 2 0,5 1 0</inkml:trace>
  <inkml:trace contextRef="#ctx0" brushRef="#br0" timeOffset="2731">4719 15 7569,'22'7'-374,"0"-6"0,-13 6 283,1-7 206,0 6 180,-2-4-257,-1 11 0,-7-10-18,0 7 1,-8 0-3,-7 5 0,-1 1 34,-9 4 1,2 3-10,-1 6 1,-4 5 24,3 1 1,-1 5-22,2 0 1,-9 9-103,4 4 0,-4 3 27,4-2 1,-7 1-101,-3-6 0,-2-5 13,2-4 0,3-9-144,6-2 1,7-3-226,4-11 484,9 3 0,3-16 0,7 4 0</inkml:trace>
  <inkml:trace contextRef="#ctx0" brushRef="#br0" timeOffset="2920">5174 192 7569,'5'14'0,"0"1"0,5-5-323,-5 0-608,0-7 1173,-5 3 1,-2-6-111,-3 0 1,-10 0-121,-9 0 0,-5-1-36,-6-4 0,-2 3-229,-7-3 0,-5 4 253,0 1 0,0 0 0,4 0 0</inkml:trace>
  <inkml:trace contextRef="#ctx0" brushRef="#br0" timeOffset="3362">5013 618 7569,'14'0'-687,"1"0"472,0 0 1,-6 0 162,1 0 659,-6 0-581,9-7-62,-12-1 1,-6 0 60,-9 3 1,-13 4-82,-2 1 1,-7 0 0,-8 0 1,0 6 82,0 4 0,5 3-48,-1 2 1,8-1 24,-3 1 0,9 0-103,2-1 1,6 1 68,-2 0 0,9-1-34,1 1 28,7 0 1,-4 0-6,7-1 0,2-1 40,3-3 0,10 2-22,9-8 1,10 1 58,5-5 0,10 0-51,5 0 1,-1-5 121,1 1 0,-9-8-21,-1 2 1,-8 2-25,-11-2 1,-4 2 55,-6-2 0,-5-1 41,-1 6-193,-5-6 0,-3 2 88,-6-5 1,-8 4-210,-1 0 0,-8 7 58,-7-2 1,3 2 95,-4-2 0,4 3 0,-10-4 0</inkml:trace>
  <inkml:trace contextRef="#ctx0" brushRef="#br0" timeOffset="3970">5204 618 7569,'13'20'-613,"-3"-1"421,3 1 1,-10-11 332,7 1 334,-7 0 1,3 0-437,-6 0-97,0-7 117,0 3-188,0 1 1,-4-4 1,-1 7 0,-5-5 109,5 5-45,0-7 31,5 10-5,0-5 0,7 0 54,2-3 1,11-3 75,4-2 0,6 0 8,4 0 1,-1-2-50,6-3 1,-1-3 6,1-6 1,-3-1-18,-7 0 0,1 0 4,-1 1 1,-1-1-1,-4 0 1,2-4-35,-6-1 0,0 1-22,-6 4 1,1 5-4,0 0 1,-6 2-60,1-2 95,-7 4-27,4 6 0,-9 6 9,-3 4 1,-3 10-29,-6 4 0,-9 4-9,-7 1 0,-4 1-2,-5-1 1,-9 7 25,4 3 0,-8 4-5,3 1 1,-2 2-95,2 3 0,4 3-31,-4 7 0,8-2 74,2-3 1,0-4 29,-6-6 1,3 4 3,3-4 1,-4 2 6,4-12 1,5-5-13,4-4-62,1-7-4,13-3 97,1-9 1,17-17-19,12-4 0,14-10 44,11 1 1,9-4-48,1-1 0,5-2 66,-5-4 1,4 4-31,-4-3 0,7-2 11,-2 2 0,8 0 19,2 4 0,-2 2 8,-8 4 1,-5 4 158,-10 11 0,-5 0-190,-9 4 0,-4 4-54,-6-4 0,-2 10 58,-4 5 0,4 1-104,-3-1 0,-2 3 23,2-3 1,0 1-132,5-1 1,1-4 189,4-6 0,9 0 0,9 0 0</inkml:trace>
  <inkml:trace contextRef="#ctx0" brushRef="#br0" timeOffset="144421">2943 1 7569,'0'22'0,"-5"0"0,0-8 0,0-4 26,5 0 138,0-7-294,-6 4 39,4-7-536,-11 0 627,11-7 0,2-1 0,9-7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18:08.75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1911 441 7569,'0'-15'-521,"0"1"0,0 4 1,0 0 411,0-1 107,0-2 1,2-1 9,3 5 0,-2-3-29,7 7 123,-7 0 45,10-1 0,-9 4-29,5-3 14,-5 4 0,7 2 76,-6 4-143,6-3 0,-7 9 80,5-6 0,-4 2 7,5-2 88,-7-4-79,10 6-8,-11-7-41,5 6 0,-9-4 1,-3 3 1,-5-2 71,-9 2 1,-1-3-80,-9 3 0,-4-5 142,-11-5 1,-13-5-44,-7-10 0,-1 4 167,-4-4 0,5 2-59,-4-1 1,-7 2-411,-9-2 1,-4-2 274,-5 1 0,8-1-90,-3 1 0,8-1-82,-3-4 1,-1-1 74,-4 7 0,7-1-309,2 5 0,11 6 195,4-1 1,10 7-327,5-2 0,10 3 69,4 2 0,6 0-59,5 0 0,-3 7 83,8 2 1,1 0 237,8 0-573,-3-5 541,5 9 1,1-10-277,7 7 0,2-7-43,8 2 379,0 3 0,11 0 0,2 7 0</inkml:trace>
  <inkml:trace contextRef="#ctx0" brushRef="#br0" timeOffset="2381">4528 1955 7175,'14'2'-529,"1"3"1,-5-4 944,0 4-428,-7-3 115,10-2-27,-11 0 1,4-2 128,-6-3 10,0 4 4,0-13 13,-6 13-93,4-6 38,-11 7-180,5 0 1,-7 0 81,0 0 0,1 0-43,-1 0 1,-1 0 35,-4 0 1,-3-1-8,-6-4 1,-1 3 19,1-3 0,-7-3-6,-3-2 1,-2 2-5,2-2 0,-4 5 6,4-4 0,2 5-70,-3-1 1,6-1 58,-5 1 0,6 0-115,-1 5 0,-4 0 54,-1 0 0,-5 0 11,-5 0 0,3-1 33,-3-4 1,2 3 0,-2-3 1,8 3-6,-3 2 1,8 0 19,-3 0 0,6 0-87,-1 0 1,1 0 62,-1 0 0,1 0-2,-6 0 0,-5 0 49,-5 0 0,-5-4 1,5-1 0,-5-7-28,5 2 1,-1-1 1,1 1 0,3-3-68,-3 3 1,2-1 63,-2 1 1,1-1-83,-6 6 0,5-5 73,-5 5 0,7 0-135,-2 5 1,3 0 11,2 0 0,5 2 30,0 3 0,5-4 22,-6 4 1,0-3 3,-9-2 1,3 0 39,-3 0 0,-2 0-34,2 0 0,-5 0 78,5 0 1,2 0-65,8 0 0,1 0 76,4 0 1,3 0-52,-3 0 1,-4-5 3,-1 0 0,-2-1-33,2 1 1,-9 3-4,4-3 0,-1 3-128,5 2 1,-2 0 85,3 0 1,3 0-44,2 0 0,2 0 64,3 0 1,0 0-76,-1 0 1,1 5 46,0 0 0,-1 0 22,1-5 1,-1 0 36,1 0 1,-5 0 129,-1 0 0,-1 0-93,2 0 1,3-5 136,-3 0 1,3 0-246,1 5 0,1 0 57,0 0 0,1 0-255,3 0 0,-1 2 78,7 3 0,-1-2-17,5 7 0,1-7 22,-1 2 0,0 2-130,0-2 375,1 0 1,-1-1-137,0 1 1,1 0 262,-1-5 0,5 0-94,0 0 0,5-5 156,-4 0 0,4 1 137,-5 4-173,7-7 1,-4 4-83,7-7 0,0 5-34,0-5 0,0 0-98,0-4 0,5 4 52,0 0 0,5-5-60,-5-4 0,4-2 61,-4 1 1,0 2-22,-5-6 1,0 4-25,0-5 0,0 3 4,0-3 1,0-3 72,0 4 1,0-4 5,0-1 1,0-1 41,0 1 0,0-5-75,0-1 0,5-6-58,0 2 1,0-3 65,-5-2 1,0-2-181,0-3 0,0 3 81,0-3 0,0 8 44,0 2 1,0 5 20,0-5 1,0 6-12,0-1 0,-2-2-110,-3 2 1,2-1 93,-7 6 0,2 4-168,-2 1 0,-1 6 103,6-2 1,0 4-60,5 1 98,-6 1 0,4 4-57,-3 0 28,3 7 30,2-4-77,7 7 1,-4 0 78,7 0 1,-5 0-112,5 0 0,-5 0-2,4 0 53,1 0 0,5 5 27,0 0 0,-1 0-2,1-5 0,0 5 104,-1 0 1,3 0-103,2-5 0,4 4 97,7 1 1,1 0-41,3-5 0,4 0-54,6 0 1,6 0-8,4 0 0,2 5-93,-2 0 0,1 2 123,-6-3 1,0 0-14,-5 6 1,0-1-66,0 6 0,2-5 42,3 0 0,5-5 93,10 4 1,-4 1-88,4 5 0,3-4-84,1 4 0,-1-4-68,2 9 0,6 1 12,8-1 1,4-1-135,1-4 1,-1 0 243,-4 0 0,-3-6 98,-6 1 1,4-7-63,0 2 1,-1-3 88,-8-2 0,-4 5-54,-6 0 0,0 0-12,-1-5 0,-4 0 10,0 0 0,5 5 5,5-1 0,6 3-47,-2-2 1,-1-4-112,2 4 1,-7 2 81,2-2 0,1 6 20,-1-1 1,6 1 29,-1-1 0,-2 7-55,1-8 0,-6 13 106,2-8 1,-5 6-55,-5 0 1,1-4-12,-6 3 1,8-2 28,2-3 1,-2 1-3,2 0 1,0-2 171,-5-3 1,-2 1-187,2-6 1,-7 5 330,2-5 0,-3 5-323,-2-6 1,-1 1 105,-4-5 0,2 0-62,-7 0 1,2 0 0,-2 0 1,-8 0-35,4 0 0,-9 0-4,3 0 1,-6-5 7,2 1 1,-4-3 9,-1 2 0,0 4 98,-1-4-98,1 3 1,0 2 190,0 0-196,-7 0 1,0 5 1,-3 0 1,-4 1-20,4-1 0,-3-2-26,-2 7-108,0-6 152,0 9 56,-7-12 0,4 7-72,-7-3 1,5-3 168,-4 3 1,-1-4-11,-5-1 0,0 5 0,1 0 1,-1 2-96,0-2 1,-1-2 17,-4 7 1,4-5-66,-4 4 1,4 1 60,1 5 0,1 5-22,-1-1 1,0 2-3,1-1 1,-1 3-53,0 6 0,2-4 31,3-1 0,-3 1-3,4 4 1,-3 2 44,2 3 0,-3 2 2,3 4 1,2-3 129,-2-3 1,7-2-88,-2 2 0,4-8-37,1-2 1,0-1 2,0 2 0,1-4-52,4-6 17,-3-1 1,6 0-161,-3-5 82,-3-2 0,2-7-151,-8 0 0,-6 0-263,-10 0 1,-3-7 203,-6-2 0,-1-6-462,1-5 0,0 4 716,-1-4 0,1 4 0,-1 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18:45.5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971 89 6699,'8'0'-869,"-2"0"869,1 0 0,-5 0 39,11-7 5,-12 5 165,6-4-183,-1-1 165,-4 6-146,5-12 1,-7 9 2,0-5 1,-2 5 48,-3-1-50,3 4 1,-6 1-27,3 0 0,4 1-6,-4 4 1,3 4-11,2 5 1,-5 3-5,0 2 0,0 6 21,5 9 0,0-1 1,0 6 1,-4 5 1,-1 5 1,0 0 4,5-5 0,-5 5 2,0 0 1,0 2 9,5-2 0,0-4 3,0 4 1,0 2-74,0-2 0,0 3 56,0-8 1,0 2-42,0-12 0,0-1 40,0-8-16,0 2 0,0-10-17,0 2-10,0-9 7,0-3 6,0-7 0,0-17-10,0-2 1,0-11 19,0 6 1,0-6 0,0-4 0,-2-4-7,-2-6 97,2 0-94,-5-6 1,7 4 0,0-3 0,0 8 2,0 2 1,0 5 7,0-6 1,0 8-4,0-3 1,0 4-26,0 2 0,0 0 16,0-1 1,0 6-3,0-1 1,0 6 12,0-6 1,5 5 3,0-4 1,0 4 3,-5-4 0,0 6 3,0-2 0,0 4-23,0 1 26,0 1-45,0-1 58,0 0 1,0 7 22,0-5 4,0 11 437,0-4-395,-6 6-51,4 0 0,-6 0 5,3 0-32,3 0 0,-6-5 2,3 0 0,4-2-4,-4 3 0,1 2-62,-1-3 96,4 3-40,-12 2 0,9 0 18,-5 0 1,-1 0 2,-5 0 0,0 2-21,1 3 0,-1-3 3,0 2 1,-1 3-3,-4-2 1,-1 1-4,-3-1 0,-4-1-2,3 5 0,3-4 12,-3 5 1,2-5-12,-1 5 1,-4-5 5,3 4 1,3 1 3,-3 5 1,5-5-7,-4 0 0,4-2 3,-4 2 1,6 1-6,-2-6 0,-1 5-5,2-5 1,-3-1-11,3-4 1,1 0 16,-7 0 1,7 0-58,-1 0 0,-3-4 39,3-1 0,-6-5-6,6 5 0,-1-5-32,5 5 1,2-1-37,4 1 35,-5 3 0,13-4 91,-6 6-54,7 0-3,7 6 0,-1-3 1,4 7 1,3-2 8,-3 2-6,3 3 0,2-5 33,0 7 1,-6-7 2,1-3 0,-5 2-6,5-2 0,-7 1-22,2-1 0,-2-3-38,2 3 0,-3-2-4,3 2-54,-4-4 1,-1 13 42,0-5 1,0 4-12,0 2 1,0 1 19,0 4 0,0 3-5,0 6 0,-5 1 47,1-1 0,-3 0-11,2 1 0,-3 4 7,-7 0 0,5 1-1,1-6 1,-1-4 6,-5-1 0,5-4-9,1 4 0,0-6 1,0 2 0,-3-4-8,7-1 1,0-5-3,5-1 0,-1-4 3,-4 5-1,3-7 1,-4 6 1,6-5 1,0 0-2,0 6 0,0-6 0,0 6 0,0-5-22,0 5 1,0-5-3,0 5 0,5-5-17,-1 4-6,1-5 40,-5 9-5,7-12 0,-4 11 25,7-7 1,-5 0 12,5-5-7,-1 0 1,6 0 21,0 0 0,0 0 14,-1 0 0,1 0-12,0 0 1,-1 0-27,1 0 0,0 0-23,-1 0 1,3 0 26,2 0 1,-2 0-45,2 0 0,3 1 55,-3 4 0,2-3-4,-1 3 1,-2-4-8,6-1 0,-1 0 3,2 0 0,3 0-6,-4 0 0,4 0 8,1 0 0,1 0-39,-1 0 1,-5-1 33,1-4 0,-2 3 23,1-3 0,2 4-34,-6 1 1,0 0-5,-6 0 1,1 0-16,0 0 7,-1 0 0,0 1-51,-5 4 65,-2-3 0,-5 4-225,2-6 193,-2 0-190,5 0 116,-7 7 44,0-6 1,-7 11 8,-3-7-1,2 0-48,-2-5 30,0 6 1,-4-4-3,-1 3 0,0-2-9,1 2 0,-1-3 17,0 2 0,1-2 1,-1-2 1,0-2 24,0-2 1,6 0 1,-1-6 0,2 1 84,-2-6 1,-2-1-96,8-4 1,-3 2 146,2-6 1,4-7-76,-4-9 0,5-4 84,5-5 0,1 2-50,4-7 1,8 0-9,-3-5 0,7 0-47,-2 1 1,0-4 5,-6 3 1,1 0-54,0 15 1,-2 10 61,-3 14 1,-2 5 99,-3 6 1,-4 4-136,4 10 1,-3 19 4,-2 20 1,-2 13 20,-3 17 1,-3-1 1,-7 1 0,1-7-4,-1-4 0,-6-4-2,-4-5 0,2-3-92,-1-7 0,-1-2 54,-4-2 0,4-9-88,1-7 0,6-6 51,-2 2 1,9-9-125,1-1 182,7-7 73,-4 4 1,7-19-74,0-2 1,0-13 80,0-2 1,5-7-61,0-8 1,2 0 26,-2 0 1,-2-2-10,7-3 1,-7-2-4,2-2 1,1-8-117,-1 7 0,0-6 46,-5 6 0,5 8-18,0 2 0,2 15 32,-3-1-6,-2 11 55,11-3 0,-10 16-42,7 6 0,-7 13 13,2 11 1,-3 6 2,-2 4 0,0 2 5,0 3 0,0 2-10,0-7 0,-2 1-2,-3-6 0,2 2-4,-7 3 1,1-3-4,-6 4 0,2-4 15,3-2 1,-3-1-10,3-4 0,-3 3 6,-2-8 1,1 1-2,-1-6 0,0 1 1,1 0 0,4-7 1,0-3 1,0-3-3,-4-2 1,0-2 9,5-3 1,-4-5 0,3-9 0,-2-6 55,3-9 1,-3-4-59,7-6 1,-5-5-7,6 0 0,-1-5 12,5 5 1,0-5-117,0 5 1,0 0 94,0 5 1,0 13-21,0 7 50,0 6 0,0 11-3,0 7 1,1 21-10,4 19 1,-3 9-18,3 9 1,-4 6 28,-1 0 1,0 0-9,0-6 1,0-5 2,0-4 0,0 0 2,0-5 0,0-3-4,0-12 1,0-6 6,0-4 0,0-7 20,0-2 71,0-7-96,0-16 0,0-7 39,0-19 0,0 5-51,0-5 1,0 4-2,0-4 1,2 5-14,3-5 1,-4 6-6,4-1 1,2 4-9,-2 6 1,5-2-11,-5 6 0,1 2-45,-1 8 60,-3-3-33,11 12 0,-7 1-16,4 9 0,1 9-7,-6 2 1,2 6 63,-2-1 1,-2 1-6,7-2 0,-5-1 16,4-3 0,0-4 5,0 4 0,5-4 62,-5-1 0,-1-6-80,2 1 0,0-5 62,5 5 0,-1-7-36,1 2 29,0-3 0,0-2-26,-1 0 0,-4-2 5,0-3 0,-7-3-20,2-7 0,-3-6-4,-2-3 0,0-6-16,0-4 1,0-4 23,0-6 0,-2 0-20,-3 0 1,4 5 5,-4 0 0,3 8-2,2 1 1,0 7 7,0 9 0,2 1 0,3 3 0,3 13 11,6 17 1,3 12 2,2 22 0,4 2-3,7 12 1,-6 1-8,1 4 0,-7-7 127,1-8 0,-4-9-11,-5-14-9,-4-1 0,-14-24-69,-7 0 0,-9-22 4,-15-12 0,-2-19-34,-13-16 0,0-1-4,-5-9 0,7 1-244,3-6 1,3 1 235,2-1 0,7 4-175,2 6 1,6 11-151,4 18 201,4 8 0,13 22 134,3 10 1,12 26 111,7 27 1,9 19-95,11 16 1,-15-43-1,0 0-59,2-1 0,2 0 0,1-1 1,1 0 172,-1 1 1,1 0-1,2-4 1,0 0-10,-2-1 0,-1 0 1,18 35 35,-7-16 1,-6-12 103,-4-17 1,-6-9-65,-9-6-220,3-9 0,-18-10-197,0-10 0,-13-17 104,-6-13 1,-4-10-45,-1-14 1,1-1-110,3-4 0,-2 5 71,2 10 1,4 4 266,1 6 0,4 6-220,1 4 0,2 9 74,3 6 0,2 4-49,3 5 228,4-3-96,-6 12 0,7-4 400,0 10-214,0 3 1,5 6-114,0 1 0,0 5-23,-5-1 0,0 1-44,0-5 1,0 4-16,0 1 1,-5 4 17,0-4 1,0 6-14,5-1 1,-5 2-11,0 3-16,1-1 18,4-6 0,-5-2-10,0-6 0,-2-2 13,2-3 1,2-4-23,-7-6 1,0-3 18,-4-7 1,4-8-3,0-16 0,0-5-49,-4-10 1,-1 6-9,0-6 1,2 9 11,3-5 0,2 8-69,3 7 116,4 8 0,-4 7-25,10 10 0,3 8 162,7 12 0,-1 9-23,1 21 1,5 5-16,-1 4 1,1-2-34,-6 2 1,-1-13 101,-3-2 0,-3-13-163,-7-6-115,0-4 1,-2-9-132,-3-7 0,-8-16-25,-6-19 0,-8-9-448,3-15 710,-4 1 0,-1-8 0,-1-1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06.6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251 706 7569,'37'0'0,"1"-5"0,-4 0 0,-3-8-713,3-1 331,4-1 214,-1-13 1,1 5 264,-4-6 0,-1-1 41,1 1 1,-8 1-82,4 4 1,-11-2 65,1 6-52,-10-6 0,-4 10-56,-6-4 1,0 9 31,0 1-61,0 6 51,-6-2-9,-2 6 0,-2 0-143,0 0 132,7 0-29,-10 6 0,5 3-5,-7 5 1,0 1 6,0 0 0,1 4-4,-1 1 1,0 6 9,1-1 0,-6 9 2,0 5 1,-1 3 9,2 3-8,2-1 0,-9 5 1,3 3 64,-5 5-62,-4-1-176,-12 16 1,0-10 193,0 6 1,4-4-37,1 4 1,6-12-1,-1-2 0,5-12-11,4-2 0,4-13-76,6 3 1,7-16-103,3 1-8,4-10 178,1 2 1,6-16-258,4-5 291,16-8 0,-3-7 0,13 0 0,1-1 0,-2 1 0,-3-1 0</inkml:trace>
  <inkml:trace contextRef="#ctx0" brushRef="#br0" timeOffset="354">1044 442 7569,'0'8'0,"0"5"0,0-3 0,0-2-386,0 1 210,-6-5 162,-2 9 1,-4-12 133,-3 4 0,2 2-97,-11-2 0,4 1-76,-4-1 0,-1-2 40,-4 7 1,-1 0-14,1 5 1,1-1-36,4 1 92,-4 0-18,12 6 0,-5-5-139,6 4 110,7 3-13,-5-7 1,11 5-75,-3-6 1,3 0 66,2 0 1,13-7-7,7-3 1,13-4 37,6-1 1,8-1 1,2-4 0,5-3 145,-5-7-163,0 0 8,-11-6 0,-2-2 73,-7-6-58,-6-1 27,5 1 1,-14 4 11,1 1 0,-2 6-13,-8-2-12,0-3 0,-7 9-46,-3-1 1,-4 7-98,-11 8 1,-3 0 125,-6 0 0,-1 6 0,1 3 0</inkml:trace>
  <inkml:trace contextRef="#ctx0" brushRef="#br0" timeOffset="2097">1103 559 7569,'29'-6'0,"-4"2"-194,-1-6 0,8-1-262,7-9 0,3 4 290,2-3 142,7-4 5,1 6 1,0-4 197,-3 6-185,-16 7 0,-5 2 184,-13 6 12,-1 0-167,-6 0 0,-4 8 6,-14 7 1,-2 1 1,-12 8 1,4 1 21,-4 4 1,-1 1-123,-4-1 100,0 0-4,-1 1 1,6-1-122,-1 1 37,7-7 1,-1-2-1,7-7-11,2 1 1,7 0 42,-2 0 1,5-7-5,5-3 0,3-4 13,7-1 1,11-1-5,3-4 0,9-7 32,-4-2-29,7-11 6,-10 15 1,10-13 126,-7 4-118,1 3 1,-11-11 0,-1 6 4,-2-2 1,0 4 23,-1-6 0,-4 7 1,4-1 1,1 2-27,-1 3 1,-1 4 4,-4 0 6,0 7 0,-5-4-2,-1 7 4,-5 0-5,2 7-12,-6 1 1,-6 8 0,-4 4 1,-3-2-10,-2 6 1,0 1-5,1 4 1,4 1-5,0-1 0,0-5-3,-4 1 0,4-7-26,0 2 41,7-4 0,-4-1-13,7-1 29,0-6-23,0-1-9,0-7 1,7-8 6,3-7 0,3-1 2,1-9 0,1 2 7,0-1 1,4-4-3,1 4 1,4-2 33,-4 1-33,0 4 0,-6 6 1,1 2 162,0 3-160,-1 4 27,1 6 0,-5 0 32,0 0-45,-7 0 0,4 6 3,-7 4 1,0 3-49,0 2 16,0 6 31,0-5 0,0 6-72,0-8 68,0 1-6,0 0 1,1-6-34,4 1 33,-3-6-7,4 9 6,1-12 1,-4 6-7,7-7 0,-5-2 3,5-3 0,-2-3-20,1-7 1,5-4 19,-5-1 1,4-1-18,2 1 16,6 4 0,-4-5 31,2 6 0,3 5 0,-3 2-14,-1 2 7,-2 1-1,-1 5 0,-2 6 5,-3 4 1,-3 5-43,-7 4 30,0-2-4,0 10 1,0-10-34,0 2 34,0-2 2,0-3-51,0 1 35,6 0 69,-4-7-30,11-2 1,-5-6-25,7 0 1,-1-1 2,1-4 0,0-2-20,-1-2 1,1-3 1,0 7 0,-1-5-73,1 6 83,0-8-3,6 11 0,-9-11-22,2 7 15,-2 0 1,2-1 1,-1 2-4,-3-5 1,2 4 4,-7-5 0,6 5 0,-1-5 1,-2 2-7,2-2 6,-7-3 0,10 12 1,-10-11-25,7 7 24,-7 0-1,4 5 0,-7 2 6,0 3-7,0 3 0,0 7 0,-2-4 0,-3 4 0,2-4 1,-7 9 0,5-4 1,-4-1 0,5 0 5,0-1-7,2 1 2,2 0 1,-5-5 7,0-1-9,0 1 1,12-2 0,1 4 5,7-7-5,-1 0 0,3-5 31,2 0-30,-2 0 0,5-7 1,-2-3 0,1-1 0,4 1 0,1-3 0,-7 3 0,8-3 1,-11-2 2,4 1 75,-4-1-75,-1 0 24,-1 7 1,-1-5 32,-3 3-52,3 4 16,-11-1 10,4 1-10,-6 4-20,0-5-21,0 21 0,0-5-43,0 11 68,0-10-13,0 3 1,-1-5-63,-4 7 52,3-1 11,-4 1 0,6 0-14,0-1 16,0 1 0,5 0 1,-1 0 1,8-7 137,-2-3-137,-4-4 0,7-1 0,-5 0-19,7 0 26,0 0-2,-7 0 0,7-5-51,-1 0 55,1-6-11,6 3 1,-6-2 0,0 0 0,4 2-2,1-2 0,4-1-3,-4 6 1,6-6 144,-1 1-140,2-3 0,-4-9 0,5 4 2,-3-6 7,2-1-9,3 3 0,-3-8 3,-2 1 1,3-2-5,-4-8 0,-1 6 0,2-1 1,-1-4-8,6-1 1,-3 1-6,-2-1 1,1 6 110,-6-1-96,-1 3-6,-4 8 1,-2-3 81,-3 7-72,-4-1-15,-6 5 5,0 7 1,-6 2-12,-4 6 1,-8 0-3,-2 0 0,-4 6 6,4 4 0,-4 3-7,4 2 0,-4-1-1,4 1 1,-1 1-8,1 4 0,4 3 73,-4 6-59,4 1 39,1-1 1,-4 5 4,-1 1 1,-4 5-24,4 0 1,-5 2 3,6 2 0,1 0 3,8 0 1,-1-1-1,6-4 0,0-3-18,5-7 13,0-6-2,0 5 0,6-13-39,4-1 40,10 1-7,-4-13 0,12 4-33,-4-6 34,4 0-25,2-6 0,-1-2-1,0-7 0,1 0 20,-1 0 0,-1 2-4,-4 4 1,3-4 88,-8 3-86,1-3 0,-6 5 1,1-6 9,0 5-8,-7 2-10,5-6 4,-11 5-28,4-7-4,-6 0 25,-6 1 0,-2 6-27,-7 3 1,0 3 28,0 2 2,1 7 0,-1-4-20,0 7 13,1-1 4,5 6 1,-4 0-4,4 0 0,0 4 17,0 1 0,5-1 0,-1-4 1,4 0 1,1-1 0,6 3 1,4 2 1,5-7 132,4 3-136,4-4 1,13-3 0,2 0-205,6-3 202,0-3-108,7 4 0,1-12 109,7-4 0,-1-3 0,1-2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03.3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776 310 6689,'-9'0'186,"-1"0"0,-2 0 0,-2 0 76,-6 0 1,4 0-158,-4 0 0,-3 0-15,-1 0 1,-4 1 4,-1 4 1,-1-2-31,1 7 1,-7 5-94,-3 5 1,-4 1-33,-1-2-63,0-2 107,-7 10 1,6-4-88,-4 7 1,9-6 68,6 1 1,8-6-24,1 6 0,12-7-60,-1 1-12,9 4 1,2-6 12,12 2 87,8-9 1,12 1-34,0-6 98,14 0-66,-10-5 1,16 0 33,-10 0 1,-3 0 36,-2 0-4,4 0 0,-11-1 5,8-4 1,-12 1-25,6-5 1,-8 4 4,4-5 0,-7 5 64,1-5-78,-2 7 0,-8-4 13,1 7 0,-5 0 1,5 0 1,-7 2-8,2 3 0,-3 3-16,-2 7 0,0-1-5,0 1 1,-7 2 17,-3 2 0,2-1-1,-2 7 0,5-1 32,-4 5 0,5 1-35,-1-1 1,-1 2 89,1 4-77,-6-4-2,9 11 0,-11-4 8,3 6 1,-3 1-23,-2 4 1,-1-6-4,-4 6 0,2-7 9,-6 7 0,-1-8-4,-4-2 1,0-6-48,-1 1 47,1-3-1,-1-1 1,3-7-130,2-4-12,-3-2 4,12-9 0,-5-2-189,6-6 0,7-8 319,3-7 0,10-6 0,3-8 0</inkml:trace>
  <inkml:trace contextRef="#ctx0" brushRef="#br0" timeOffset="601">1041 706 7569,'15'0'0,"-6"0"-241,1 0 1,-5 0-301,5 0 0,-5-4 541,5-1 0,-1-2 0,6 2 0,-5 2-265,0-7 265,-1 7 0,6-10 0,0 10 120,0-7 7,-1 0-77,1-5 1,0 1 11,-1-1 1,1-1-13,0-4 0,-1 4 18,1-4 0,-5 4-49,0 1 0,-7 0-7,2 1 1,-3 4-40,-2 0 50,0 7 1,-12-4 8,-3 7 0,-9 2-5,-1 3 0,-4 3-38,-5 7 1,3 4 0,-4 2 4,4 2 0,7-3-9,-1 4 0,6-1 2,-6 2 1,7 1-7,-1-7 0,4 3-34,5-3 50,4-2-14,6 4 1,1-6-1,4-1 1,3-4 4,7 0 1,5-7 2,-1 2 0,6-3 1,-6-2 2,8 0 0,-5-2 6,8-3 0,-1-3 2,1-7 1,1 1 19,3-1-26,-3-6 1,11 4 6,-2-2 1,2 2 2,2 3 1,0-1-4,0 0 1,0 7-3,1 3 0,-10-1 6,-5 1 0,-1 2-6,-4 7 0,-4 5 26,-1 5 0,-6 6-25,-4-1 1,2 8 0,-8-3 1,1 4-45,-5 1 0,-11 6-5,-4-1 0,-3 0-119,4-4 0,-1-3-47,0-2 212,-6-4 0,5-6 0,-6-1 0</inkml:trace>
  <inkml:trace contextRef="#ctx0" brushRef="#br0" timeOffset="1625">1996 530 7569,'10'5'0,"0"0"0,-5 5-147,5-5 1,-1-1-168,6-4 0,0 0 423,0 0-48,-1 0-15,1 0 1,6-4 6,4-1 24,-4-7-52,7 4 0,-7-7 12,3 1 0,4-6 0,-3 0 1,2-4-4,3 4 1,-1-6-20,1 2 0,-1-2-7,0 1 1,-4-3-48,-1 4 58,-6 3 1,4-1 20,-8 8 3,-6-1-117,-1 0 87,-7 1 1,-2 5-22,-3 5 0,-4 2-4,-11 2 1,-3 2-19,-6 2 0,4 5-6,1 5 0,-4 1-35,-1 0 64,-4-1 1,4 8 0,-4 1-52,-6 6 31,6 0 14,-9 1 1,9 1-7,-6 3 0,4-1-37,-4 6 0,8-6-6,2 1 1,1 2 0,8-2 0,2 0-11,9-4 0,2-6 99,7 1-55,0-7 1,8 3 67,7-6 1,6-7-76,9-3 1,6-4 124,3-1-104,3 0 0,2-6 14,0-4 0,-1-3 9,-4-2 1,-3 1 5,-7-1 1,-1 5-8,-3 0 0,-4 7 54,-6-2-59,-1-3 16,1 6-7,0-4-12,-7 6 1,-2 0 0,-6 6-69,0 4 28,-6 3 0,-2 2 23,-7 0 1,7-1-7,3 1 1,3 0-95,2-1 103,0 1 0,0 0 26,0-1 1,7-4-37,3 0 0,9-7 179,6 2-165,3-3 1,7-2 44,5 0 0,-1-2 11,5-3 1,-5 2-15,5-7 1,0 0 0,-13-4 5,4-1 1,-11 0 3,-4 1 0,-4-1 5,-1 0 1,-5 1 49,-1-1-73,-5 0 0,2 0 10,-6 1 1,-6 4-122,-4 0 107,-10 7 0,-8-4-42,-6 7 0,-5 0-103,5 0 0,-6 2-219,6 3 199,-7-3 1,12 9 144,0-6 0,-1 6 0,7-3 0</inkml:trace>
  <inkml:trace contextRef="#ctx0" brushRef="#br0" timeOffset="1968">3628 1 7569,'8'0'-1117,"-1"0"1172,-7 0-16,0 6 0,0 3-5,0 5 0,-7 1-12,-3 0 1,-1 1 50,1 4-27,-10 3 1,11 6-15,-11 0 1,-1 2 1,1 4-26,-6-4 1,-2 13-58,-6 0 1,-5 2 15,5 7 1,-1-4-110,6 5 0,1-11 43,4 1 0,2-15-294,8 1 393,-1-11 0,7 3 0,1-8 0</inkml:trace>
  <inkml:trace contextRef="#ctx0" brushRef="#br0" timeOffset="2158">4010 60 7569,'-6'-8'-278,"-3"1"1,-5 12 201,-1 0 0,-1 5-159,-4-5 1,-1 6-38,-4-1 291,-2-4 0,-1 7-132,-6-3 0,-2 3 113,1 2 0,4 0 0,-5-1 0</inkml:trace>
  <inkml:trace contextRef="#ctx0" brushRef="#br0" timeOffset="2624">3599 530 7569,'22'0'-652,"-2"0"0,-4 5 644,-1 0 46,0 0 0,-5-7 21,-1-3 0,-4 2 47,5-7-91,-7 0 0,4 1 8,-7-1 0,0 5 2,0-5 1,-7 7-4,-3-2-16,-3 3 0,-6 2 0,-2 2-22,-2 3 1,-2-2-53,-4 7 0,-1 5 82,1 4 1,1 2-192,4-1 176,-4-4 0,12 10-26,-4-6 1,9 5 12,1-6 1,7 1-60,-2-6 59,3 1 1,5-5-2,7 0 1,2-7-1,12 2 0,5-3 16,6-2 0,1 0 7,-2 0 0,-3-7 149,3-3-160,-3 4 36,-1-7 1,-6 6 2,1-3 0,-1-1-28,6 6 1,-3 0 8,-2 5 1,1 0 19,-6 0 1,4 0 0,-4 0 1,-1 2-88,-4 3 64,0 3 0,-5 2 15,-1-1-98,1 1 76,5 5 0,0 0-217,-1-1 210,1 1 1,6-5-63,4 0 1,2-7-190,3 2 250,-1-4 0,7-1 0,2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2.9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219 15 7569,'-8'7'-98,"1"-6"56,1 6 1,-2-7 69,-7 0 1,0 5-97,1 0 0,-1 1-26,0-1 0,0-2 108,1 7 0,-1 0-74,0 5-30,1-1 99,-1-6 1,5 5-20,0-3 0,7 3-22,-2 2 1,10 0-7,5-1 0,6-4 7,9 0 1,-1-7 4,10 2 0,2-3 16,-1-2 4,6 0-2,-10 0 1,5-7 135,-7-3-132,-6-3 53,-2 5 0,-6-5 8,-1 3 0,-4-3-22,0-1 1,-7-1 12,2 0 0,-10 2-13,-5 3 1,-7-3-3,-3 4 1,-6 0-205,1 0-19,-2 5 205,-3-9 0,2 12-15,4-4 0,-4-3 0,5-1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3.3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1 7569,'-10'0'-168,"1"0"0,-1 5-179,-5-1 0,0 1 235,1-5 0,-3 2 123,-2 3 1,-4-3-11,-7 2 1,1-2-96,0-2 0,-1 0 94,1 0 0,-1 0 0,1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17.3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162 647 7569,'-8'0'202,"-5"0"89,5-6 0,-7-1-91,1-2 1,-1-5 4,0 5 1,1-6-105,-1-5 1,2 2-142,3-6 0,-1-1-154,6-4 169,0 0 0,5-7-44,0-3 1,5-4-140,0-1 1,11 1-340,-1 4 0,7-2 258,-2 7 1,6 0 288,-1 4 0,2 1 0,3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3.5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0 7569,'-16'0'-647,"-4"0"323,-2 0 179,-1 0 0,-5 0-57,3 0 0,-4 0 127,-5 0 75,3 0 0,-5 7 0,6 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3.9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30 353 7569,'-6'-14'-447,"2"-1"406,-6 0 1,7-4 28,-2-1 0,4-4 11,1 4 1,0-6-79,0 1 0,1-2-5,4-3 0,3 1 84,7-1 0,0 1 0,-1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4.9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470 30 7569,'-9'0'-1075,"-4"0"1076,4 0 0,-9 0 32,-2 0 1,-5 0-3,6 0 1,-7 0 2,1 0 0,2 5-9,-1 0 0,1 7-1,-1-3 0,-4 4 2,3 2 0,2-3-40,-1 2 49,6-2-12,-3 9 0,3-10-71,3 4 0,-3-4 65,8 9 0,4-9-185,1-1 154,10 0 1,5-2-1,9-1-46,6-1 1,7-4 39,3 3 1,4-4-8,-5-1 1,7-1 23,-2-4 0,4 2 2,1-7 0,-2 0 26,-3-5 1,-3 1-4,-6-1 0,-3 0 76,-2 1 1,-4-1-57,-6 0 0,-7 0 78,-3 1 0,-5-1-94,-5 0 0,-10 1 4,-9-1 1,-4 5-96,-1 0-22,-1 7 111,1-10 1,-4 11-148,4-2-31,-4 2 120,10 2 1,-1 0-17,-1 0 1,7 2-5,-1 2 0,7 0-224,2 5 106,1-5 78,1 9 1,1-10 64,7 7 1,7-7 4,2 2 0,4-3 144,2-2-155,6 0 1,-4 5 149,2-1-53,4 1 1,-7-5-35,4 0 1,-4 0 13,-1 0 1,-5 5 32,0 0 0,-1 5 7,6-5 1,-5 5-42,0-5 0,1 6 0,9-1 0,-4 3-56,4 2 1,1 4 12,-1 1 1,-1 4-9,-4-4 1,0 4-29,-1-4 0,1 1-8,0-1 1,-1-4 41,1 4 4,0 3 0,6-7 0,2 5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5.3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1 250 6884,'0'-15'73,"0"1"0,0 4-75,0 0-28,0 0 81,0-4 0,1-1-109,4 0-35,-3 0 71,4 1 1,-6-1-113,0 0 1,0-1 172,0-4-39,7 11 0,1-18 0,7 11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6.0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15 7377,'-10'8'-696,"0"-3"494,7 3 0,-10-6 438,3 3-96,-3-4-68,-2-1 1,0 5-60,1 0 2,-8 0-45,0-5 0,-3-2-78,1-2 1,-1 0 41,-4-6 1,-1 6-207,1-6 272,6 6 0,-11-9 0,3 5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6.2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6399,'-8'0'37,"-5"0"1,3 0 117,-10 0 0,2 0-146,-6 0 0,4 2-7,-4 3 0,1-4-6,-2 4 1,-2-3-125,2-2 0,2 0 128,-1 0 0,6 0 0,-3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6.8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206 162 6651,'-8'8'87,"-5"-1"1,5-6-37,-7 4 1,0-3-10,1 3 1,-3-4-28,-2-1 1,7-5-92,-2 1 0,4-8-2,0 2 1,-1-3 62,6-1 0,2-1-104,7 0-11,5 0 102,5 1 0,8-1-27,2 0 1,2 2 41,-1 4 0,4-3 3,0 7 0,-1 0 157,2 5-170,-8 0 11,-7 7 1,-2 1 204,-3 7-183,-3 6-6,-7-5 0,0 12 173,0-3 19,-7-4-175,-8 7 1,-1-7 21,-4 3 1,-1 4-8,2-3 1,-8-4-2,3-2 0,1 3-67,-1-3 59,-1 1 1,1-6 14,-1 1-105,7 0 81,-3 0 0,6-1 1,7-4-45,3 0 36,3-7-43,9 4 0,9-7-95,14 0 1,7-7 49,12-3 0,-1 2-247,6-2 325,-7 1 0,4 0 0,-7 3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7.0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15 7263,'0'8'-861,"0"-1"688,0-7 173,0-13 0,7 10 0,1-10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8.4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310 1 6593,'0'8'76,"-7"0"163,-3-3 0,-3-3-189,-8 11 0,3-10-46,-6 7 60,6-7-46,-10 10 1,11-5-54,-2 7 1,-2-5 54,1-1 1,0 1-68,6 5 1,-1 0 28,0-1 0,6 1-60,-1 0-11,6-1 76,-2 1 10,6 0 0,2-2-174,2-3 151,11 3 1,8-12 1,8 6-10,3-7 0,2 0 22,3 0 0,2-2-2,-6-3 0,4 2 14,-5-7 0,0-1 6,-4-9 1,-2 4 72,-4-4-88,-3 4 4,-6 1 0,0 1 89,-1-1-81,-5 0 1,-3 1 113,-6-1-110,0 7 1,-2-4-45,-2 7 1,-11 0-3,-10 5 1,-2 0-32,-3 0 0,1 0-244,-1 0 314,8 7 0,-6 1 0,5 7 0</inkml:trace>
  <inkml:trace contextRef="#ctx0" brushRef="#br0" timeOffset="210">442 118 7569,'23'2'-391,"-4"3"1,-7 3 335,-2 7 0,1-6 8,9 1 0,-4 0-41,4 5 147,-4-1-16,5 1 1,-5 3-119,4-3 123,-4 3-61,6-10 0,-6 7-2,4-1 0,1-4 71,-2 0-219,1-7 90,1 4 0,-4-7 73,2 0 0,-3 6 0,-1 2 0</inkml:trace>
  <inkml:trace contextRef="#ctx0" brushRef="#br0" timeOffset="766">1339 456 7569,'0'9'-756,"0"-3"804,0-6 55,0 7 0,-2-6-29,-3 4 0,-3 2-32,-7-2 1,-1 6-11,-4-1 0,-1-2-6,-4 2 0,-2 0 2,2 4 1,4 1-134,1 0 149,4-1-15,1 1 0,1 1-173,-1 4 174,0-4-67,1 6 0,0-6-85,5 3 1,2-7 94,7 3 1,2-4-1,3 4 1,4-5 18,11-1 1,9-5-5,11 1 0,2-4 23,2-1-33,7-6 9,-5-3 0,4-5 71,-6-1-61,-6 0 25,-2-6 1,-8 0 6,-4-4 0,-4-1 12,-11 7 1,3-6 4,-7 6 0,0-1-52,-5 5 1,-8 1 2,-7-1 1,-8 7-249,-11 3 118,-4 3 0,-19 2-34,3 0 0,-11 7 0,6 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7.5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0 324 7133,'0'-15'22,"0"1"-24,0-1 1,0 0 10,0 1 1,2-6-80,3 0 1,-4-6 27,4 2 0,-2 1-137,2-2 0,-3 3-78,3-3 257,-4 4 0,6 0 0,1-2 0</inkml:trace>
  <inkml:trace contextRef="#ctx0" brushRef="#br0" timeOffset="433">353 295 5891,'15'0'0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18.3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7569,'0'8'-504,"0"5"1,-6-9 477,-4 5 1,-3-5 364,-2 1 1,-5-4-229,1-1 0,-7 0-101,1 0 1,-3 0-71,-1 0 0,1 0-243,4 0 0,-4 0-335,3 0 638,4 0 0,0-6 0,6-3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12.1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0 7569,'-15'0'-538,"1"0"1,-1 0 545,0 0 0,1 0 23,-1 0 1,-5 0-22,1 0 0,-1 2 0,5 3 1,-4 1-4,-1 4 0,-1 3-3,1-3 1,4 5-2,-3 4 1,-3-2-2,3 2 1,-3-1-21,3 2 0,3 1 21,-4 4 1,8-3-116,3-2 112,5-4-25,-2 12 0,6-12-4,0 4 1,6-9 22,4-1 0,10-5 0,4 5 0,4-7-3,1 2 1,6-5-1,-1-5 1,7 2 119,-2-7-119,4 0 4,1-4 1,-7-1 97,-2 0 0,-1-4-1,-5-1 0,-1 0-21,-8 6 1,-9-1-55,4 0 0,-10 1-4,0-1 0,-4 0-163,-1 1 183,-13-1-12,3 0 1,-17 5-169,2 1 167,-3 5-15,-8-9 1,5 12-224,-3-4-11,3 3 149,2 2 0,1 0-125,3 0 1,-1 7 116,7 2 87,-1-2 0,5 13 0,1-4 0</inkml:trace>
  <inkml:trace contextRef="#ctx0" brushRef="#br0" timeOffset="200">412 147 7569,'22'-6'0,"-6"4"-666,4-3 367,-4 4 220,-1 1 0,-6 0-44,1 0 177,-6 0-24,9 0-1,-5 6 1,5 2-31,-3 7 1,1 0-9,-6-1 0,0 1 7,-5 0 1,0 1-11,0 4 0,1-4-50,4 4 1,-3-4 64,3-1 1,1-1-188,-1 1 184,7 0 0,2-1 0,9 1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1.3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309 118 7569,'-10'10'-92,"1"0"0,4-7 236,-5 2 1,5 1 35,-5-1 1,0 5-136,-4-5-55,-1 0 124,0-5 1,-4 0-160,-1 0 1,-1 5-22,1 0 0,4 0-41,-4-5 1,4-5 63,1 0 1,6-2-148,-1 2 0,5-3 100,-5-7 1,7 6-94,-2-1 1,3 0 66,2-5 28,7 1 43,1-1 1,8 0 56,4 1-76,-4-1 77,5 7 0,-1-4-4,0 7 1,4 0-5,-4 5 1,4 2 92,-4 3 1,-1 3-64,-4 7 1,-7 0 109,-3-1 0,-3 3-89,-2 2 0,-2-3 12,-3 4 0,-3 1 23,-7-1-33,1 0-58,-8 1 0,6-5 12,-3 4 1,-3-4-18,3-1 0,-1-1-12,5 1 0,1-5 6,-1 0 0,0 0-12,1 4 0,1 1-34,3 0 58,-3-1-1,11 1 1,-4 0-174,6-1-8,0 1 127,0 0 0,8-2-91,6-3 1,8-4 144,7-6 0,7 7 0,2 1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1.7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15 7569,'-8'7'-192,"-5"-6"215,-2 6 0,-3-2-14,-6 0 0,-2 0 81,-9-5 0,4 4-193,-3 1 1,3 0 3,2-5 1,1 0-12,3 0 1,-1-5 142,7 0-33,-1-6 0,-1-4 0,-2-8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1.9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7569,'-7'14'0,"-2"1"-53,-11 0 1,2-5-51,-6-1 1,-1-5 108,-4 1 1,4-4-62,1-1 0,-1 0-401,-4 0 456,-1 0 0,1-6 0,0-3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0.5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310 1 7569,'-9'6'-411,"-4"-4"0,5 4 559,-7-6 45,1 0-207,-1 0 0,0 5 2,1 0 1,-6 2 6,0-2 1,1-2-17,4 7 1,-1-2 13,-4 2 1,4 3-5,-4-4 1,9 5-14,1 0 24,0 1-2,2 0 1,-3-1-43,6 1 34,0 0-19,5-1 0,6-4-3,4 0 0,5-2 9,5 2 1,2-2-5,8-3 0,-1-3 30,1 3 1,1-4-3,3-1 0,-3-6 66,3-4 1,-3-3-74,-1-2 0,-1-1 49,0-4-37,-6 4 21,5-5 0,-13 4 11,0-2 0,-2 7-31,-9-2 1,0 2-3,-9-3 0,-5 7-15,-10 3 0,-1 4-6,-3 1 0,-4 0-115,3 0-12,4 0 137,-7 0 1,12 0-248,-3 0 110,2 0-133,9 0 100,-5 0 176,11 0 0,-4 6 0,6 2 0</inkml:trace>
  <inkml:trace contextRef="#ctx0" brushRef="#br0" timeOffset="178">559 30 7569,'-1'15'-574,"-4"-1"1,2 3 651,-7 2 1,5-1-18,-5 7 1,7-2 3,-2 1 1,3 4-24,2-4 1,2 4 4,3 2 1,3-7-66,7-4 1,4 2-8,1-1 1,1 0-56,-1-6 0,-2-1 80,6-3 0,1 3 0,4-5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3.2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515 206 7569,'0'8'-1034,"0"-1"2183,0-7-1092,-6 0 48,4 0-363,-4 0 287,-1 0 12,5 0 38,-4 0-81,-1 0-7,6 0 200,-6 0-183,7 6 1,-1-4 15,-4 3-58,3-3 48,-5-2-4,1 6 1,3-4-39,-7 3 40,0 3-12,2-7 1,-5 8-3,3-5 0,-3-2-8,-2 3 1,-4-3-2,-1-2 0,-6 0-40,1 0 1,-1 0-7,2 0 1,-2-7-152,6-3 186,-6-3 5,10-1 0,-4-6-150,10 0 121,-3 1 34,12-2 0,-6 4-14,7-2 0,7-3 2,2 3 1,9-1 0,2 5 0,6 2 39,-1 4 1,2-3 10,3 7 1,4 0 99,0 5-11,1 0-111,-6 0 1,-5 2 158,1 3 6,-7-3-119,-3 11 0,-9-5 7,-6 6 1,0 6-34,0 0 1,-1 1-8,-4-2 1,-8 3 3,-7 2 0,-5-1-1,6-3 0,-7-4-75,1 4 4,-3-4 62,-1-1 0,-2 1-153,-3 4 155,3-4-30,1 5 0,3-5 5,2 4 1,2-2 5,-1 7 1,7-6 1,3 6 0,1-7 13,8 1 1,0 2 1,5-1 1,0 0-9,0-6-4,6 1 1,4-2 0,10-3-142,3 3 1,6-11 22,0 4 1,1-6-192,-1 0 1,1 0 308,-1 0 0,0 0 0,1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3.6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7569,'0'8'-46,"0"-1"-224,0-7 119,7 0-97,-6-7 0,11-1 248,-7-6 0,6 5 0,-3 3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4.2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250 191 7569,'-10'7'-998,"1"3"954,-1-4 0,0 6 122,0-7 0,5 0-76,-5-5 0,6 0-111,-6 0 0,7-7 64,-2-3 1,3-3-16,2-2 0,0-1 17,0-3 0,7 2-6,2-2 0,4-3 3,2 3 30,6-1 0,-3 5-69,7 1 171,-7 6-108,9 1 0,-5 2 92,2 0 1,2 0-83,-6 5 0,-2 7 206,-8 3-86,3 3 0,-12 1-61,4 1 1,-5 6 79,-5 4 0,-3-2-45,-6 1-40,-1-6 1,-6 8 47,-4-6-71,-3 0 47,5 1-68,-4-5 1,5 5 6,-2-6 1,-4 1-5,4 4 1,1-4-10,-2 4 0,7-4 5,-1-1 0,-2 5-8,1-1 0,0 2 24,6-1-2,6-4 0,-4 6 2,7-8-1,0 1 4,5 0 8,0-1-15,13 1 0,-1-5-11,12 0 1,-4-7 0,4 2 0,6-4-48,4-1 0,12-4-129,-2-1 0,3-7 178,-3 2 0,0 4 0,1-1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4.6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0 7569,'0'15'-349,"0"-7"217,0-1 95,-7-1 143,6-4-444,-6 4 200,7-6 0,0-6 138,0-4 0,13-3 0,4-2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5.9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0 250 7569,'0'15'-197,"0"-7"41,0-2 188,0-6 3,0-13 0,0 2-13,0-14 0,0 7-123,0-1 0,2-2-108,3 1 130,-4-6 1,6 8 49,-7-7 29,7 1 0,1-6 0,6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18.5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0 7569,'8'7'454,"-9"-5"-324,-14 3 0,0-4-84,-4-1 1,-4 5-356,-2 0 239,-2 0 0,2-5-465,1 0 0,-1 0 119,-4 0 416,6 0 0,-5 6 0,5 3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5.2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30 7569,'8'0'-858,"-2"0"1059,-6 0-166,-13 0 0,2 5-24,-14 0 1,6 5-2,-6-5 0,-1 4 12,-8-4 0,3 7-3,-3-3 1,3 0 0,1 0 1,6 0-13,-1 0 0,7 4-16,-1-3 0,7 2-12,2-2 1,7 3-107,-2-4 136,4 4-36,1 2 0,8-5-2,6 0 0,16-2 23,14 2 1,2-4-3,8-6 1,-9 0-3,-1 0 1,5 0-1,-5 0 0,-1-6 27,-4-4 0,-1-8 70,1-2 0,-3 1-64,-7 4-16,-6 0 0,-2-4-2,-6-1 1,-7 1 7,-3 4 1,-3 0-57,-2 0 0,-7 1 51,-3-1 1,-9 7-167,-6 3 1,-7-2 89,-3 3 1,1-1-58,5 5 0,4 0-4,1 0 1,6 0 127,-2 0 0,4 6 0,1 2 0</inkml:trace>
  <inkml:trace contextRef="#ctx0" brushRef="#br0" timeOffset="185">442 59 7569,'14'0'-623,"-6"0"1,5 5 568,-3 0 1,2 7 312,-2-3 1,3 0-173,-4 0 0,4 0-122,2 0 1,0 4-40,0-3 34,6 3 0,2 7 103,6 0-154,0-1 121,1 2-56,6-11 0,-5 10-93,3-10 1,-3 1 118,-1-1 0,-1 3 0,0-5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7.7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1 7569,'0'10'-124,"0"-1"1,-2-5-138,-3 1 1,2-2 267,-7 2 0,-1-4 45,-9 4 0,2 2-75,-6-2 59,6 6 1,-10-8-15,4 7 8,2-6 0,-4 9 7,7-4 1,-6 0-3,5 0 1,-4 1-16,4 5 1,-1 0-4,2-1 0,2 3-26,-2 2 39,9-3-9,-3 6 1,5-8-96,-7 1 64,0 0 0,7 0-18,3-1 12,4 1 0,2-2-7,4-3 0,5-2-18,9-3 1,-1-4-12,7 4 1,-1-3 54,6-2-14,-1 0 11,1 0 0,1-2 0,3-3 1,-3-3 29,3-6 0,-3 4 9,-1 0 0,-7 0-34,-4-4 0,-1-1 8,2 0 0,-9-4 6,4-1 1,-4 0-3,4 6 1,-5-1-59,0 0 50,-7 7 1,3-5-95,-6 3 1,-1 4 13,-4 1 0,-5 3-56,-10 2 0,-9 7-3,-10 2 0,1 0 130,-1 0 0,6 1 0,-3 5 0</inkml:trace>
  <inkml:trace contextRef="#ctx0" brushRef="#br0" timeOffset="225">397 148 7569,'0'15'0,"0"-1"-12,0 1 67,7 0 17,-5-1 1,4-4-287,-6 0 12,7 0 154,-6 4 41,6 1 0,-1 1-26,4 4-48,3-4 86,2 6 0,4-8-55,1 1 0,5 0-86,-6-1 1,7-5 135,-1-5 0,9-2 0,4-2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8.9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59 441 7293,'-7'15'-334,"6"-7"383,-12 5 0,9-11 63,-5 3-43,5-4 0,-4 1 68,3 3-129,4-3 46,-6 4 0,9-6-98,3 0 0,3 2 8,6 3 1,6-4 16,0 4 1,7-3-4,3-2 1,-1 0-85,5 0 1,-2-7 10,-3-2 88,-6 2-16,-2-6 0,-1 5 11,-1-7-8,-6 0 2,0 1 1,-9-1-17,5 0 1,-5 1-3,1-1 0,-4 5 1,-1 0 1,-1 5 25,-4-4 1,-5 5-5,-10-1 1,-3 4 67,-6 1-73,0 0 1,-1 6 1,1-4-7,-1 3 7,8-4-2,-6-1-113,11 0 114,-4 0 1,13-6 1,3-2-9,10-7 0,5 0 24,9 1 0,-1-6-6,7 0 1,-7 1 8,1 4 1,-2 0-23,-2 1 0,-1 1 161,1 3 28,-7-3-133,-1 5 1,-7-2 16,0 0 0,0 5-55,0-5 0,-2 5-3,-3-4 1,-3 1-288,-7-2 136,1-3 155,-1 4 0,-6-12 0,-2-2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9.4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0 7569,'-2'10'-672,"-3"0"462,4-7 1,-8 9 466,4-7-90,-3-1 1,-6-4-119,-1 0 1,-1 0-217,-4 0 1,4 0-191,-4 0 205,-3 0 72,7 0 0,-5-1-151,6-4 231,0 3 0,1-4 0,-1 6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29.6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7569,'-6'8'-122,"3"4"38,-7-7 1,-2 0 145,-7-5 0,1 0-133,-7 0 1,6 0-138,-6 0 0,6 0 114,-6 0 0,7 0-244,-1 0 338,2-7 0,3 6 0,-1-6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0.2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251 162 7569,'-7'15'-158,"5"0"170,-11-7-68,5-2 0,-2-1-134,1 0 0,-1 0 151,-5-5 0,0-2 40,1-3 1,4-1-26,0-4 1,7-3-113,-2 3 1,3-4 29,2-6 0,7 4 102,3-4 0,4 4-16,6 1 1,-2 0-23,6 1 0,-6 0 98,2 5-75,3-4 34,-7 11 0,5-5 1,-6 7 0,0 7 35,0 3 1,-7 3 7,-3 2 1,-4 4 45,-1 1 0,-6 6-46,-4-2 1,-3 4 21,-2 2 1,-4 1-64,-1 3 1,-6-3-10,1 3 1,-2-8-13,-3-1 0,2-2-8,4 1 1,-2-1-2,6-3 1,1-4-13,4 4 1,0-4 4,0-1 13,7-7 5,2 5 0,6-10-92,0 7 0,13-7-1,6 2 1,14-5 93,6-5 0,10-3 0,4-7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0.4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7569,'0'14'-263,"0"1"214,0-7 80,0-1-292,0-1-366,0-4 592,0-9 35,0-2 0,6-13 0,2 8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1.0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1 457 7028,'10'0'101,"-1"0"0,1 0-193,5 0 1,0 1 116,-1 4 0,8-3-64,2 3 1,5-4 14,6-1 48,2 0-12,14 0 0,-7-1-44,0-4 49,-6 3-26,-9-4 0,-1 1 7,-4 0 1,-7-5-4,-8 5 0,-5-6-5,1 1 0,-4 2-4,-1-2 1,0 5-8,0-5 1,-6 7-2,-4-2 18,-10-3 0,2 5 0,-5-6-32,2 3 1,0-4-11,1 5 1,6-6-56,-1 1 81,0-3 0,9-2-1,-4 0 0,5-1 23,10-4 0,3 4-17,7-3 1,1-3 37,4 3 0,-4-1-40,4 5 1,-4-1 98,-1-4-78,-1 4 48,1 1 1,-7 2 14,-3 4 0,-3 0-50,-2 0 1,-2 5 3,-3-1 0,-9 4-27,-11 1-69,-9 0 0,1 0 32,-6 0 0,6 0 0,-1 0 43,3 0 0,8 6 0,2 3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1.4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15 7569,'0'15'0,"0"0"87,0-1 142,0-5 46,0-3-1391,0-6 767,0-13 0,0 3 349,0-9 0,0 2 0,0 3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1.9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88 7246,'0'-8'-853,"0"2"956,0-1-38,0 5 1,-6-4-14,-4 6 0,-3 0 1,-2 0 1,1 0-46,-1 0 0,-5 0 2,1 0 1,-2 5 27,1 0-8,4 6-2,-12-3 0,12 2-77,-4 0 77,-3 0-43,7 4 0,-4-4 2,10 0 0,-3 0 29,3 4-13,4 1 1,-1 0-15,7-1 1,2-4-3,3 0 1,5-5-80,9 5 88,4-7 2,13 4 0,-3-7 0,6 0-4,-6-7 12,3-1 1,-7-7-2,0 0 1,-4 4 12,-1-4 1,-6 4 3,2-9 1,-4 4-21,-1 1 1,-7-4 2,-3-1 1,-3 1-97,-2 4 95,0 7-1,0-5 0,-9 6-189,-5-3-8,-1 4 153,-13 6 1,5 0-81,-6 0 0,1 1 121,4 4 0,-4 3 0,5 7 0</inkml:trace>
  <inkml:trace contextRef="#ctx0" brushRef="#br0" timeOffset="217">471 0 7569,'8'15'0,"3"-1"-94,-6 1 119,0 0 1,-5 0-234,0-1 103,0-6 85,0 5-66,7-4 1,-4 4 85,7-4 0,0 5-8,4-5 1,9-1-136,7 2 159,-1-6-4,13 9 1,-11-12-165,4 4-10,-4 3 43,-2-6 0,1 4 119,-1-6 0,0 0 0,1 0 0</inkml:trace>
  <inkml:trace contextRef="#ctx0" brushRef="#br0" timeOffset="872">1456 235 6174,'0'10'432,"0"0"-214,0-7-111,0 10-31,0-11 0,-2 9-2,-3-6 0,-1 2-105,-4-2 1,-3-4 83,3 4-115,-3-3 1,-2-2 70,0 0 0,6-7-87,-1-3 0,7 2 54,-2-2 1,3 1-97,2-6 1,7-5 74,2 1 0,4-1-9,2 5 1,0 1 24,-1-1 0,1 2-1,0 3 0,1-1 48,4 6 0,-4 0-42,4 5 0,-9 0 107,-1 0 0,-7 6-19,2 4 0,-3 5-25,-2 5 0,0-3 2,0 8 1,-7-2 7,-3 1 0,-3 4 45,-1-3 1,-3-3-58,-2 3 1,1-5-39,-7 4 1,6-6 41,-6 2 1,6-2-89,-6 1 0,5-2 38,-4 2 1,6-3-1,-2-1 0,9-5 3,1 0 0,5-2-16,-5 2 15,7 3 0,-2-7 4,10 4 0,5-2-3,10-3 1,4-3 4,10 3 0,4-5-60,6-5 1,-5 3-12,0-3 1,-4-3-116,4-2 1,-6-1 186,1 1 0,4-9 0,-1 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19.1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0 618 7569,'7'8'-33,"-6"-1"207,6-7 1,-5 0 11,3 0 0,-2 0-42,7 0 1,-5 0-23,4 0 0,1 0-82,5 0 97,0 6 1,4-4-33,1 3 0,6-3-108,-2-2 0,2 0 8,-1 0 0,3-2 61,-4-3 1,-1 2-121,2-7 0,-7 0 71,1-5 0,-3-1 25,-1-4 1,-2 4-83,-3-3 1,-3 2 79,-7 3 1,-2 0-110,-3 5 0,-5-4 59,-9 3 1,-4 2-140,-7-2 0,1 5 93,0-5 0,1 5-80,3-5 0,-1 6 81,7-6 0,-1 6 2,5 0 49,7-5 1,2 1-7,6-6 1,0-1 129,0 0 0,8-4-88,6-1 1,1-6 44,5 1 1,1-2-60,-1-3 0,-1 2 84,-4 4 1,-2-2-115,-3 6 1,-4 1-89,-6 4 0,-1 2-10,-4 3 1,-5-1-185,-10 6 1,-4 0-158,-10 5 0,-2 6 451,-4 4 0,-2 3 0,4 2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3.5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7569,'0'15'-349,"0"-7"0,0 0-284,0-3 543,0-4 1,0 4 22,0-10 67,0-3 0,0 0 0,6-5 0,2 5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3.9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6338,'0'8'1069,"0"-2"-930,7-6-212,-6 0 184,12 0-362,-11 0-342,4 0 593,-6-6 0,0 4 0,0-4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4.3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0 7569,'0'29'-222,"0"-11"-56,0-3 1,0-3 383,0 2 0,0-4 747,0 0-972,0-7 34,0 4-221,-6-7 0,4-9 41,-3-5 265,4-1 0,1-13 0,0 5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5.9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30 6662,'-8'6'253,"-5"-4"97,3 3 1,-3-4-301,-1-1 1,-6 0-3,0 0 1,-1 2-68,2 3 0,2-3 96,-2 3 0,2 1-109,3-1 0,-1 6 57,0-1 0,2 8-69,3 2 0,4 6 42,6-2 1,-5-1-8,0 2 1,0-6 23,5 6 1,7-2-5,2 1 1,5-1 14,0-3 0,3-9-13,2 4 1,-1-4 11,7 4 0,-1-5-25,6 0 1,-3-7 1,-2 2 1,3-4-17,-4-1 1,2-6-72,-1-4 0,1-5 77,-7-4 0,1 1-2,-5-7 1,-2 2 168,-3-1-170,3-4 6,-12 5 1,6-6 141,-7-1 1,-7 1-103,-3 0 1,-3 1-35,-1 3 0,-1 4-27,0 6 1,1 1-247,-1-1 81,-6 7 141,-2 1 0,0 9-5,3 3 1,9 3-3,1 7 0,7-1 7,-2 1 1,3 0-5,2 0 1,0-1 8,0 1 1,0 0-17,0-1 22,7-5 10,-6 4 0,13-10 63,-5 7 1,-1-2-69,2 2 0,0-2 183,5-3-137,-1 3 0,0 7 33,-5-1 1,4-4-32,-3 0 0,-2-2 18,2 2 0,-5 3 11,5-3-76,0 3 44,4 1 0,-1 3-6,-3 2 1,3-2 2,-3 2 0,5 3-23,4-3 1,-2 1 13,2-6 0,-1 0-99,2-5 0,-4-1 94,4-3 6,-10-3 0,9 5 0,-2-7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6.6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0 338 7569,'8'0'-761,"5"0"746,-11-6 0,10-2 64,-8-7 0,3 0 4,-2 0 1,-2 1 91,7-1 1,-5-1 116,5-4-220,-1-3 0,5-1-13,-5-1 1,3 6-2,-7-6 1,6 6-129,-1-6 0,1 7 61,-1-2 1,3 11-87,-3 4 1,3 3 65,2 2 0,-1 0 17,1 0 0,0 7 63,0 2 0,-1 6 120,1 5 0,-5-4-13,0 4 1,-7 1-82,2-1 1,-4 1 2,-1-2 71,0-2-324,0 4 188,0-6 0,2-7-133,3-3 1,-4-5 7,4-5 1,4-5 5,0-10 0,4 4 94,2-4 0,-2 2 2,-3-1 0,8 4 96,-3 0 0,3 2-103,-4 9 1,1-1 125,0 5 0,1 0-66,4 0 1,-4 1 83,4 4 0,-2 2-76,1 2 0,-3 5 5,4-5 1,-2 4-90,2 2 1,-2-5-252,6 0 312,-6-7 0,16 10 0,-3-5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6.9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0 7569,'2'13'0,"3"-3"0,-4 5-422,4-1 250,-10 1 0,-3 1 342,-7-6-55,1 0 1,-8 3-56,-2-3 0,-4 1-25,-1-6 0,-1 5-43,1-5 1,-5 0-96,-1-5 1,1 0-41,5 0 0,-1-2 143,1-3 0,0-3 0,-1-7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7.1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7569,'0'8'-155,"-1"0"189,-4-3 1,-5-4-130,-10 4 1,-3-3 44,-6-2 25,0 0 1,-2 5 99,-4 0-75,4 0 0,-5-5 0,7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8.0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353 103 7569,'0'15'-731,"0"-7"0,-6 5 834,-4-3 1,2 3 266,-2 1-257,7-5 0,-10 4-29,3-3 1,-3 1 89,-2-1 1,1 1-119,-1-6 1,-5 0 19,1-5 1,-6 0-55,6 0 1,-1-5 4,5 0 0,2-8-148,3-2 0,-1 1 53,6-6 1,0-1-55,5 1 0,0 1 11,0 4 1,7-5 77,2 1 1,5-1-31,0 5 1,7 6 23,4-1 1,3 7 33,1-2 0,-4 3 29,-1 2 0,-6 2 102,2 3 0,-6 3-33,-4 6 1,2 8 117,-7 2 0,-2-1-20,-8 2 1,2 4-106,-7 5 0,-5 2-31,-4-1 0,-8-3 31,3 7 1,-4-6-104,-1 1 0,1-3 7,3-1 1,-1-7 11,7-4 0,-1 2-14,5-1 1,1 0-81,-1-6 0,5 1-226,0 0 245,7-1 1,-3 1-84,6 0 1,0-5 60,0-1 0,6-5-14,4 1 0,5-4 19,4-1 0,4 0-4,7 0 1,4-6-16,0-4 0,7-5-61,-2-4 170,4 2 0,1-10 0,0 4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8.9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1 318 7431,'14'0'-405,"1"0"0,-5-5 563,0 0 1,-2-7-50,2 3 0,3-5-91,-3 0 0,-2-3 23,1-2 0,-4 2 2,5-2 1,0-4-35,5-1 0,4 1 1,1-2 0,-1 7-79,-4-1 1,0 2 87,0 3 1,-2 4-199,-4 0 177,4 7 1,-6 3-16,3 10 1,-4 4 24,-6 6 1,2 1-5,3 4 1,-3 2 28,2-2 1,-2 1 104,-2-2 1,5 3 76,0-8-146,0 7 0,-4-11-42,4 0 24,-3-1 1,6-14-186,-3 0 0,-3-6 3,3-9 0,1-4 75,-1-1 0,0-5-11,-5 6 1,5-6-87,0 6 0,4-6 62,-4 6 1,7-1 24,-2 5 0,-2 7 180,2 3-220,-1 4 229,13 1 1,-6 6-23,4 4 1,-6 5 50,-4 4 1,1-1-51,-6 7 1,5-7-10,-5 1 0,6-2-24,-1-3 1,-3-4 65,-2 0-356,3 0 0,-2 0 221,4-1 0,3-5 0,-5 2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0.7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1 295 7569,'0'14'0,"0"-4"-399,0 0 256,0 0 1,2 3 10,3-3 147,-4-4 240,6 1-123,-7-6 0,5 4-188,-1-10 0,6-3 94,-5-6 0,5-1 61,-5 0 1,5 0-62,-5 1 0,6-6-17,-1 1 0,-2-8 22,2 3 1,-2 1-96,2-1 1,3-1 43,-3-4 0,-2 6-57,2 3 0,-1 4 55,6 1 1,-5 2 13,0 3 1,-1 4-22,6 6 1,-5 1 3,0 4 1,-5 3 124,4 7 1,-4 5-110,5-1 1,-7 7 50,2-1 1,-3-2-38,-2 1 1,0-4 17,0 4-131,7-6 118,-6 4 0,7-14-167,-3-3 148,-3-4 1,9-7-151,-6-4 1,7-3-5,-3-2 1,4 1 69,2-1 1,0 0 44,0 0 0,4 1 2,1-1 1,4 7 81,-4 3 1,-1 3-63,-4 2 0,5 0 99,-1 0 1,1 7-60,-5 3 0,1 3 41,4 1 1,-4 1-51,4 0 1,1 0 6,-2-1 1,1-4-128,-5 0 1,-1-2 102,1 2 0,6 3 0,2-5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0.6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0 351 7569,'0'8'-228,"2"-1"-89,3-7 0,-2 0 414,7 0 1,-5-7 428,5-2 0,0-4-133,4-2-318,1-6 1,1 3-48,4-7 0,-4 1 73,4-6 1,-2 1-122,1-1 1,-1 6 111,7-1 0,-7 7-185,1-1 1,-1 4-25,2 5 1,-4-1-209,4 6 160,-4-6 0,-1 9 94,0-3 0,-7 5 58,-3 5 1,1 3-35,-1 7 1,0 0 56,-5-1 1,0 6-37,0-1 0,0 3 12,0-3 0,-2-1-6,-2 7 0,2-7 67,-3 1 1,3-2-56,2-3 1,0 1 0,2-7-66,3-3 1,-2-5 58,7-5 0,0 0 26,4-9 0,1 2-31,0-7 1,0 2 36,-1 3 0,1 0-34,0 5 0,-1-3 20,1 7 1,-5 0 158,0 5-160,-1 0 0,4 2 46,-3 3 0,2 3-33,-7 7 1,6 0-16,-1-1 0,-2 3 17,2 2 0,0-2-204,4 2 1,1-3-681,0-1 866,6-7 0,2 5 0,6-4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0.9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45 7569,'8'0'-25,"-1"0"53,-7-7 0,-2 4-209,-3-7 0,-3 7-74,-7-2 186,1-3 1,-6 6 19,0-3 1,-6 4-102,2 1 0,-2 0 150,1 0 0,-3 0 0,6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1.3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30 324 7569,'23'14'0,"-4"1"-48,-9 0 1,1-1-121,-6 1 289,0-7 48,-5-1-197,0-7 0,0-12 69,0-2 1,0-12-97,0-4 0,-5-1-8,0-8 0,-6 0-184,1-5 0,-3 3 247,-2-3 0,-6 3 0,-2-10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2.1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7569,'5'10'0,"0"-1"0,6-5 0,-3 2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39.6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89 7569,'-23'7'0,"2"1"-456,6 6 279,1-5 0,0 4 133,5-3 0,1 3 64,3 1 0,3-4 156,-3 0-169,3 0 0,7 4 24,0 1 1,7 0 3,-3-1 0,5-4-11,0 0 0,3-7-4,2 2 1,4-3-31,6-2 0,1 0 31,-1 0 0,6-7-23,-1-2 0,0-5 5,-4 0 0,-1-3-6,0-2 1,-6-2 5,-3-4 1,-6 2 1,-4 4 1,-3 1 21,-7-7 1,0 7-19,0-1 0,-7 2 21,-3 3 0,-9 5-17,-6 5 0,-4 2-23,-5 2 0,-1 2-24,-9 2 0,8 0-4,-8 5 0,10 1-72,0 5 0,8-5-493,1 0 207,7-1 396,-3 6 0,13 0 0,1-1 0</inkml:trace>
  <inkml:trace contextRef="#ctx0" brushRef="#br0" timeOffset="189">397 60 7569,'15'6'0,"-2"2"14,-3 7 124,3 0 0,-10 1-434,7 4 212,-7-4 0,9 7 65,-7-4 1,4-5 78,-4 5 0,2-6-64,-2 7 1,1-4 66,4-1 0,3-2-108,-3-3 1,3 1 94,2-6 1,-5 5-408,-1-5 357,8 0 0,6-12 0,6-1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4.5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74 5843,'8'0'117,"-1"-7"-109,0 5 0,-6-6 45,4 3-27,-3 4 750,-2-6-639,-7 14 1,-1-6-74,-7 4 0,1 2-47,-1-2 1,-6 4 51,-4-4 1,-1 2-120,2-2 0,-4-4 65,3 4 0,2 2-145,-1-2 1,6 0 6,-2-5 0,4 0-18,1 0 0,7-2-54,3-3 0,4 2 72,1-7 1,0 0 122,0-4 0,5-1 0,-1 0 0,8-6 0,-4-2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4.7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60 7569,'0'-8'-1484,"0"1"1964,0 1-404,0 4 1,-2-10 6,-3 8 1,-8-1-34,-6 5 1,-8 0 1,3 0-30,-10 0 1,3 0-91,-4 0 0,6 0-76,4 0 0,-1 0 57,7 0 1,-1-5 86,5 0 0,1 0 0,-1 5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5.7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324 221 7569,'0'-9'-993,"0"-4"846,0 12 115,0-12 1,0 9 90,0-5 0,0 4 37,0-5-61,-7 7 0,4-9 23,-7 7 1,5-5-57,-5 6 0,1-1 51,-6 5 1,-5 0-89,1 0 0,-8 1 24,3 4 0,-4-2-6,-1 7 0,1-6-5,4 0 1,2-2 23,8-2-41,-1 0 0,7-2 38,3-2 1,10 0-58,5-6 0,9 1 47,6-6 1,6-5 5,-2 1 0,4-1 4,-9 5 1,4 6-1,1-1 1,-4 7 15,-1-2 1,-6 3 4,2 2 0,-4 5 32,-1 0 1,0 1-46,-1-1 1,-5 8 24,-5 7 0,-8 1-17,-6-1 1,-3-2 12,-2 6 1,-6-4-4,-4 4 0,9-4 2,1 4 0,-11-1-26,-3 2 1,-1-2-5,16-4 0,-1-1-7,0 7 1,-3-7 20,4 1 1,-9 3-1,8-3 1,-11 6-7,6-6 0,-1 1-1,16-5 1,0-1-5,5 1 1,13-2-2,17-3 1,-1-4-39,25-6 1,-3 0-100,7 0 1,4-1-49,-3-4 1,8-3 90,-8-7 1,3 5-105,-3 0 28,0 1 1,-1 0 0,1 3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6.0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6506,'0'-8'-152,"0"-5"1,0 5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6.4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0 339 6348,'10'-6'137,"0"-4"1,0-3-22,5-2 1,-1-5-129,1 1 1,5-7-2,-1 1 0,2-3-35,-1-1 1,-4 1-117,4 4 1,-5 1 130,-6 3 33,4 4 0,-4-5 0,5 6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6.9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7569,'0'15'0,"0"0"-857,0-1 528,0-5 0,0-1 529,0-3 34,0-4-398,0 6 58,7-7-53,-6-7 0,11-1 159,-7-7 0,6 1 0,-3-1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1.3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0 676 7569,'15'0'-647,"-5"0"722,0 0 1,0-1 281,4-4 1,3-3-131,2-7 0,-1-5-24,7 1 0,-1-9 47,6-1-126,-8-1 1,5-7 9,-8 2 0,2 1-27,-1-10 0,-9 8-276,4-8 1,-10 5 156,0-1 0,1 3-494,-1 3 1,0 7 278,-5-2 1,-6 9 226,-4 1 0,-3-4 0,-2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7.3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0 633 6090,'0'-15'132,"0"1"1,0-3-52,0-2 0,2-6-60,3-9 0,3-4-40,7-6 1,-1-5-27,1 0 0,1-5-69,4 5 1,-4 0 85,4 5 28,3 0 0,-7 0 0,5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8.4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15 7569,'-6'13'-68,"-4"-3"111,-3 3 1,3-9 45,0 5 1,4-5-132,-9 0 1,3 0-223,-7 1 204,2-4 0,-4 6 3,-3-7 1,1-5-140,-2 0 0,7-6-38,-1 1 1,2 2-3,3-2 236,-1 0 0,0-5 0,1 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8.6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7569,'9'7'-1299,"-3"1"1507,-6 7-132,0 0 0,-2-6-22,-2 1 0,-5-7 43,-5 2 1,-6-3-90,0-2 1,-6 5 20,2 0 1,-4 0-208,-1-5 1,4 0 96,1 0 0,1-5-113,-2 0 0,4-5 194,6 5 0,1-6 0,-1 3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9.3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162 266 7569,'-8'0'-650,"-5"6"1,6-3 1124,-3 7-436,-3-7 1,7 6 33,-4-5-137,-3-2 27,5 5 0,0-9 50,3-3 1,1 2 2,0-7-33,2 0 0,-3-9-7,10-1 1,3-1-54,7 1 0,4-1 70,1-4 1,1-1-61,-1 7 1,-4-6 60,4 6 1,1-1 1,-1 5 1,-1 6-1,-4-1 7,0 6 31,-1-2 0,-6 8-41,-3 2 0,-3 10 69,-2 5 1,-7 7-55,-2-1 0,-9 7 54,-2 3 1,-1 4-41,1-5 0,2 1 2,-6-6 0,1 4-6,-2-4 0,3 4-3,2-9 0,5-3 15,1-1 0,-1-4 1,5-1 1,2 0 37,-2-1-49,7 1 1,-4-5 71,7 0-67,0-7 1,8 4-71,7-7 0,8 0 28,11 0 1,1-5-92,9 0 0,-2-5-97,12 5 1,-5-6-68,5 1 272,-13 3 0,8-6 0,-12 5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49.6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7569,'0'15'-489,"0"-7"444,0 5 28,0-11-729,0 4 746,6-6 0,2-6 0,7-2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50.7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131 177 7569,'8'15'0,"-1"-5"0,-7-1 0,0-4-378,0 5 256,0-7 0,0 6 58,0-5 126,0-2-59,0 5 0,-7-7-79,-3 0 0,2 0-3,-2 0 93,1 0 1,-6-2-102,0-3 0,5-3 77,1-7 1,5-1-43,-1-4 1,-1 4 32,1-4 0,0-1 0,5 2 1,7-1 20,2 5 1,0 1 3,0-1 0,1 0 15,5 0 0,-5 7-27,-1 3 0,3 4 52,8 1 1,-4 0-46,3 0 1,-2 3 26,-3 7 0,-4 1-1,0 14 1,-7-4 4,2 8 0,-3-2-16,-2 7 1,-7 3 4,-2 3 0,-5-3 20,0 2 0,-1-4-22,0 4 1,1-7 12,-1 3 1,0-4-13,1-2 1,-1-4-22,0-1 0,1-6 3,-1 2 0,5 1-5,0-1 1,5-6 2,-4-4-6,5-7 1,-1 4-42,10-7 0,5-7-111,10-2 1,3-4-14,6-2 0,2-5 171,3 1 0,10-1 0,9 5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0:51.5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30 7313,'-8'0'-505,"2"-2"374,6-3 1,1 4 130,4-4 0,3-3 0,7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2.5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338 118 7569,'0'10'-1409,"0"-1"1560,0-5-84,0 2 25,0 1 1,-2-6 13,-2 4-3,2-3 37,-11-2-67,5 0 0,-7 0 5,0 0 0,5 5-22,1 0 1,4 0-41,-5-5 0,5 0 104,-5 0-203,7 0 65,-10-7 1,11 4-108,-3-7 91,4 0 1,1-4-51,0-1 50,6 0 1,2 0 19,7 1 1,-5 1-53,0 3 1,0-3 47,4 3 0,-4 3-13,0 3 0,0-3 30,4 2 0,-4 0 5,0 5-5,0 0 1,3 2 3,-3 3 0,-4 3 15,-6 7 1,0-1-25,0 1 0,0 1 12,0 4 0,-5 1-6,0 4 1,-6 2 47,1-2 1,-5 3-35,-4 1 0,1 2 2,-7 3 1,6-2-15,-6 2 1,6-3-1,-6-2 1,2-4-8,-1-1 1,-2-4 12,6 4 1,1-6 17,4 2 0,0-4-21,0-1 1,6-2 52,-1-3-35,7 3-8,-4-12 1,9 6-36,3-7 0,3-2-4,6-3 0,6-1-84,0-4 0,6-3 62,-2 3 0,4-1-145,1 1 1,-4-3 97,-1 3 1,1 4 92,4 1 0,1-3 0,-1-1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2.8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7274,'9'7'-663,"-3"-4"992,-6 7-181,0-7 1,2 4-343,3-7-54,-4 0 121,6 0 1,-1 0 0,2 0-1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3.1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0 412 6502,'9'-2'309,"-5"-2"1,0-5-420,1-5 0,-2-8-17,7-2 59,-1-4 0,6-3 30,0-3 0,0 1-10,-1-6 1,1 5-219,0-5 266,-1 6 0,8-3 0,0 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1.8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7569,'-7'8'-485,"-2"-3"1,-4-4 406,-2-1 0,-6 0 299,-4 0-397,-3 0 0,4 0 75,-1 0 1,2 0-142,-1 0 242,3 0 0,-1 0 0,0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4.0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501 1 7569,'-7'15'-914,"4"-6"869,-7 1 1,0-6 60,-4 0 1,-3-2-31,-2-2 1,-9 0-9,-6 0 1,-9 0-70,-1 0 0,0-2 24,-5-2 0,0 0 67,5-6 0,-4 1 0,11-6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4.2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0 7569,'0'15'0,"-2"0"-232,-3-1 187,4 1 1,-11-5 21,7 0 0,-11-7-165,1 2 1,-9 1 98,-1-1 0,-9 0-110,-5-5 0,-2 0-55,2 0 254,-4 0 0,12 0 0,-5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5.6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332 221 7569,'0'15'-887,"0"-7"878,0 5 36,-6-11 49,4 4 13,-4 1-45,-1-5 16,-1 4-46,-7-6 0,0 0 12,1 0 1,4 0 3,0 0-34,0-6 1,-4-1-9,-1-3 1,5-3-16,0 3 1,7-3-6,-2-1 0,-1-1-53,1 0 0,0 1 77,5-1 0,2-2-45,2-2 1,0 3 29,5-4 0,0 4-41,0 1 0,5 2 29,-5 3 14,4-3 0,2 11 16,0-3 24,-1 4 13,1 1 1,-2 6-45,-3 4 0,-3 8 57,-7 2 0,0 6-45,0-2 1,-2 4 16,-3 2 1,2-1-8,-7 0 1,2 1-1,-2-1 1,-3 1 11,3-1 1,-3 0 0,-2 1 0,-4-3-5,-1-2 1,-1 1-7,1-6 0,4 1 32,-4-1 0,4-4-27,1 3 0,1-2-8,-1-3 1,0-4 2,1 0-7,5 0 0,1-2-1,3-3-6,4-3-155,14-2 1,0 0 90,16 0 0,-1-7-182,6-3 248,4 4 0,6-7 0,0 4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5.8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7569,'0'10'-496,"0"0"341,0-7 1,0 5-32,0-3 186,0-3-245,0 4 245,0-19 0,6 3 0,2-11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6.4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0 574 6754,'0'8'-292,"0"-2"336,7-6-8,1 0 0,2 0-22,0 0 0,-6 0-5,6 0 0,-5 0-5,5 0 1,1 0 29,9 0 0,-2 0-4,6 0 0,1 0 9,4 0 1,2 0-4,4 0 0,-4 0-37,3 0 1,2-5-3,-2 1 0,0-8-3,-4 2 1,-1 2-4,1-2 0,-7 1-52,-4-6 70,-3 0 0,-7 1-24,-4-1 0,-4 5 13,-1 0 1,-6 2-4,-4-2 0,-2-3 5,3 3 1,-4 2 0,3-2 0,-3 1-22,-2-6 0,0 5 10,1 0 1,4 2-7,0-2 0,7-3 11,-2 3 1,-2 2-4,2-1 0,0-1 1,12-5 15,3 0 1,3-1 9,2-4 1,-1 4 2,1-4 1,0 4 12,-1 1 1,1 1-27,0-1 0,-2 0 82,-3 1 0,-4-1-71,-6 0 0,-1 2 5,-4 3 0,-5-1-43,-10 6 1,-3-5-7,-6 5 0,0 0-30,-1 5 0,1 0-135,-1 0 1,6 0-252,-1 0 442,7 0 0,-3 7 0,7 1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6.8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1 7569,'0'10'-136,"0"0"0,0-6-497,0 6 670,0-7-269,0 4 8,-7-7-169,5 0 393,-4 0 0,12-7 0,3-1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7.3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215 89 7569,'0'10'-121,"0"0"0,-2-5-131,-3 4 1,-1-4 207,-4 5 0,-3-5 94,3 5 0,-3-7-80,-2 2 0,1-3 73,-1-2 0,0 0-102,1 0 0,4 0 31,0 0 0,5-2-6,-5-3 0,7-3 35,-2-7 0,4 1-16,1-1 1,4 0-21,1 0 1,7 1 19,-2-1 0,3 5 19,1 0 0,1 2-15,0-2 1,-1 4 19,1 6 1,5 0-8,-1 0 0,6 0 2,-6 0 0,1 6 26,-5 4 1,-1 5 1,1 5 1,-7-2-11,-3 6 0,-5 2 5,-5 8 0,-5-3 46,-9 4 1,1 1-50,-7-2 0,6 5 4,-6-4 0,6-1-15,-6-5 0,2 1-4,-1-1 0,1-1-13,3-4 0,9 1-7,-4-11 1,5 4 2,1-8 1,2-2 4,7 2-8,-6-7 17,4 4-127,15-7 1,0-7 9,16-2 0,-1 1-274,7-2 385,2 6 0,14-9 0,1 5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8.6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7569,'0'14'-705,"0"-5"1165,0 4-504,0-12 99,0 6-413,0-1 152,0-4-120,0 5 326,0-21 0,0 11 0,0-10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9.3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205 74 7569,'0'15'-239,"0"0"-29,0 0 0,-5-6 185,0 1 1,-6-7 90,1 2 1,-3 2-13,-2-2 0,1 0 0,-1-5 0,0 0-65,0 0 1,1 0 64,-1 0 0,5 0-34,0 0 1,2-7 23,-1-3 1,2 2 10,7-2 0,-5 1-19,0-6 0,2 0-4,8 0 1,-2 2 6,7 4 1,-2-4 1,2 3 1,3-2 22,-3 2 1,3 4-18,1 6 0,1 0 27,0 0 1,0 0-4,-1 0 0,-1 2 4,-3 2 0,3 0-10,-3 6 1,1-1 4,-1 6 0,2 5 102,-7-1 1,-1 2-98,-4-1 1,0 1 22,0 4 1,-1 1-14,-4-6 0,-3 6-38,-7-2 0,5-1 19,0 2 1,-4-3-6,-6 3 1,1 1-5,4-6 1,0 4-7,0-4 1,1-1 10,-1-4 1,5 0 1,0-1 1,7-4-2,-2 0 0,4-5 1,1 5 0,0-5 18,0 4-55,0-5 1,6 7-3,4-6 0,10 0-7,4-5 1,4 0-93,1 0 0,1 0-15,-1 0 147,7 0 0,-5-7 0,5-1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9.7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7569,'0'15'-301,"0"0"0,0-6 220,0 1 62,0-7-212,0 4 0,13-20 0,4-3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5.5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30 132 7569,'0'8'0,"-1"-1"-595,-4-7 234,3 0 419,-4 0 5,-1 0-3,5 0-43,-4-7 1,6-1 46,0-6-76,0-1 1,0 0 36,0 1 1,6-1-34,4 0 0,-2 5 30,2 1 0,0 4-5,5-5 1,-1 7 39,1-2 1,0 3-40,-1 2 1,1 0 110,0 0 0,-2 2-95,-3 3 0,1 3 60,-6 6 1,0 1-44,-5 0 1,0 4-81,0 1 0,-7 6 33,-2-1 0,-4 2-12,-2 3 0,0-6-40,0 1 0,1-1 68,-1 6 1,2-3-37,3-2 1,-3-2 8,3-4 0,-1-2-63,1 2 1,2-7 59,3-2-38,3-1 45,-4 6 1,6-5-4,0 0-151,0-7 143,6 3 0,7-1-139,7 0 0,0 0 79,-6-5 0,8 0-116,2 0 0,-1 0 190,1 0 0,1-6 0,4-3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2.0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1 6399,'-14'8'-275,"-3"-1"376,-2-7 0,1 5-441,-7-1 340,1 1 0,-6-5 0,8 7 0,0 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10.0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0 515 7253,'0'-15'-715,"0"1"738,0-1 1,0-5-10,0 1 1,5-6 15,0 6 0,5-7-70,-5 1 0,6-8 5,-1-1 0,2-5-5,-3 5 0,4-6 13,-3 6 1,2 0 26,-3 4 0,11 1 0,-4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07.8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0 618 7292,'0'9'-792,"0"1"1141,0-6-731,0 2 1,5-12 381,0-4 0,6-3 0,-3-2 0</inkml:trace>
  <inkml:trace contextRef="#ctx0" brushRef="#br0" timeOffset="553">412 118 7072,'-10'2'-160,"0"2"143,0-2 0,-4 5 66,-1-7 0,5 5-161,0-1 122,0 1 0,-3-6-82,4-4 0,0 2 48,5-7 0,2 0-21,-3-5 0,3 5 13,2 1 0,2-1 28,3-5 1,-2 2-40,7 3 34,0-3 1,4 7 6,1-4-7,0 3 0,4 7 19,1 0 0,0 0 14,-6 0 1,1 7 3,0 3 1,-1 3 3,1 1 0,-7 3 68,-3 2 0,-3-1-39,-2 7 0,-2-1-32,-3 6 1,-3-6 24,-7 1 0,-4-1-14,-1 6 1,-1-1-26,1 0 1,4-4-5,-4-1 1,4-4-9,1 5 1,1-8-10,-1 3 0,0-4-11,1-1 1,5-5-43,5 0 79,-5-7-59,8 10 41,-6-11 0,9 4-117,3-6 1,3 0 34,7 0 0,-1 0-37,1 0 1,6-5 11,4 0 1,3 1-233,1 4 337,-6 0 0,5 6 0,-6 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16.4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0 7569,'-9'9'-711,"3"-3"629,6-6 242,-7 0-20,6 0 18,-12 0-30,4 0-73,-5 0 1,-1 2 4,0 3 1,1-2-107,-1 7 0,0-5 1,1 4 0,-6-5-95,0 1 0,-4 1-119,4-1 0,-1 0 92,1-5 0,4 0 167,-4 0 0,-2 0 0,-1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16.6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0 7166,'-14'9'-1066,"-1"2"941,0-6 0,5 5 125,1-5 0,-3 1 133,-7-1 0,1-2-75,-7 7 1,1-7-10,-6 2 0,-1 2-52,-3-2 0,1 0-141,-6-5 0,6 0 144,-1 0 0,3 0 0,2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17.3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1 7569,'-7'8'-1038,"6"5"1038,-12-5 0,4 5-6,-5-3 0,-3-4-1,-2-6 0,1 5-34,-7 0 0,1 0-6,-6-5 0,-4 0-133,0 0 81,0 0 1,4 0 98,1 0 0,-1-7 0,1-1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17.5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 7569,'-9'13'-996,"-1"-3"825,0 3 1,-5-12 0,1 4 88,-1-3 0,-11 3 82,-4 0 0,-15 0 0,-4-5 0,-13 6 0,-5 2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18.0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176 0 7569,'0'15'-771,"0"-7"687,0 5 1,-6-11 98,-4 2-140,-3-2 0,-7-2 93,1 0 0,-1 0-60,6 0 0,-6-2 92,0-2 0,1 2 0,4-5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18.3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 7569,'0'14'-21,"0"1"0,-1 0 38,-4-1 0,1 1-197,-5 0 0,0-5 126,0-1 1,-9-5-127,3 0 1,-9-2-47,-1-2 226,-3 0 0,-1 0 0,-1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1.1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484 74 7029,'0'8'-484,"0"1"492,0-4 0,-2-4-13,-2 4 1,2-2-7,-3 2 1,2-3 119,-2 3-96,3-4 1,-11 4 52,3 0 0,-1 2 4,1-2 0,-3-4-16,3 4 0,-3-2-16,-2 2 0,1-3-12,-1 3 0,0-4 15,1-1 1,-1 0-113,0 0 0,5-4 135,1-1-147,5-7 1,-2 4-37,6-7 85,0 1 1,1-1 25,4 0 0,-1 2-8,5 3 0,-4-3-11,5 4 1,0 0 12,5 0 1,-1 5 28,1-1-11,0 4 0,-1 1 1,1 0 0,0 0-2,0 0 0,-2 1 1,-4 4 1,3-1 48,-7 5 0,0 1-51,-5 5 0,0 0 8,0-1 1,-2 1-4,-3 0 1,-3 4-3,-7 1 1,-4 1 4,-1-1 1,-4-2-1,4 6 1,-9 1-6,4 4 0,-6 0-3,7 1 1,-4 4 14,-2 0 0,1 4-11,0-9 1,4 4 51,1-8 1,6-3-46,-2 3 1,9-9-13,1-1 0,7 0 2,-2-6 0,10-2-1,4-2 0,13-3-49,7-2 0,7-2-127,8-3 1,7-3-26,2-7 1,13 0 198,7 1 0,14-7 0,9-2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1.5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6131,'2'-9'-227,"3"5"227,-3 2 0,11-5 0,-5-1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19.5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177 588 7569,'8'0'227,"-1"-6"-135,-7-4 0,0-3 163,0-2 1,1-1-193,4-4 1,-3 2-150,3-6 0,-4-1-72,-1-4 67,7 0 0,-5-1-314,3 1 0,1-1 174,-1 1 1,5 0-280,-5-1 510,6 7 0,-3-4 0,7 4 0</inkml:trace>
  <inkml:trace contextRef="#ctx0" brushRef="#br0" timeOffset="194">677 0 7569,'13'2'-125,"-3"3"185,-4-3 1,-7 4 169,-4-6 0,-8 0 254,-7 0 1,-8 5-172,-1 0 1,-4 0-187,-11-5 1,3 1-115,-8 4 1,4-1 11,0 5 1,6-4-255,0 5 1,1 0-926,-1 5 806,-3-7 1,11 3 60,-3-6 287,2 7 0,3-4 0,0 6 0</inkml:trace>
  <inkml:trace contextRef="#ctx0" brushRef="#br0" timeOffset="574">1235 662 7569,'-9'0'127,"-1"0"0,-5 0-181,-4 0 0,-3 0-122,3 0 0,1-5 522,-7 0 0,7-8-121,-1-2 1,2-1-132,3-8 1,5-1 7,5-4 0,2-7-305,2-4 1,2 3 97,2-2 1,6 1-111,10-1 0,3 1-102,6 4 1,7 3 316,3-3 0,4 3 0,1 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2.3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1 353 7569,'0'-14'-1315,"4"2"1352,1-3-56,0 4 0,2-15 57,3 6 0,1-6-53,-1 2 1,8 1-41,-4-2 0,4 2 39,-3-1 1,-5-2-95,0 6 0,0 1 110,4 4 0,1 0 0,0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4.6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295 147 6641,'0'9'-545,"0"-1"572,0-3 118,0-4 1,-2 6-104,-3-7 0,2 5-11,-7 0 1,5 0 13,-5-5 0,5 0-9,-4 0-18,-1 0-8,-5 0 27,0 0 1,6-2-69,-1-3 1,7-3 11,-2-7 12,3 0 1,4 1-1,3-1 0,3 0-1,6 1 0,-1-1 2,-3 0 0,3 2 3,-3 3 0,3-1 2,2 6 1,0-1-3,-1 1 1,1 3 5,0-3 0,-6 3 31,1 2 1,-6 7 3,0 3 1,-2 3-31,-2 2 1,0-1 2,0 1 1,-6 1-9,-4 4 1,-3-2 9,-2 6 0,0-4-25,1 4 0,-3-4 23,-2 5 0,2-1-59,-2 5 1,-3 1 42,3-1 0,-6 1-5,6-1 1,-7 5 23,1 1 1,4-1 2,1-5 1,4-4 32,1-1 1,7-6-45,3 2 0,4-4 0,1-1 0,1-7 10,4-3 0,10-3-168,9-2 1,11 0 19,4 0 0,3 0 132,2 0 0,7-7 0,1-1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4.9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0 7569,'-1'10'-840,"-4"0"192,3-7 648,-4 4 54,6-7 30,0 6 1,-2-4-357,-3 3 193,3-4 79,-4-1 0,6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5.5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236 147 7569,'-2'10'-239,"-3"0"218,-3 0 1,-2-2-130,0-3 168,0 3 91,2-6-154,-5 4 1,10-7-62,-7-4 1,7 1 57,-2-5 1,3 4-19,2-5 1,2 2 63,3-2 1,1-3-47,4 3 0,8-3 19,-3-2 1,3 2 18,-3 3 0,-1-3 5,1 4 1,0-3 7,-1 2 0,3-1-4,2 6 1,-2-5 1,2 5 1,-2 0-6,-3 5 0,1 0 3,0 0 0,-2 2 41,-3 3 0,1 3-39,-6 7 1,0 0 53,-5-1 1,-7 3-33,-3 2 0,-3 2 3,-1 4 0,-3 3-35,-2-4 0,1 6 25,-7 4 0,1-1-29,-6 6 1,-4-2 26,0 2 0,-5 4-2,4-4 0,1-3-7,5-2 0,1-3 58,3-1 0,6-2-37,9-4 0,3 2 4,7-6 1,2-2-54,3-8 0,11 1-3,14-6 1,12-2-123,12-8 0,2 2 47,-3-7 1,0 5 100,-4-4 0,3-8 0,7-6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6.6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0 6254,'0'8'502,"0"-1"-609,0-7 147,-7 0-309,6 0 239,-6 0 0,7 0 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7.1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410 74 7569,'-8'2'-253,"3"3"0,2-3 279,-2 3-60,4 3 1,-13-5-24,5 7 0,-4-7 47,-2 2 0,0 1-76,0-1 0,1 0 89,-1-5 0,0 0-74,1 0-30,6 0 72,-6 0 1,11 0-30,-7 0 31,7-6 1,-2-2 13,10-7 1,3 0 5,7 0 1,0 6-6,-1-1 1,1 2 11,0-2 0,-1-2-7,1 8 1,5-6 8,-1 5 1,1 0-1,-5 5 1,-1 0-1,1 0 0,-2 6 23,-3 4 1,-4 3 2,-6 2 0,0 5 48,0-1 0,-8 7-66,-6-1 1,-3 9 17,-7 5 0,-1-1 0,-4 1 1,-5-5-19,-1 6 1,-1-6-6,2 5 1,3-8-1,-3-1 1,4-1 12,6-5 1,-2 3-7,6-3 1,5 2-12,6-6 1,5 1 8,-1-1 1,5-4-103,5 4 1,12-6 97,12-4 0,7-3-98,8-7 1,10-2 23,0-3 68,0 3 0,-10-11 0,0 5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7.4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7569,'0'8'-711,"0"0"453,0-3-208,0-4 900,0 6-507,-6-7 0,4-2-162,-3-3 235,4 4 0,7-12 0,2 5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7.7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1 368 6900,'8'-7'-123,"-3"-3"0,-3-3 109,-2-2 1,0 1-13,0-1 1,1-6-67,4-4 0,-2 2 107,7-1 1,-2-1-151,2-4 1,3-7 134,-3-3 0,3 3 0,2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8.9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204 235 7310,'-5'10'-291,"0"0"1,-1-7 325,1 2 0,2-3-71,-7-2 73,7 0 0,-9-2-135,7-3 113,-6-3 1,9-7-85,-3 1 1,4-1 66,1 0 1,0 1-26,0-1 1,0 0 22,0 0 1,5-1-9,-1-4 0,8 4-4,-2-3 16,3 2 1,1 3-12,1-1 11,0 7 1,0 1-3,-1 7 0,-4 0 44,0 0 1,-5 0 4,5 0 1,-7 7-12,2 2 0,-4 6 6,-1 5 0,-1-4-20,-4 4 0,-3 1 1,-7-1 0,0 1 0,1-2 0,-1-1 8,0 7 1,4-6-35,-4 6 1,4-7 14,-9 1 0,4 3-3,1-3 1,0 1-3,1-5 1,-1 4 2,0 1 0,0-1-12,1-4 0,4 0 15,0 0 0,7-1-32,-2 1 1,5-2 28,5-3 1,5 3-96,9-3 0,4-4 10,7-1 1,6 2-137,3-3 1,3 1 99,2-5 111,-6 0 0,4 7 0,-4 1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9.1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15 6901,'0'8'-266,"0"-1"494,0-7-437,7 0 190,-6 0 1,6-2-139,-7-3 0,1 2 157,4-7 0,4 7 0,5-4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17.7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221 294 6990,'-10'0'-658,"0"0"1018,0 0 1,-5 0-198,1 0 1,-1 5 21,0 0 0,1 5-97,-1-5-61,0 6 0,1-3 9,-1 7 0,2 0 1,3-1 1,-3 1-82,3 0 1,4-1 103,1 1 1,3 5-173,2-1 127,0 1 1,7-5-34,2-1 0,6-1 14,5-3 1,-2-2-5,6-3 1,-4-3 47,4 3 1,-4-5 86,4-5 1,1-3-1,4-7 1,-6 0-56,-3 1 1,-4-1 39,-1 0 1,-2-4-55,-3-1 0,-4-5-4,-6 6 1,-2-2 18,-2 1 0,-6 5-320,-10 1 0,-3 1-81,-6 8 1,4 0-680,1 5 1007,-1 0 0,-4 0 0,0 0 0</inkml:trace>
  <inkml:trace contextRef="#ctx0" brushRef="#br0" timeOffset="292">368 823 7569,'14'-6'-288,"1"4"1,5-13 262,-1 1 1,7-8 499,-1-7 0,3 0-188,1-1 1,5-6-123,1-3 0,-1-5 70,-5-5 1,-6-2-50,-3-3 0,-4-1-396,-1 6 1,-7 0-100,-3 5 0,-4 6-256,-1 4 1,-1 3 319,-4 2 245,-3 6 0,-7-5 0,0 5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9.7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74 7569,'-8'10'-572,"3"0"1,-3-5 479,-2 4 1,2-4 149,-2 5 1,0-7-28,-4 2 0,-1-3 20,0-2-142,1 0 107,-1 0 1,5 0-227,0 0 196,7-7 0,-3-1-6,6-6 1,1 4-21,4 0 19,3 0 0,7-5 17,0 1 1,-1 4-14,1 0 1,0 7 34,-1-2 1,6-2-28,0 3 0,-1-1 50,-4 5-15,0 0 0,-2 6 1,-3 4 1,-4 3 14,-6 2 1,-2 1-33,-2 4 0,-5-4 10,-5 4 1,-1 1-6,0-2 0,1 6 54,-1-5 0,-1 4-28,-4-4 1,2 4 3,-7-4 1,8 6-17,-3-2 0,2-1-3,-2 2 1,2-6-21,-6 6 0,6-7 25,-2 1 1,4 3-57,1-3 0,1 1 48,-1-5 1,7-1-5,3 1 1,3-5-52,2 0 0,2-6-8,3 6 1,8-7-6,6 2 1,9-1-108,2 1 1,1-4-9,8 4 0,-5-3 19,5-2 141,-6 0 0,9 0 0,-4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29.9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7569,'0'8'-105,"0"-1"0,0-6 196,0 4-276,0-3-474,0 4 491,-6-6 1,4-1-131,-3-4 298,4 3 0,7-11 0,2 5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30.5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148 162 7569,'0'8'-1363,"0"-1"1363,0-1 38,-7-4-35,5 4 0,-11-6 16,4 0 1,0 0-13,0 0 0,4-4-45,-5-1 48,7-7-24,-4 4 0,7-7 8,0 1 1,2-1-9,3 0 11,3 1 0,7-1-3,-1 0 1,1 0-27,0 1 1,-1 4 24,1 0 1,-5 7 6,0-2 0,-1 3-7,6 2 0,0 0 15,0 0 1,-6 2 41,1 3 0,-2-2 6,2 7 1,-3 0-11,-7 4 0,4 3 8,1 2 1,-1-1-33,-9 7-3,3-7 4,-11 3 0,5-1-20,-7-1 1,1 6 28,-1-6 0,0 6-23,0-6 0,1 8 11,-1-3 1,0-1-3,1 1 1,-3-4-4,-2 5 0,2-1 3,-2 5 1,2-1-16,3-3 1,-1 1 15,0-7 0,7 3 5,3-3 0,4-7 14,1 2-59,0-2 1,11-2 2,4-1 0,9-5-71,1 1 1,3-4 90,1-1-250,7 0 113,-5-6 135,11 4 0,-4-11 0,6 5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31.2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30 7569,'0'10'-409,"0"0"134,0-7-233,0 4 390,-6-14-206,4-1 324,-5-7 0,7 1 0,0-1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32.6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1 588 7569,'8'0'-1279,"0"2"1139,-3 3 113,-3-4 259,4 6-223,1-7 1,1 0 14,7 0 1,-6 0-15,1 0 1,0 0-22,5 0 1,1 0 39,4 0 0,1 0 1,3 0 1,-1-5-16,-3 0 0,-2-6-6,6 1 1,-6-2-7,2 3 1,1-4 12,-1 3 1,-1-3-28,-4-2 1,-5 5 32,0 0-31,-7 1 0,3-6 6,-6 0 0,0 5-2,0 1 0,0 4-1,0-5 1,0 5 3,0-5 0,-1 5-25,-4-4 27,-3 5 0,-7-7-29,0 6 0,2-2 25,3 2 0,-3 2-44,4-7 0,2 6 32,2-6 1,-1 0-4,1-5 1,0 1 6,5-1 1,0 0 0,0 0 1,6 1 15,4-1 1,-2-5-19,2 1 1,-5-1 29,5 6 0,-2-1-29,2 0 16,3 0 1,-10 2 30,7 4 6,-7-4-39,4 4 1,-9-4 6,-3 3-72,-3 4 1,-7 1 64,1 0-2,-1 0 0,0 5 0,0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33.0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16 6473,'9'8'439,"-3"-2"-727,-6-6-23,0-6 311,0 4 0,7-11 0,1 5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33.5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337 103 7569,'10'5'-728,"0"0"0,-7 7 731,2-3 1,-3 5 55,-2 0 1,-2-4 4,-3 0 1,-3 0-64,-7 4 0,-4-4 79,-1 0 1,1-7-98,4 2 0,0-3 2,0-2 1,1 0-24,-1 0 0,2-2 10,3-3 0,4-3-35,6-7 0,1-1 41,4-4 1,3 4-10,7-4 0,0 4 1,-1 1 0,8-4 24,2-1 0,-1 2-3,2 8 1,-6-1 10,6 6 1,-3-5-3,3 5 0,1 1 2,-6 4 0,-1 0 32,-4 0 0,-2 1-39,-3 4 0,-4-2 103,-6 7 0,-1 6-93,-4 9 1,-5 3 51,-10 1 0,-4 2-29,-10 3 1,-1 4 3,-9 6 0,2 0-14,-12 0 1,11-1-1,-1-4 0,10 2-12,0-7 0,4 0 14,6-4 0,3-6-33,6 1 26,7-7 1,3 1-33,10-9 1,11-3-6,14-7 1,9 0-75,15 0 1,0-7 52,9-3 0,1 2 45,-5-2 0,3 1 0,-10-6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33.8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7569,'15'15'-1434,"-7"0"1472,-2-7 205,-6-2-322,0-6 1,0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34.2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0 412 7569,'9'2'0,"-4"3"-679,-4-4 370,6 6 330,-6-14 1,11-1-17,-7-6 1,6-8 8,-1-2 1,3-6-31,2-4 0,-1-2 0,1-3 1,0-3 5,-1 2 10,1-2 0,6-2 0,2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35.9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7569,'0'8'-835,"-7"3"314,-2-6 370,2 7 1,-6-11 134,3 4 1,-3 2 25,-2-2 1,1 0 20,-1-5 0,-1 4-61,-4 1 1,4 0 16,-4-5 0,-3 5-32,-1 0 45,3 6 0,-7-2 0,5 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16.5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250 588 7680,'7'-14'0,"0"-1"417,2 0 0,4-4-98,-3-1 1,3-6-406,2 1 0,0-2 44,-1-3 0,-4-4-209,0 0 1,-2 4-46,2 6 1,1 1-170,-6-2 1,5-1 111,-5 7 353,6-1 0,-2-1 0,5-2 0</inkml:trace>
  <inkml:trace contextRef="#ctx0" brushRef="#br0" timeOffset="176">647 0 7569,'8'0'262,"-1"7"-1,-7-6 1,-7 8-79,-2-4 1,-6-4-33,-5 4 1,-4 2 31,-10-3 1,-6 6-143,-9-5 1,-1 7-334,-4-3 1,-2 4 219,7 2 0,0-2-1034,5-3 582,0 3 524,7-5 0,-6 7 0,6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36.1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0 7569,'0'21'0,"-1"-4"-978,-4 2 718,-3-2 0,-5-3 212,3 1 0,-3-2 48,3-3 0,-5-2-15,-4-3 1,2-3-100,-2 2 114,2-2 0,3-2 0,-1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39.3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 7569,'-15'0'0,"1"1"-599,-1 4 408,-6-3 1,3 9-196,-7-6 249,7 0 1,-13 0 136,7 0 0,-7 6 0,8-2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39.5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7569,'8'15'-331,"-3"0"299,-3-7 1,-4 5 40,-3-3 0,-3 3-77,-7 2 0,-1-1 33,-4 1 1,-2 0-134,-8-1 0,1 1-152,-1 0 320,-6-7 0,5 11 0,-4-2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44.0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7569,'0'8'-761,"0"5"1,-2-6 902,-2 2-54,-5-2 0,-2-7-80,-4 0 0,4 0-28,-9 0 0,4 0 8,1 0 1,-4 0-190,-1 0 182,-6 0 1,8 0-19,-7 0 37,7 0 0,-9 6 0,4 3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44.2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 7569,'9'15'-372,"-3"-6"-463,-6 1 472,0-7 262,-6 4 101,-3-7 0,-5 0 0,-1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49.5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148 177 7569,'0'15'0,"0"-5"-796,0-1 198,0 1 545,0-2 155,0 5-138,0-11 1,-2 5 180,-3-7 23,3 0-164,-11 0 0,5 0 3,-7 0 0,6-7-15,-1-3 1,5-3-1,-5-1 1,7-3 1,-2-2 2,3 2 6,2-4 1,2 5-21,3-4 11,3 4 0,0-5 0,5 6 1,-5 2 3,7 3 0,-5 2 2,0 3 0,0 3 3,4-3 0,1 4 0,0 2 143,-1 4-144,1-3 1,-5 11 2,0-3 146,-7 3-141,3 2 19,-6-1 0,0 3 5,0 2 1,0-3-9,0 4 0,-6 1-1,-4-1 1,-3 4-22,-2-4 0,1 5-6,-1-6 0,0 2 16,1-1 0,-1-2-8,0 6 1,0-6 63,1 2-53,-1-4-8,0-1 1,2 5 30,3-1-19,-3 1-20,12-5 0,-11-1 3,7 1 0,1 0 7,4-1 0,0 1-4,0 0 1,6-1-15,4 1 1,3-5-5,2 0 0,-1-7-153,1 2 167,-7 3-62,5-6 1,-9 4-120,5-6 1,-5 2 178,1 3 0,3-4 0,0 6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53.6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15 6344,'14'-15'0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54.4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410 956 7569,'8'0'-1275,"0"0"1252,-3 0 0,-3 2 724,3 3-681,3-4-109,-6 6-23,4-7-32,-6 0 1,-6-7-1,-3-1 1</inkml:trace>
  <inkml:trace contextRef="#ctx0" brushRef="#br0" timeOffset="217">528 589 7569,'6'-9'-590,"2"-4"0,5 5 510,-3-6 1,2-6 158,-7 0 1,4-6-150,-4 2 96,7-4-10,-11-1 0,12-2-106,-3-4 102,-3-2-32,6-7 0,-5-7-26,7-3 46,-7 3 0,5 1 0,-5 6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56.8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 6454,'-8'0'-338,"1"0"1,6 0 337,-4 0 0,3 0 0,-4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57.2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 15 7569,'0'21'-216,"0"-10"-322,0 4 567,0-3 0,0-3 428,0 1-420,0-7-451,0 4 261,-6-14 1,4-1 50,-3-6 1,5-1-16,5 0 0,-1 5 14,5 1 103,-5 5 0,9-9 0,-5 5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2.8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265 648 8020,'8'-7'306,"3"-1"-177,-6-7 1,5-4 91,-5-1 1,5-8-99,-5-1 1,6-2-80,-1-8 0,-3 1 194,-3-1-809,5-4 447,-8 6 1,7-2-134,-3-1 0,-3 8-227,3-3 1,1 9 483,-1 2 0,7 6 0,-4-3 0</inkml:trace>
  <inkml:trace contextRef="#ctx0" brushRef="#br0" timeOffset="195">544 1 7569,'15'1'17,"0"4"12,-7-3 1,0 6 259,-3-3 186,-4-3-166,6 4 1,-14-6-35,-2 0-115,-11 0 1,-3 2-23,-6 3 0,-2-4-91,-4 4 0,-2 2-5,-7-2 1,3 4-240,-3-4 0,3 5-527,-8-5 0,5 2 148,5-3 576,-4-2 0,12 11 0,-5-5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57.6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7569,'9'5'0,"1"-1"0,-7 3-72,2-2-32,3-4 32,-6 6 67,5-7-939,-7 0 944,-7-7 0,5 6 0,-4-6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58.3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0 6416,'-6'9'-4,"-3"-3"0,-5-6-5,-1 0 0,0 0-7,1 0 0,-6 0-123,0 0 65,-6 0 0,3 0-89,-6 0 163,6 0 0,-11 0 0,3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58.5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7569,'7'8'-71,"-6"0"21,4-3-7,-3-3 1,-9 4-138,-2-6 0,-4 0 128,-2 0 1,-6 0-99,-4 0 0,-4 0 88,-6 0 1,4 0-98,-3 0 0,0 0 173,4 0 0,-2 0 0,9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59.1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231 148 7569,'0'15'-719,"0"-1"270,0-5 645,0 4 159,0-5-436,-7 0 1,4-2 86,-7-6 0,5 0-88,-5 0 0,5 0 67,-4 0 0,4-4-81,-5-1 0,7-7 105,-2 2 0,3-3-46,2-1 1,0-6 3,0 0 1,7 1-18,2 4 1,0-4 50,0-1 1,1 2-24,5 8 1,0-1 35,-1 6 1,-4 0-30,0 5 1,0 0 35,4 0 0,-4 2-26,0 3 0,-7 4 97,2 11 0,-3-2-31,-2 6 0,-2-4-23,-3 4 1,-8 1 1,-6 4 1,-3 1-12,3-1 1,1-1-27,-7-4 1,1 3 26,-6-8 1,6 6-47,-1-6 0,7 1 38,-1-5 0,3-6-46,1 1 1,7-5 29,3 5 1,-2-5 1,2 5 1,7-2-12,8 2 1,9 1 10,6-6 0,3 5-142,1-5 0,5 4 80,1-4 1,-1 0-151,-5-5 204,1 0 0,-7 7 0,-2 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1:59.7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16 338 7569,'-9'0'-1235,"3"2"1067,6 3 546,0-3-390,0 4 1,2-17 0,2-4 1,3-3-8,3 3 1,3 1-59,-3-1 87,3-6 1,6 4-16,1-2 0,-1-3 17,-4 3 1,0-6-55,0 6 0,-1-1 38,1 5 0,1-4-26,4-1 1,-5 6 22,-1 4 0,1 5 8,-5-5 1,-2 7 27,2-2-12,-7 3 0,5 9 40,-3 3 1,-3-2-54,3 2 0,-4-1 21,-1 6 1,-1 0-7,-4-1 0,1 6 15,-5 0 0,5-1-17,0-4 1,-3-5-6,2 0 3,0-1-9,-1 0-42,4-3 1,-3-6 43,10 0 0,-2-6-83,7-4 0,2-3 73,7-2 0,-3 0-48,4 1 1,1-1 34,-1 0 0,1 0-22,-1 1 0,-4 6 32,4 3 0,1 3 1,-2 2 1,1 0 22,-5 0 1,-1 0-34,1 0 0,0 5-71,0 0 0,-1 5 73,1-5 0,1 4 11,4-4 0,3 13 0,6-1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2:00.4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29 7569,'0'9'-1176,"0"-3"974,0-6 202,0-13 0,7 3 0,1-11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2:01.0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1 383 7569,'0'8'-1099,"0"0"1313,0-3-163,6-3 0,-3 4-105,7-6 1,-5-6 76,5-4 1,-5-5-106,5-4 0,-6 1 71,6-7 1,0 5-8,5-4 0,-1 4-102,1-4 128,0 6 1,0-5-37,-1 3 1,6 4 22,-1-4 0,6-1-3,-5 2 0,4-1 0,-4 5 1,4 1-24,-4-1 0,1 5 22,-1 0 1,-4 7 22,3-2-23,-2 4 1,-4 7 40,-3 4 0,1 3 5,-6 2 1,0 1-37,-5 4 0,0-4 44,0 4 0,0 1-35,0-2 1,-5 1-6,0-5 1,-1-1 10,1 1 0,3-5-30,-3 0 0,2-7-26,-2 2-13,3-4-86,-4-1 132,12-6 0,1-2-107,3-7 0,3 0 89,-3 1 0,3-1-34,1 0 1,1 1 24,0-1 0,1 0 25,4 0 1,-4 6 30,4-1-33,-4 7 1,-1-4 77,-1 7 0,1 2-81,0 3 0,-5-2 84,-1 7 1,-1-1-67,2 6 1,-2-3 38,-3 2 1,-3-7-30,3 8 0,-3-4 42,-2 4-38,6-7-4,-4 5-171,11-11 157,-5 4 0,7 1 0,-1 1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2:01.4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7569,'0'23'-374,"0"-2"-127,0-6 1,5 0 512,0 0 0,0-6 266,-5 1-178,0-7-292,0 4 130,0-20 1,0 3-136,0-10 17,0-2 180,0 5 0,0-4 0,0 6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2:01.6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1 588 7569,'14'0'-919,"-5"0"644,4-6 0,-10-4 246,7-9 1,-1-6 32,6-9 1,0-7 169,0-13-222,-1 0 0,1-11-101,0 6 1,-6 2 148,1 3 0,0-3 0,5 4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2:20.4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1 206 7569,'0'15'0,"0"-1"-25,0 1 0,5-5 13,-1 0 1,1-5 67,-5 4 0,0-4-157,0 5 141,0-7-136,0 4 65,7-7 0,-4 0-52,7 0 134,-7-7-34,10-1 0,-9-7-71,5 1 90,1-1-52,5-6 1,0 3-6,-1-7 0,1 7-10,0-1 0,-1-2-3,1 1 1,1-1 8,4 1 1,-2 5-9,6 1 0,-6-1-3,2 5 21,-4 4 4,-1-1 0,0 7 60,-1 0-62,1 7 11,-7 1 1,4 7-3,-7-1 1,-1 6 12,-4-1 1,0 6 1,0-5 1,0 4 13,0-4 1,0 1-2,0-2 1,2-4-7,3 0-12,-3 0 2,4-14 0,-4 6-91,3-7 88,-4 0-33,12 0 1,-4-2-66,5-3 0,-4-3 68,0-7 0,0 1-8,4-1 1,1-3 2,0 3 0,-5-3 1,-1 8 0,1 2 96,5-1-90,0 5 0,-7-2 0,5 6 131,-3 0-125,3 0 53,1 0 0,-4 6 2,0 4 0,0 3-19,4 2 0,-4 0 1,0-1 1,-2 3-58,2 2 1,3-4-50,-3 0 86,3-1 0,8-6 0,2 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4.5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0 7686,'-15'5'354,"0"0"1,-1 0-465,-4-5 0,2 0-36,-6 0 0,6 5-59,-2 0 0,-1 0-190,1-5 1,1 0 394,4 0 0,0 0 0,1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2:21.5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0 7426,'0'15'-460,"0"0"36,0-1 0,-5 1 622,0 0-57,-6-1-90,2 1 0,-5 1 83,-1 4-159,0-4 14,1 6 0,-1-8-7,0 1 0,5 0-14,1-1 1,5 1-31,-1 0 58,4-1 12,1 1 1,11-2 21,4-3-49,9-3 0,11-7-14,9 0 132,10-7-105,-2-1 0,12-7 105,-1 0 1,-5 1-29,-9-1-24,-10 0 1,-3 1 8,-7-1 1,-8-5 1,-6 1 0,-2-1 2,-8 5 1,0-1-97,-5-4 71,0 4 4,0-5 0,-8 11-178,-7 0 64,0 1 0,-14 0-362,0 4 192,-7 4 245,-8 1 0,-1 0 0,1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2:14.1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1985 2147 7569,'0'8'-181,"0"0"-241,0-3 235,0-3 98,0 4-2,0 1 157,0-6-73,0 6 9,-7-7 50,6 0-31,-6 0 1,7-7 18,0-2 0,0 0-14,0 0 1,5-6 66,0-5-63,6 1-8,-3-3 0,7 0 92,0-8-73,0-6-28,-1 5 1,3-10 11,2 7 0,-3-2-21,4 2 0,3 3-14,1-3 1,-1 4-15,2 6 1,-7 2-9,1 8 1,-2 1-53,-3 3 85,-5 3-13,4 7 1,-12 7-7,4 3 0,-3 8 0,-2 1 1,-5 6 7,0-6 1,0 3 1,5-3 0,0-1 9,0 7 0,0-7 1,0 1 1,0-7 16,0-3-24,7-5 1,-6 2 1,12-6-25,-3 0 24,-3-6-14,6-2 1,-5-7-21,7 0 19,-1 0 1,1 1-6,0-1 1,-1 7 19,1 3 1,-5 3-4,0 2 1,-1 0 108,6 0-111,0 0-3,0 0 238,6 7-224,2 1 19,0 7 0,-2-1 5,-7 1 0,3 0-21,2 0 1,4-1-11,7 1 5,6 0 0,1-1 0,7 1 0</inkml:trace>
  <inkml:trace contextRef="#ctx0" brushRef="#br0" timeOffset="-1106">1382 1118 7569,'-10'10'-548,"0"-1"376,-6 1 1,0 5 118,-4 0 1,-1 1 122,1 4 0,-4-4-66,4 4-45,-6-4 55,10 5 1,-10-5-75,6 4 70,0 3-36,6-7 1,-1 5-4,0-6 1,2 5 26,4-1 0,2 1-2,7-5 0,2-6-7,3 1 0,3 0 6,6 5 1,6-7 89,0-3-89,12 3 0,-7-6 1,12 4 179,-2-6-173,-4 0 42,5 0 0,-5-6 56,3-4-85,-10-3 1,11-4 57,-11-2-51,4 2 0,1-10 10,1 2 1,-6-3-3,1-1 1,-7 0-81,1-1 79,-9 1-7,-3-1 0,-7 6-118,0-1 116,-7 7-33,-1-3 1,-13 7-16,-4-1 31,-9 7 1,1 1-172,-6 7 78,0 0 0,0 0-4,-1 0 0,-2 0-132,-2 0 0,-2 0 225,12 0 0,-7 7 0,3 1 0</inkml:trace>
  <inkml:trace contextRef="#ctx0" brushRef="#br0" timeOffset="-815">1456 1162 7569,'0'15'-243,"0"1"-31,0 4 1,4-4 136,1 4 1,5-4 83,-5-1 1,2-1 220,-3 1-75,5 0 1,0-1-231,1 1 142,-6 0 0,9-1-47,-4 1 0,0 0-7,0 0 1,1-1-19,5 1 1,-2 0 66,-3-1 0,9 8 0,-2 0 0</inkml:trace>
  <inkml:trace contextRef="#ctx0" brushRef="#br0" timeOffset="2103">3954 1559 7302,'-8'15'-732,"0"-7"684,3-3 51,4-4-1,-13 6 0,6-6 230,-6 4-208,-1-3-52,0-2 0,-6 0-4,-4 0 0,3-2 2,-3-3 1,1 4-95,-6-4 1,1-2-73,-1 2 185,1-6 2,0 9 1,4-9 8,1 6 0,6 0 0,-4 5 0</inkml:trace>
  <inkml:trace contextRef="#ctx0" brushRef="#br0" timeOffset="2350">3925 1162 7569,'0'8'-1436,"0"0"1349,0-3 67,-7-3 0,-2 9 10,-11-6 1,2 2 189,-6-2 1,-3-4-148,-7 4-69,3-3 9,-11-2 1,11 0-241,-4 0 267,-2-7 0,6-1 0,-5-7 0</inkml:trace>
  <inkml:trace contextRef="#ctx0" brushRef="#br0" timeOffset="3002">5086 1118 7569,'-6'15'-126,"4"-7"1,-11 5 134,3-3 8,4-4-64,-7 7 1,4-6-61,-5 3 1,-6 1 108,1-6 0,-1 0-76,5-5 1,1 0 92,-1 0 0,0-2-70,0-3 1,6 2-71,-1-7 149,7 0-27,-4-4 0,7-3-71,0-2 80,0 2-13,0-4 0,7 6-7,2 1 0,4-1-1,2 0 1,5 2 6,-1 3 0,7-1 3,-1 6 0,-2 0 0,1 5 0,-6 0 147,2 0-144,-4 7 2,-1 1 0,-7 7 128,-3-1-60,-3 8 0,-4 0 116,-3 8-162,-3-1 1,-7 2 11,1 4 1,-6-4 3,0 3 0,-6-3-26,2-2 0,1 1-10,-2-1 0,6-6-152,-6-3 176,7-4-15,-3-1 1,11-1-105,0 1-17,7-7 33,-3-1 34,6-1 1,1-4-17,4 3 1,3-2-76,7 2 0,6-3 49,4 2 1,4-2-85,5-2 165,4-6 0,6 4 0,0-5 0</inkml:trace>
  <inkml:trace contextRef="#ctx0" brushRef="#br0" timeOffset="3912">5821 912 7569,'0'15'-1294,"0"-1"1198,0-5 73,0 4 112,7-5 253,-6 0-299,6 5 1,-7-10 65,0 7-107,0-7 38,0 4 0,5-18-119,0-4 99,6-3-20,-9 3 1,11 0-13,-3 1 1,3-1 1,1 0 1,1-1-1,0-4 1,-1 4 4,1-4 0,0 4 4,0 1 1,-1 1-3,1-1 3,0 0-1,-1 7 1,1 2 0,0 6 2,-7 0-1,5 0 1,-11 6-2,3 4 0,-4 5 0,-1 4 1,0-2 27,0 2 0,0-2 3,0-3 1,0 1 30,0 0-55,0-1 2,0-5 1,0-1-10,0-3 21,0-4-162,0 6 154,7-7-1,1-7-164,7-1 149,-1-7 0,-4 1-52,0-1 19,0 0 0,4 1 24,1-1-18,-7 7 0,5-5 87,-5 11-75,7-5 53,0 7 0,0 0 9,-1 0 0,-1 7 8,-3 3 0,3 3 11,-3 2 1,-2-1-41,2 1 0,0 0 6,4-1 0,-4 1-169,0 0 167,0-1-27,5 1 0,6 0 0,2 0 0</inkml:trace>
  <inkml:trace contextRef="#ctx0" brushRef="#br0" timeOffset="4271">7115 1603 7569,'0'10'-469,"0"0"235,0-7 30,0 3 0,6-12 0,2-2 0</inkml:trace>
  <inkml:trace contextRef="#ctx0" brushRef="#br0" timeOffset="4895">7835 1618 7569,'0'14'0,"0"-4"-841,0 0 354,0-7 303,0 10 512,0-11-257,0 4 1,0-19-43,0-6 1,6-2 49,4-4-84,3 1 0,2-1 27,0 1-25,6-1 1,-5-4 12,4-1 0,1 1-17,-1-1 0,4 6-7,-4-1 0,4 7 2,-4-1 1,4 3 8,-4 1 0,6 7-1,-10-5 1,6 11 7,-8-3-7,1 3 12,0 9 1,-5 1 1,-1 7 0,-4 4 10,5 1 0,-7 5 4,2-6 1,-3 7-3,-2-1 0,0-2 3,0 1 1,2-4 77,2 4-90,-2-6 0,5 3 16,-7-6-3,0-7-1,0 5-35,6-11 9,-4 5 1,6-7-18,-3 0 1,-2-7-77,7-3 0,-5-3 50,5-2 1,-2-4-14,2-1 0,3 1 21,-4 4 15,-2 0 1,6 5 12,-3 1 1,3 0 19,2 0-15,-1 2 0,1 7-2,0 0 1,-1 0 26,1 0 0,0 7 85,0 2 1,-1 5-64,1 0 1,-2 6 9,-3-1 1,1 1-55,-6-5 32,7-1-11,-11 1 1,12-2-217,-3-3-11,-3 3 214,6-11-9,-5 4 0,13 1 0,2 1 0</inkml:trace>
  <inkml:trace contextRef="#ctx0" brushRef="#br0" timeOffset="5231">9261 1735 7569,'0'8'-1415,"0"5"1464,0-11-59,0 11 169,0-11-135,0 4-24,0-19 0,0 3 0,0-11 0</inkml:trace>
  <inkml:trace contextRef="#ctx0" brushRef="#br0" timeOffset="5471">9173 1118 7569,'1'-10'-319,"4"0"160,-3 7 35,4-10 1,-4 5 57,3-7 1,-4-5 100,4 1 0,-1-7 21,0 1 0,-2-3-115,3-1 0,-2-2-128,2-3 1,-3-4-89,3-6 237,-4 7 38,-1-6 0,7 5 0,1-6 0</inkml:trace>
  <inkml:trace contextRef="#ctx0" brushRef="#br0" timeOffset="9870">10010 2691 7569,'10'0'0,"0"0"-934,-7 0 392,10 0 542,-11 0 0,9-2 91,-6-3 1,2-5-11,-2-9 0,-2-4 117,7-7 1,-7-4 21,2 0-80,3-14-123,-6 9 1,6-18 65,-3 3-44,3-3-142,0-2 1,5-13 156,-3-6 1,3-7 27,2-3 0,0 0-13,-1 0 1,6-6-271,-1 1 0,-8 44 0,-2-1 245,6-48 0,-8 48 1,0 0 11,8-48-6,0 3-11,-1 7 1,1 2-89,0 2 109,-7-2-70,-1 17 0,-7-3 2,0 13 1,-7 7 16,-3 3 1,-3 10-8,-2 5 0,1 3-7,-1 1 1,0 3 0,1 2 1,1-1 298,3 6-283,-10-6 365,17 10 0,-17-5-242,11 6-115,-4 0 31,-2 1 0,-5-1 11,1 0 0,-8 5 17,3 1 0,-5 5 6,-6-1 0,-4 4-30,-10 1 1,2 1 7,-7 4 0,0 3 0,-5 7 1,-1-2-7,-4-3 0,2 0-114,-7 0-585,-6-7 623,0 16 1,-15-12 2,7 3 0,0-2-149,9-3 1,-7-4 145,-8 4 1,-1-3-2,-8-2 0,7 0-7,-2 0 0,6-2 11,-1-3-1472,-3 4 1486,40-2 1,-1-1 0,0 2 0,1-1 65,-1 1 0,1 0-64,-45-3 17,42 4 0,0 2 0,-1-1 0,-1 0-132,-7 0 1,-2 0 0,4 0-1,0 0 129,2 0 1,0 0-1,-3 0 1,-1 0 2,-1-1 1,0 2 0,-3 1 0,-1 1-7,-3-1 0,0 0 1,2 4-1,0 0 3,1-1 1,-1 0-1,-1 1 1,-2 1-31,-6 0 1,-1 0-561,9-2 0,0-1 586,-2 2 1,0 1-1,6-6 1,0 1-20,-5 3 1,0 0-458,4-4 1,1 1 472,7 1 1,1 1-1,-3-2 1,-1 0 101,1 1 0,0-1 0,-2 2 0,0-1-84,2-1 0,0 1 0,0-2 1,1 1 1,1 3 0,0 0 0,-1-1 0,-2 0-4,-9 1 1,0 0-1,6 1 1,2 1 4,2-2 1,0 0 0,-2 1 0,0 1 29,2 0 1,-1 0-39,-2-2 0,-1-1-5,5 2 0,1 1 1,1-6-1,0-1-59,7 3 1,-1-1 61,-2-1 0,-1 0-5,-4 2 0,0 0 1,3-2-1,0 0-45,-1 1 0,1 1 58,-37-2-69,0-7 1,9 3-94,-9-7 1,-3 7 112,44 0 0,1 1 0,-40 0-64,2 2 1,5 0 92,-5 0-36,-5 7-8,-3 1 1,3 6 125,5 1 22,8 6-90,1-4 0,4 9 83,-2-7 0,3 1 614,1-5 1,3-1-683,2 1 0,4-2-15,6-3 1,7 1 779,3-6 0,3 5-818,2-5 1,-2 2 460,-3-2 0,3-4-500,-3 4 69,4 3 298,1-6 1,4 9-308,1-6 1,6 5 138,-1-5 1,3 5-143,2-5 0,6 4-4,3-4 0,4 5-1,1-5 0,1 2-155,-1-3 141,0-2-3,0 11 5,7-11-27,-5 11 11,12-5 1,-6 7-30,7-1 0,0 6-4,0 0 0,-5 6 1,0-2 0,0 4-7,5 1 1,0 7-126,0 3 148,0 4 8,0 1 0,5 0 31,0 0-58,7 7 87,-11 1 0,11 2-10,-7 0 0,4 0 4,-4 5 0,0-1 17,-5 1 1,0 7-20,0 2 1,0 4 76,0 2 1,0 4-1136,0 0 1066,-6 1-9,4-12 1,-6 3-838,3-6 842,3 6-12,-4-10 0,6 9 5,0-10 1,-5 1-11,0-11 0,0 3-5,5-8 0,0 4-12,0-9 0,0-1 526,0 1 1,0-7-523,0 3 922,0-4-912,7-2 0,-4-4-54,7-1 54,-7-6-48,10 3 1,-10-8-70,7-3 73,0 3 1,5-11-7,-1 3 0,1-4-2,0-1 1,-1 0-4,1 0 0,5-1 162,-1-4-133,7-3 0,-4-2 26,2 0 1,4 2 171,-4-2-142,4-3 0,6 7 2,1-4 1,4-3-16,-5 3 0,5 2 1,-4-2 0,6 5 2,-2-5 1,-3 7-6,-2-2 1,2-1 64,-2 1-64,7 0-4,-3 5 1,7-5 64,4 0-60,-3 0 9,18 5 1,-9-5 9,14 0 0,-12 0 17,2 5 0,-2-5 5,7 1 1,3-6-11,6 5-1092,7-7 1072,-5 4 1,9-2 34,-11 1-12,-3 5-107,-4-9 0,-1 10 148,4-7-43,2 7-10,-4-10 1,10 11 12,-3-3 1,1-1-34,-12 1 0,8-5-3,-3 5 0,6-5-16,4 6 0,9-6-10,6 5 0,-7-7-1111,-7 3 1140,-4 2 1,5-4-2,3 6-41,4-7 22,1 11 17,-6-6 0,-4 7-4,-9 0 0,7-5-144,-2 0 0,9 0 173,1 5 1,2 0-12,2 0 0,-6-4 4,-4-1 0,1-5-66,4 5 221,0-6-170,12 2 0,-7-5-47,0-1 0,-6 0-47,-4 1 1,9-6 57,1 0 1,5-1-15,0 2 0,-14 2-1,-1-2 1,-8 4 14,-1 5 0,3-3 3,-3 3 1,2 4 55,3 1-48,6-3 1,-12 6-1,1-3 485,-7 3 0,-1-2-480,2-1 58,-2 0-51,11 5 1,-5 0 2,6 0 1,-6 0 1,-3 0 1,-4 0-3,-1 0 0,0 0-3,-1 0 1,6 0 42,0 0-40,0 0 0,1 0 0,-10 0 99,4 0-93,-10 0 0,2 0 1,-7 0 203,0 0 1,2 0-213,3 0 1,-2 0 462,7 0 1,0 0-438,5 0-82,0 0 250,-7 0 0,-2 0-350,-5 0 147,-1 0 77,0 0 0,0 0-126,0 0 52,0 0-5,0 0 0,2 0 4,3 0 0,-3 0-8,3 0 0,-4 0 0,-1 0 1,-4 0-3,-1 0-77,0 0 83,-1 6 1,2-4 1,-5 3-4,6-4-1,-4-1 1,9 0-44,3 0 34,-10 0 1,10 0 68,-11 0-61,6 0 1,-7 0 14,-2 0 1,-1 0 4,-5 0 0,2 0-18,-11 0 148,6 0-138,-10 0 0,7 0 19,-3 0-13,-4 0-1,5 0 1,-1 0-2,0 0 11,-1 0-18,2 0 1,1 0 0,2 0 0,-1 0 2,-3 0 0,-4 0-7,3 0 2,-2 0-17,-2 0 22,-7 0 0,3 2-343,-6 3 164,0-3-2464,-5 4 2326,6-6-33,-4 0 159,5 0 192,-1 0 0,2 0 0,7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2:20.8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1 559 7569,'5'10'-494,"0"0"340,-1-7 0,-2 8 112,3-6 69,-3 7-11,11-11 0,-10 6 249,7-7-222,0 0-59,4 0 1,1-7 1,0-3 1,1-3 23,4-1 1,-2-1-2,6 0 0,-4-1-41,4-4 51,1 4-4,4-5 1,0 6 41,1 0-35,-1 1-14,-6-1 1,-2 0 59,-6 1-52,0-1-7,-7 7 1,3-5 5,-6 3 1,0 2 9,-5-2-11,0 7 0,-2-9 13,-2 7 1,-5-5-6,-5 6 0,-6-8 10,1 2-20,-8-3 0,3-1 10,-10-1-222,3 0 208,-12-6 0,12 0 0,-3-5 6,3 1 0,1 2 4,1-1-18,0-4 0,6 12 0,1-6 0</inkml:trace>
  <inkml:trace contextRef="#ctx0" brushRef="#br0" timeOffset="283">633 574 7569,'14'21'-186,"1"-5"0,-7 7-313,-3-3 1,-3-4 461,-2 4 1,-7 1 35,-2-2 0,-11 8 69,-5-3 1,-2 4 172,-3 1 1,1-4-6,0-1-246,-7 1 3,-2-2 0,-4 3-255,2-7 154,-2 1 1,4-5 107,-6-1 0,0 8 0,0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48.1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485 956 7303,'-6'8'-597,"3"0"583,-7-3 1,5-2 258,-5 7 0,0-7-97,-4 2 0,-3 2-61,-2-2 1,1 0 6,-7-5 0,6 4-26,-6 1 0,1 0-2,-6-5 0,3 0-23,2 0 1,-3 0-75,4 0 0,1-5 18,-2 0 0,7-6 65,-1 1 1,2-3-157,3-2 0,1-1 74,3-3 0,3-6-132,7-9 0,0-4 32,0-6 1,9-2-140,5-3 1,7 4 24,9-4 0,6-2 244,3 2 0,10 0 0,3 5 0</inkml:trace>
  <inkml:trace contextRef="#ctx0" brushRef="#br0" timeOffset="409">750 1323 7569,'7'-14'0,"-4"4"-267,7 0 220,-1 0 0,1-11 128,0-4 1,0-4 64,5-5 0,1-10-175,3-10 118,-2-3 1,4-14-127,-6-2 1,-7-9 100,-3 4 0,-4-5-56,-1 4 1,-1 1 63,-4 4 1,-11 1-410,-14-1 0,-6 7 337,-8 4 0,-6 2 0,-3 2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27.8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573 1 7569,'-14'0'-338,"-6"2"56,0 2 1,-1 0-1,3 4 745,-1-2-201,-7 6 1,3-9-171,-7 7 1,6-7 40,-1 2 0,-4 2-195,-5-2 1,-1 1 59,6-1 0,4-3-94,1 3 1,4-4 8,-4-1 1,1 0 12,-2 0 1,4 0-58,7 0 1,4-1 130,0-4 0,7-4 0,-4-5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28.1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14 7569,'-6'-8'0,"-3"3"-44,-5 10 1,-1-4 4,0 4 0,1 2 65,-1-2 0,-1 6 158,-4-1 1,4-2-184,-4 2 0,-1-7-11,1 2 1,-4 2-125,4-3 1,-4 1 14,4-5 0,1-1 119,4-4 0,0-3 0,0-7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29.4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528 133 7569,'-7'23'-824,"-1"-2"684,-7-6 1,5-5-8,1-1 1,4 1 407,-5 5 1,5-5 30,-5-1 0,7-4-108,-2 5-66,3-7-77,-4 4 1,3-7-108,-7 0 1,5 0-9,-5 0 1,0 0 82,-4 0 0,-1-5-127,0 0 0,1-6 75,-1 1 1,0-3-67,0-2 1,6-4 36,-1-1 0,7-1 27,-2 1 1,10 4 11,4-4 1,4 2 9,2-1 0,6 2 44,4-2 0,-2 7-50,1 2 0,-4 7 73,4-2 1,-1 4-59,2 1 1,-2 1 58,-4 4 0,-4 3-39,0 7 1,-2 1 1,-9 4 0,1 1-9,-5 4 1,-13 7-1,-6-2 1,-9 4-98,-6 0 1,1 2 89,-6 4 1,-5 2-91,-5-3 1,-5-3 72,5-2 1,0-4 32,5-6 1,6-2-13,4-8 1,9-1 6,6-3 0,9 3 1,5-11 10,10 3 1,11-4-4,14-1 1,11 5-9,8 0 0,4 5 37,-4-5 0,0 1-36,-4-1 1,-1-3-4,0 3 0,6-4-1,4-1 0,10-6 0,3-2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29.9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0 7569,'-15'15'-102,"0"-1"0,1-4-60,-1 0 1,0-7 122,1 2 1,-1-2 77,0 2 0,-6-1 18,-4 5 0,-2-4 27,-3 5 1,-1-5-1,-3 5 1,3-2-61,-3 2 0,3 3-180,1-3 1,6 3 109,-1 1 1,7 1 29,-1 0 1,7-1-39,2 1 0,7 0 63,-2 0 1,4-1-49,1 1 0,9 0 40,11-1 1,16-4-37,18 0 0,8-7 44,2 2 0,7-5-2,-7-5 1,3 2 26,-13-7 0,0 0 81,-5-4 0,-2-1 44,-12 0 1,-3 2-88,-7 3 1,-9-3-18,-6 4 1,-7-5 4,2 0 0,-11-1-178,-9 0 1,-15 6-93,-14-1 1,-1 0-388,-9-5 597,6 7 0,-9-5 0,5 5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30.8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 7569,'-9'14'-933,"-4"-5"840,12-3 27,-6-6-90,7 0 82,0-6 74,0 4 0,0-5 0,0 7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31.3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30 7569,'8'0'-1267,"5"-7"1060,-11 5 332,5-4 0,-14 6 25,-3 0-115,-3 6 0,-3-2 17,-4 5 0,2 0 5,-6 0 0,1 5-44,-2-5 0,-2 4-7,2 2 1,-1 0-13,2-1 0,-3 1 46,8 0 0,-1 0-111,6-1 1,-1-4 25,0 0 1,7 0-44,3 4 1,3 1 59,2 0 0,7-2-10,3-3 1,11 3 43,8-4 0,1 5-24,4 0 1,2-4 17,-2 0 1,1-7-15,-6 2 0,7-3 120,3-2 1,-1 0-57,1 0 1,-6-7 9,1-3 1,-3-3-9,-2-1 0,1-6 16,-1 0 0,-6-1-38,-3 2 0,-4-3 6,-1-2 1,-6-2-89,1 6 0,-7-6 76,2 1 1,-3 4-195,-2 2 0,-13-1-64,-7 5 234,-12-3 0,-19 17 0,-9-6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6.4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0 6078,'-15'0'460,"6"0"-442,-1 0 1,0 2 105,-5 3-54,1-3 0,-1 9 13,0-6 1,1 6-52,-1-1 1,0 2-1,0-3 0,-1 4-21,-3-3 0,2 2-7,-2-3 1,7 3 15,2-7 0,5 6-26,-4-1 0,5-2-64,0 2 83,2 0 0,2 4-26,0 1 0,5 0 19,0 0 1,6-1 0,-1 1 1,3-5 32,2 0 0,-1-1 5,1 6 0,-2 0 13,-3-1 0,1 1 105,-6 0 0,5-5-183,-5-1 1,0 1 56,-5 5 1,-2 1-80,-3 4 1,2-4 79,-7 4 0,0-4-278,-4-1 0,-1 0 12,0-1 1,1-1-91,-1-3 318,0 3 0,1-5 0,-1 7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31.6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1 7569,'-8'14'-573,"-5"1"1,6 0 564,-3 0 0,-1-6 730,6 1-580,-6 0 0,9 0-78,-3 0-207,-3-7 43,6 3-126,-4-6 0,7-6-12,4-4 238,4-3 0,5-8 0,1-2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31.9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15 735 7569,'-6'8'0,"4"-8"-115,-3-10 139,4-3 1,1-8 172,0-3-205,0-4 21,6-8 0,2-10-154,7-13 99,6 1 0,-3-14-47,7 3 0,-6 1 89,6-6 0,-1-3 0,6-11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39.0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244 251 7569,'-8'14'-1372,"-5"-5"1372,11-3 59,-11-6 0,10 0 15,-7 0 1,5-1 29,-5-4-41,7-4 1,-5-5-102,3-1 66,3 0 1,-4 1-58,6-1 1,6-1 43,4-4 0,3 4-3,2-4 1,-1-1-25,1 1 1,5 1-5,-1 4 0,3 0-3,-3 1 0,-2 5 19,2 5 1,-1 2 0,2 2 1,-9 2-1,4 2 1,-5 6 6,-1 10 1,-4 3-10,-10 6 1,-4 0-1,-11 1 1,-3 4 1,-6 0 1,-2 6-1,-4-6 1,4 5 34,-3-5 1,3-1-32,2-8 0,-1 2 70,1-2 1,6-4-65,3-1 1,4-4 43,1-1 0,6-5-8,-1-1-41,7-5 0,3 7-11,9-6 1,11 0-75,4-5 0,4-5-45,2 0 1,-1-1 123,0 1 0,7-4 0,2-5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39.2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59 7569,'8'2'-41,"-3"3"0,-2-4-2,2 4 95,-3-3-371,4-2 46,1 0 241,-6 0 0,6-7-77,-7-3 0,0 2 109,0-2 0,6-6 0,3-7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39.4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206 750 7569,'0'15'-19,"2"-9"59,3-6 1,-2-6 82,7-9 0,-2-1-129,2-4 1,3-9-105,-3-11 0,3-7 65,2-2 1,-6-8-228,1-2 0,-2 0 151,2-4 1,2 0 120,-8 0 0,8-4 0,-4-7 0</inkml:trace>
  <inkml:trace contextRef="#ctx0" brushRef="#br0" timeOffset="1678">309 0 7569,'0'10'-408,"0"0"242,0-7 86,7 4-37,-6-1 169,6-4-37,-1 4 0,-4-4 9,3 3-4,-3-4 30,-2 6-29,-7-7 0,-1 5-67,-7 0 0,4 5 75,-4-5 1,4 4-72,-9-4 1,2 5 52,-1-5 1,1 5-117,-7-5 0,2 4 6,-1-4 1,-2 2-81,6-2 1,-5-4 178,6 4 0,-1 3 0,6 1 0</inkml:trace>
  <inkml:trace contextRef="#ctx0" brushRef="#br0" timeOffset="2098">471 588 7569,'0'10'0,"0"0"-742,0-7 279,0 4 390,0-1 0,-2-3 290,-3 7 0,4-5-17,-4 5-153,-3-7 1,0 5 6,-7-3 0,-1-3-1,-4 3 1,-1-2-99,-4 2 0,-3-3 103,4 2 0,-4-2-84,-1-2 1,1-2 65,3-2 1,-2 0-209,2-6 1,-1 1-57,2-6 224,2 7 0,8-12 0,-1 4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43.0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250 398 7569,'0'14'-1439,"0"-5"1792,0 4-128,-7-12 44,6 12-137,-6-11-15,7 5-40,0-7 0,0-12-31,0-3 1,7-7 22,3 2 1,3-6-89,1 1 1,1 2 65,0-1 0,-1-1-101,1-4 1,-2 0 18,-3-1 0,3 1-62,-3-1 1,-4 6 59,-1-1 0,-3 8-117,-2-3 1,-2 5 57,-3 5 0,-4 4 58,-11 6 0,-3 2-16,-6 2 0,-6 11 1,1 10 0,-5 1-2,5-2 1,-1 4-35,6-3 1,5-3-58,-1 3 146,7-7 0,-3 10 0,6-6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43.8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0 7569,'0'15'0,"-5"0"-247,0-1 246,0-5 53,5-3-500,0-6 375,0-13 1,0 8-14,0-10 0,0 9 86,0-4 0,-6 7 0,-2-4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44.0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1 662 7569,'6'-14'0,"-4"-1"-373,3 0 299,3-6 0,-2-2 56,4-6-105,3-7 85,-5-2 1,2-11-11,0 0 14,-7-6 0,9 1 114,-7-10-303,6 4 1,4-12 0,8 5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50.3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177 236 7569,'0'15'0,"-5"-6"-378,0 1 319,0-7 1,5 6-4,0-5-103,0-2 60,0 5 106,-7-14-12,6-1 0,-6-7-1,7 1 0,0-1 47,0 0 0,0 0-120,0 1 0,0-1 85,0 0 0,5-1-91,0-4 1,6 4 73,-1-4 1,-2 6-3,2 4 1,0-3 11,5 3 1,-1-1 2,1 1 0,-5-2 95,0 8-108,-1-1 139,0 5-116,-3 6 1,-6 2 21,0 7 0,-1 0 13,-4-1 0,-2 6 4,-3 0 1,-3 1 13,3-2 0,-3-1 5,-1 7 0,-1-1-38,0 6 0,-4-1 10,-1 1 0,-4-1-15,4 0 0,-1 6 14,1-1 1,4-1-19,-4-9 0,9 2 17,1-6 1,7 0-5,-2-6 1,3-4 9,2 0-19,0-7 0,2 4-9,3-7 0,0 1 16,9 4 1,-2-3-64,7 3 1,4-4 54,2-1 1,2 0-151,3 0 0,-6 0-22,1 0 1,-7-5-273,1 1 424,4-8 0,-6 4 0,4-7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51.2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133 294 7150,'-6'9'-320,"4"4"0,-6-12 357,3 4 80,3 3-118,-11-6 112,5 5-158,-7-7 0,6-2 9,-1-3 0,6-3 24,0-7 0,2 0 4,2 1 1,0-6-15,0 1 0,5-8-2,0 3 1,6 1 24,-1-1 1,3 1-59,2-2 0,-1-1 53,1 7 0,0 1-22,0 8 1,-1-2 13,1 7 1,0 1-3,-1 4 1,-1 1 12,-3 4 1,2 5 2,-7 9 0,-2 4 63,-8 7 0,-3 1-67,-7 3 1,-5-1 86,1 6 0,-2-6-71,1 1 1,4 2 64,-4-2 0,-1-1-58,1-9 1,2 4 0,8-3 0,-3-4 1,4-2 0,2-2 1,2-3 0,-1 1 42,1 0-23,0-1-3,5 1 0,6-2-15,4-3 1,8-3-94,2-7 1,6 0 0,-2 0 1,4 0 68,2 0 0,5-7 0,3-1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5.6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74 383 7569,'9'-15'-985,"-5"0"1156,5 0 0,-6-4 0,7-1 1,-7-6-197,2 2 0,1-4 28,-1-2 0,0 3-132,-5 2 1,0-3 30,0 4 0,0 3 98,0 1 0,7-3 0,1 0 0</inkml:trace>
  <inkml:trace contextRef="#ctx0" brushRef="#br0" timeOffset="216">280 118 7569,'0'15'-655,"0"-7"562,0 5 225,0-11 1,-1 9 230,-4-6 1,1 0-252,-5-5 1,4 0-153,-5 0 0,0 0 56,-5 0 0,-1 0-134,-4 0 1,3 0-440,-8 0 400,1 0 0,-6-5 157,1 0 0,-1 0 0,1 5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51.7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0 7569,'0'10'-71,"0"0"1,0-5 242,0 5-124,0-7-139,0 3 0,-7-19 0,-1-3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3:52.2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265 736 7569,'-8'14'0,"-3"1"-225,6 0 192,-7-7 0,4 3-300,-6-6 248,-1 0 0,0-5 88,0 0 0,-4 0-53,-1 0 1,1-1-2,4-4 0,-3-3 62,3-7 1,-3-2-58,9-2 1,2 1 30,2-7 1,4 3-108,1-3 1,0-1 65,0 6 0,4 1-6,1 4 1,7-3 15,-2 3 1,3-3-3,1 9 1,3 2 53,2 2 0,-2 4-41,2 1 1,4 1 75,2 4 1,-4 3-61,-2 7 1,-7 6 62,-2 4 0,-7 2-22,2 3 0,-5-1 80,-5 1 1,-3 1-30,-7 3 1,0-1 0,1 6 0,-1-7 6,0 3 1,-4-6-35,-1-4 0,0 1-16,6-7 0,-1-1 14,0-8 1,1 3-95,-1-3 1,5-3 55,0-3 1,5 3-4,-4-2-34,5 0-55,-2 1 1,14-4-16,7 3 1,4-3 45,6-2 1,7 4-121,-2 1 175,2 0 0,4-5 0,2 0 0</inkml:trace>
  <inkml:trace contextRef="#ctx0" brushRef="#br0" timeOffset="242">456 1118 7569,'0'15'-161,"0"-1"1,2-6-560,3-3 568,-3 4 292,4-8 0,-4 6-59,3-7 1,-4 0-191,6 0 174,-7-7-225,0-1 160,-7-7 0,-1-6 0,-7-2 0</inkml:trace>
  <inkml:trace contextRef="#ctx0" brushRef="#br0" timeOffset="478">559 633 7569,'0'10'-1228,"0"-1"1967,0-5-65,0 2-693,0-19 1,0 2 70,0-14 1,0-6-126,0-8 1,2-12-83,3-7 1,3-11-296,7-14 191,-1 6 1,-3 25-1,0-2 1,0 5 0,1 0-1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4:01.2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45 633 7569,'0'10'-1256,"0"-1"1434,0-5-111,0 2 1,1-1 62,4 0-119,-3 0 1,6-5 103,-3 0-222,-3 0 126,11 0-139,-5 0 114,7 0 1,-1 0-20,1 0 0,0 0 21,-1 0 1,3 0-6,2 0 0,3 0 42,2 0 1,2 0-31,-6 0 1,4-7 55,-4-2 1,0 0-46,-6 0 0,-1-1-9,-3-5 1,-2 5-5,-3 1 0,-3-1 0,3-5 1,-12 5-16,-8 0 1,-6 2-7,-8-2 1,-1-1-50,1 6 1,-5-6 61,-1 1 1,6 2-27,5-2 1,6 2 15,-2-2 1,5-3-17,5 3 33,-3-3 1,13-2-1,0 1 1,2-1 19,8 0 0,5 1 75,4-1 1,6 0-33,-6 0 1,1 1-45,-5-1 0,-6 0-15,1 1 22,-7-1 0,4 0-86,-7 1 0,-7-1 35,-2 0 0,-9 0-10,-2 1 0,-1-3-25,1-2 1,-1 3-101,-4-4 1,-1-1 159,7 1 0,-7 0 0,3 6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4:02.1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0 647 7303,'0'8'-1058,"0"-1"1100,0-1 45,0-4 40,0 5-14,0-1-6,0-4-110,0 4 45,7-6 0,-4-1-39,7-4 0,0 1 35,4-5 1,-4 4-45,0-5 1,0 5 32,4-5 1,3 5-32,2-4 0,-2 4 2,2-5 1,-3 5 1,-1-5 0,0 2 8,0-2 1,-1-1-1,1 6 0,0-7 7,-1 3 0,1 1-4,0-2 1,-5 0-21,-1-5 1,0 5 7,0 1 1,0 4-1,-5-5 1,-2 5-17,3-5-7,-3 7-34,-9-10 0,-1 11 51,-7-3 0,-1 2-42,-4-2 1,4 4 32,-4-4 0,4 1-14,1-1 0,2 2 9,3-7 1,-3 7 20,12-10 6,-6 5 0,9-7 0,3 1 0,3 4-13,7 0 0,-1 0 43,1-5 0,0 2-33,-1 4 0,1-5 59,0 5 1,-5-4-29,-1-2 1,-5 5 5,1 0 0,-4 1-26,-1-6 1,0 5 2,0 0 0,-1 0-97,-4-4 1,1-1 94,-5 0 0,5 1-160,-1-1 0,4 0-44,1 1 189,0-1 0,0 0 0,0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5:19.553"/>
    </inkml:context>
    <inkml:brush xml:id="br0">
      <inkml:brushProperty name="width" value="0.17143" units="cm"/>
      <inkml:brushProperty name="height" value="0.17143" units="cm"/>
      <inkml:brushProperty name="color" value="#33CCFF"/>
    </inkml:brush>
    <inkml:brush xml:id="br1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26428 14714 7569,'0'15'-252,"-7"-1"0,-2-1 367,-11-3 1,4-3-113,-4-7 0,-1 0 70,1 0 0,-4 0-133,4 0 0,-4 0-18,4 0 1,-4-2-12,4-3 0,-6-3-159,1-7 248,4 1 0,-7-1 0,5 0 0</inkml:trace>
  <inkml:trace contextRef="#ctx0" brushRef="#br0" timeOffset="-82534">25002 10495 7569,'-8'0'85,"-5"5"-77,3 0 0,2 5-316,-2-5 0,0 1 42,-4-1 199,-1-3 1,-5 9-49,1-6 139,-1 7 0,5-4-18,1 7 1,-1-1 14,0 1 0,7 0-46,3-1 0,-1 3 33,1 2 0,0-2 23,5 2 0,2-2-10,2-3 0,6-4 3,10 0 1,-2-5-11,6 5 1,-1-7-1,2 2 1,2-4 69,-2-1 0,3 0-63,1 0 0,-4-6 30,-1-4 0,-1-8-12,1-2 1,-1-1-2,-3 2 0,-4-4-18,4-7 0,-9 1 7,-1 0 0,-7 1-43,2 3 0,-8-1 44,-2 7 1,-11-4-110,1 8 0,-9-3 57,-1 8 1,-3 4-238,-1 1 0,-5 5 261,-1 5 0,8 3 0,5 7 0</inkml:trace>
  <inkml:trace contextRef="#ctx0" brushRef="#br0" timeOffset="-82134">25546 10378 7569,'15'0'-315,"-1"0"1,-4 0 269,0 0 0,-7 1 45,2 4 216,3-3-107,-6 4-229,4-6 115,-6 0 0,-4 7-8,-1 3 0,-7 3 1,2 2 0,-3 1-5,-1 4 1,1-3 112,3 8 1,-3-5-60,3 4 0,2-1 75,-2 1 1,5 4-57,-5-3 0,5-4 27,-4-1 1,5-4 37,-1-1-54,-3-7 1,0-2-94,-7-6 0,1-1 81,-1-4 0,0-5-81,1-10 1,-3-4 60,-2-10 0,2 1-82,-2-6 0,2-1 64,3-4 0,-1 0-154,0 0 1,6 0 8,-1 0 0,5-5-11,-5 0 1,7 2-197,-2 7 1,-2 6 334,2 10 0,1-4 0,4 5 0</inkml:trace>
  <inkml:trace contextRef="#ctx0" brushRef="#br0" timeOffset="-80805">25840 10392 7569,'24'0'0,"1"0"0,-12 5-401,2 0 236,-4 0 1,4-5 81,0 0 88,-1 0 0,1-1-4,0-4 0,-6 1-3,1-5 0,-5-1 20,5-5 1,-5 5 187,5 0-182,-7 1-3,10 1 0,-11-6 34,3 5 1,-4 0 5,-1 0 6,0-1-50,0-5-7,0 0 0,-6 6-2,-4-1 0,-3 7 20,-2-2 0,0 3-48,1 2 1,-1 0 35,0 0 0,-4 7 1,-1 2 0,-4 6-2,4 5 0,0-2-17,6 6 1,1 1-10,3 4 0,-2 0-2,7 1 0,-4-1-18,4 1 0,0-3 33,5-2 1,0 3-12,0-4 0,6-1 6,4 2 1,3-7 9,2 1 1,0-3-13,-1-1 1,6-2 59,0-3 1,1-3-52,-2-7 0,-1 0 2,7 0 1,-2-2-8,1-3 0,2-3 11,-6-7 0,0-4-20,-6-1 1,3-5 16,2 6 1,-2-6-14,2 6 1,-3-1 7,-1 5 0,0 1-4,0-1 0,-1 0 20,1 1 0,0 6 27,-1 3 39,1-4-75,0 8 1,-5-6 150,-1 7-141,-5 7-1,2-6 0,-6 8-58,0-4 59,0 3 2,0 6 0,0 1-95,0 0 1,-5 1 18,0 4 0,-1-2 19,1 6 1,3-4 25,-3 4 1,4-4-3,1 4 0,0-6 18,0 2 1,0-4-23,0-1 0,6-5 104,4 0 0,5-7-80,4 2 0,-2 1 78,2-1 0,3 0-63,-3-5 0,6-5 6,-6 0 1,2-6-8,-1 1 1,-4-1 0,4 1 1,-4-3-9,-1 3 0,1-5 4,4-4 1,-4 1-26,4-7 1,-4 6 22,-1-6 1,5 1-32,-1-6 0,-1 2 42,-8 4 0,3-4 4,-3 4 0,-2 1 4,2-2 1,-7 7-21,2-1 1,-3 7-74,-2 2 68,0 7 1,-7-3-39,-3 6 1,-3 0-6,-2 0 1,1 0 27,-1 0 1,-5 1-8,1 4 0,-1 2-19,6 3 23,5 3 1,-4-7 59,3 4 0,2 3-60,-1-3 1,4 3 58,-5 2 0,5-6-44,-5 1 0,7 2 9,-2 7 1,2-2 0,-2 2 1,3-3-34,-3-1 1,4 5-4,1-1 1,0 3-6,0-3 0,6-2 11,4 2 1,3-3 7,2-1 0,1-2-3,4-3 1,-2 1-3,6-6 1,-4 5 7,4-5 0,-4 0-6,4-5 1,-4 0-3,4 0 1,-4-7-16,5-2 1,-1-4-3,5-2 1,-1-5 24,-3 1 1,2-3-11,-2 3 0,-4 3 10,-1-4 0,-4 2-10,-1-2 0,-1 4 57,1-4 0,-7 4-54,-3 1 57,3 1-87,-6-1 1,-2 2-3,-10 3 0,-3 4 29,-2 6 0,-4 0 3,-1 0 1,-1 0-30,1 0 1,4 1 21,-3 4 0,4-2 10,5 7 1,-3 0-16,3 5 1,4-6 41,1 1 1,-2 2-31,2 7 0,0-2 4,5 2 0,0-1-13,0 2 0,5-4 9,0 4 0,12-4 13,-3-1 1,6-1-13,-1 1 1,4 0 22,7 0 1,-1-7-24,0-3 0,6-4 84,-1-1 0,2 0-82,-2 0 0,-3-6 6,4-4 0,-6-8-89,-4-2 0,1 1 91,-7 4 0,1 0-38,-5 1 1,-6 1 18,1 3 8,-7-3-22,11 11 0,-13-3 1,4 10 0,-3 5 2,-2 10 1,0-3 4,0 8 1,1-1 42,4 6 1,-2-6-35,7 1 1,-5-1 36,5 6 0,-5-7-36,5-4 1,-1 1-104,6-5 0,0 2 102,0-7 0,-1-2-260,1 2 1,0-6-110,-1 0 382,1-2 0,6-2 0,2 0 0</inkml:trace>
  <inkml:trace contextRef="#ctx0" brushRef="#br0" timeOffset="-79554">28133 10789 7569,'15'7'-181,"-1"1"253,-5 0-214,4-1 146,-5-7 1,2-2 5,-1-3 1,-4-3 3,5-7 0,-5-4-107,5-1 0,-5-6-23,5 2 53,-1-4 0,6-2-30,0 1 102,-1 0 1,1-1-31,0 1 0,0-1 10,-1 1 1,1 1-4,0 4 1,-1 2 8,1 8 1,0 1-12,-1 3 9,1 3 0,-2 16 36,-3 5-31,-3 7 1,-7 11-19,0 2 1,-5 3 13,0 7 1,-7 7 9,2 3 1,2 2-11,-1-3 0,5 1 13,-1-10 0,4 2-11,1-12 0,0-6 91,0-8-85,0-4 0,6-8 2,4-3 1,3-16-51,2-9 0,0-6 49,-1-3 1,6-12-58,-1-3 0,1-2 47,-5 7 0,-1-2-30,1 7 0,-7 1 19,-3 9 1,-2-3 26,2 8 0,-3 4-10,3 5 6,-4 7 0,-1-2-1,0 10 0,0 3-6,0 7 0,0 4 16,0 1 0,2 6-13,3-1 1,-3 7 48,3 3 1,1-1-24,-1-5 0,5 1 6,-5-1 0,4-1-21,-4-4 1,7-2 3,-2-8 0,-2-5-34,2-5 1,-6-2 32,6-2 0,-5-3-122,5-7 114,0 0 0,3-18-34,-3 4 0,1-9-10,-6-1 0,5 0 15,-5 4 0,4 6-3,-4-1 1,5 6 21,-5-6-11,0 14 17,-5-9 0,2 14 3,3-4-3,-4 3 1,7 9 3,-3 3 0,-3 3 6,3 7 1,1 1 3,-1 4 1,7-2 90,-3 6-103,4-6 0,-3 5 21,0-4 0,0-1-13,5 7 1,-1-7-23,1 2 0,0-6 23,-1-4 0,1 1-54,0-6 0,-1 5 48,1-5 0,0 0-24,0-5 0,4 0 14,1 0 1,-1 0 10,-4 0 0,0-2-10,-1-3 0,1-3 5,0-6 0,0-3-1,-1-2 0,-1-4-1,-3-7 0,2 6-2,-8-1 1,6 2 2,-5-1 0,0-2 60,-5 6 1,0 1-58,0 4 1,-2 0-3,-2 1 0,-5 5-3,-5 5 0,-1 2 0,0 2 0,1 0-1,-1 0 0,0 2 9,0 2 1,1 0 5,-1 5 0,0 6-10,1 5 1,5 1 61,5-1 0,2 1-37,2 3 0,0 4 7,0-3 0,0 1-33,0-2 0,6 2 19,4-6 1,3 4-29,2-4 0,0 0 26,-1-6 0,1-4-19,0 0 1,0-7 13,-1 2 1,1-3-46,0-2 1,-1-2 30,1-3 0,0-3-17,-1-7 1,1-6-5,0-3 0,0-4-3,-1-2 1,1-1 19,0-3 0,-1-3-3,1-8 1,0 1-13,-1 0 1,3 0 10,2 0 0,-1-5 6,7 0 0,-7-6-16,1 1 0,3 1 0,-3-1 1,-4 14 0,-5 0 1,-5 8-4,4 2 0,-5 12-150,1 4 151,-4 9 1,-1 0 26,0 10 0,-6 11-30,-4 14 1,-3 6 20,-2 8 1,0 5-5,1 0 1,-1 6 6,0-1 0,1 5 17,-1 5 1,0-6-29,1 1 0,4 0 22,0-5 0,7 1-14,-2-1 1,2-5 46,-2-10 1,3-3-46,-3-6 1,3-7 83,2-4 1,7-9-72,3-5 0,3-5-23,2-5 1,1-10-30,3-9 1,-1-9 54,7-1 0,-1-12-43,6 2 1,-1-10 30,1 0 1,-6 2-118,1-2 1,-1 7 97,6-2 0,-8 3-285,-2 2 297,-4 6 0,6 2 0,0 7 0</inkml:trace>
  <inkml:trace contextRef="#ctx0" brushRef="#br0" timeOffset="-151782">793 44 6771,'-8'7'149,"-5"-5"1,4 4-66,-5-6 0,-3 2-7,-2 3 1,1-2-3,-7 7 1,1-1-86,-6 6 86,1 0-15,-7 0 0,3 1-84,-6 3-47,0-2 60,-5 11 1,-2-10-91,-3 6 0,3 1 76,-3 4 0,4-6-134,1-4 1,6 3 112,4-3 1,14 1-21,5-5 1,11-1 34,-1 1 1,16-2-16,9-3 1,7 1 55,8-6 1,1 0 3,3-5 0,3 5 10,-2 0 1,-5 0-5,0-5 0,1 0 81,-2 0 0,-5 0-50,-4 0 0,-6 0-35,6 0 1,-7-5-25,2 0 30,-11 0-11,4 5 13,-11 0-111,5 0 94,-7 7 1,-2-1-56,-3 4 1,-3 3-13,-7-3 1,5 3 18,1 2 21,-1 6 7,-5-5 1,0 7-24,1-3 21,6 2 0,-4 8 44,7-1-42,-6-6 0,9 5 6,-3-4 1,4-1 2,1 2 1,-2-6 13,-3 6 0,3-6-5,-2 6 1,0-6 11,-1 6 0,4-5 4,-4 4 0,-3-1 65,-2 1 0,-3 4-74,-2-3 1,-1 1-16,-4-2 14,4 4-42,-5-12 0,4 6-90,-2-8 1,7-4 22,-2 0 97,9-7 0,-2-9 0,7-11 0</inkml:trace>
  <inkml:trace contextRef="#ctx0" brushRef="#br0" timeOffset="-151013">763 618 7569,'9'0'-831,"4"0"709,-12 0-10,12 0 41,-5 0 116,1-7-156,4-1 160,-5-7 33,7 7 1,-6-3 9,1 6 1,-5-2 15,5 2 0,-5 4 11,5-4 0,-6 1 88,6 0-143,-6 2 0,9-5 0,-5 3 54,6-1-11,-5 0-40,4-2 0,-10 4 87,7-7-70,-7 7-20,10-10 37,-11 11-170,4-11 19,-6 11-28,-6-4 118,-2 6 0,-7 0-8,0 0 1,-4 0-50,-1 0 1,-1 5-58,1 0 0,4 6 67,-4-1 0,-1 1-3,1-1 0,6 3-70,4-3 87,7 3-5,-4 2 1,7 0 12,0-1-14,7 1 0,7 0 0,9-6 35,7 1-40,-1 0 31,7-2 0,-5 0 1,3-3 1,-1-3 4,1 3 0,-3-4 3,3-1 0,2 0-5,-1 0 1,4-5 2,-5 1 0,1-8 22,-6 2 0,-1-3-28,-4-1 1,-4 4-1,-10 0 1,-2 5 13,-3-5-42,-4 7 1,-1-3 0,-8 6-6,-7 0 0,1 0-11,-1 0 0,0 1-11,1 4 0,1-2-34,3 7 61,-3 0 0,11 5-9,-3-1 0,4-4-10,1 0 1,1-5 83,4 5 0,3-2-44,7 2 1,6-4 10,4-6 0,7 0 12,3 0 1,4 0 5,-5 0 1,5-2 43,-4-2-65,-1-5-4,-5 1 1,-4-5 87,-1 3-78,-6-3-4,3-1 0,-11 1 157,0 3-131,-7-3 0,4 9 17,-7-5 1,-7 4-16,-2-5 1,-6 7 4,-5-2 0,4 3-137,-4 2 124,-3 0-9,1 0 0,-8 2-120,1 3-18,-1-4 71,8 6 0,-5-2-3,8 0 1,-6 1-51,6-1 0,-1-2-342,5 7 263,1 0 0,1 0-84,3-1 0,3-4 261,7 5 0,0-7 0,0 11 0,0-6 0</inkml:trace>
  <inkml:trace contextRef="#ctx0" brushRef="#br0" timeOffset="-150816">1542 662 7569,'30'0'0,"-1"1"-639,1 4 332,-8-3 202,6 11 1,-7-10 284,4 7 68,-4 0-169,-6 4 0,0 1 31,-1 0 0,-1 4-29,-3 1 0,2 5-5,-8-6 1,1 7-16,-5-1 1,-1 3-3,-4 1 0,-5 5-43,-10 1 1,-2 4 59,-8-5 0,-1 7-133,-3-2 1,-4-3 1,-6-2 0,5-3-76,0-1 1,1-12-6,-1-4 0,1-4-351,4 0 487,3-3 0,2-14 0,8-1 0</inkml:trace>
  <inkml:trace contextRef="#ctx0" brushRef="#br0" timeOffset="-150108">2292 706 7569,'-8'0'-681,"-5"0"296,11 0 191,-11 0 149,11 0 3,-4 0-150,6-7 132,0 6 60,6-6 0,3 7 0,5 0 0</inkml:trace>
  <inkml:trace contextRef="#ctx0" brushRef="#br0" timeOffset="-149882">2851 779 6052,'-9'0'-130,"-4"0"1,10 0 129,-7 0 0,7 0 0,-3 0 0</inkml:trace>
  <inkml:trace contextRef="#ctx0" brushRef="#br0" timeOffset="-149729">2836 559 7569,'-8'-7'230,"1"6"-60,1-6-170,4 1 0,-11-3 0,5-5 0</inkml:trace>
  <inkml:trace contextRef="#ctx0" brushRef="#br0" timeOffset="-147474">7687 691 7569,'-15'7'0,"-5"-6"-656,1 4 435,-7 3 0,3-4 99,-7 5 106,1-5 0,0 7-13,-1-6 0,2 0-1,4-5 1,-2 0-56,6 0 1,-4 0 84,4 0 0,0 0 0,6 0 0</inkml:trace>
  <inkml:trace contextRef="#ctx0" brushRef="#br0" timeOffset="-147286">7598 500 7569,'-14'8'-705,"-8"5"1,0-11 616,-8 3 0,2-4 88,4-1 0,-2 5-20,6 0 1,-6 0-53,2-5 0,1 0 72,-2 0 0,1-6 0,-6-3 0</inkml:trace>
  <inkml:trace contextRef="#ctx0" brushRef="#br0" timeOffset="-146898">8392 838 6779,'8'-6'21,"-3"-4"0,2 0-8,-2-5 1,1 2 6,-1-11-71,-3 6 0,9-10-108,-6 3 1,0 3 158,-5-3 0,0 7 0,0-3 0</inkml:trace>
  <inkml:trace contextRef="#ctx0" brushRef="#br0" timeOffset="-144968">7657 2705 7569,'-14'0'-486,"-1"0"1,0 0 590,0 0 0,-6 0-42,-3 0 1,-1 0-29,-4 0 1,3 0 20,-9 0 1,9 0-174,2 0 1,4 0-15,-4 0 1,4 0-276,-4 0 406,6 0 0,-4 0 0,8 0 0</inkml:trace>
  <inkml:trace contextRef="#ctx0" brushRef="#br0" timeOffset="-144772">7687 2337 6617,'-9'7'-76,"-10"-5"309,-1 2 1,-8 0-259,-6 1 0,-2-4 80,-3 4 1,1-3-301,4-2 0,3 0 245,-3 0 0,3-7 0,1-1 0</inkml:trace>
  <inkml:trace contextRef="#ctx0" brushRef="#br0" timeOffset="-144146">8554 2308 7569,'0'8'-487,"0"-1"1,-2-2 645,-3-1 26,-3 1-126,-13-5-69,-2 0 1,0-5-11,4 1 1,7-6-1,2 5 3,7-7 0,-3 4-24,6-6 1,1 4 49,4 0 0,3 2-39,7-2 0,5-1 21,-1 6 0,6-5 5,-6 5 0,6 0 5,-6 5 1,6 0 0,-6 0 0,-1 2 108,-8 3 0,-3 4-102,-7 11 1,0-4 43,0 4 1,-8 3-33,-7 1 1,-1-1-30,-9 2 1,5-1 34,-4 6 1,-1-6-54,-4 1 1,0-3 24,-1 3 1,6 1-7,-1-6 0,7 4 5,-1-4 0,4-1-5,5-4 0,4 0 8,6-1 1,1 0-3,4-5 1,10-2-5,9-7 0,11 5 7,4 0 0,3 0-95,2-5 1,1-5-33,-1 0 0,-2-5 126,-3 5 0,4-6 0,-6 2 0</inkml:trace>
  <inkml:trace contextRef="#ctx0" brushRef="#br0" timeOffset="-143587">9142 2675 6459,'0'9'-437,"0"-3"437,6-6 0,3-6 0,5-3 0</inkml:trace>
  <inkml:trace contextRef="#ctx0" brushRef="#br0" timeOffset="-142958">9539 2661 7224,'-8'0'-367,"1"0"0,7-2 482,0-3 1,0 2-56,0-7-1,7 0 0,1-4-23,6-1 1,6-5-67,0 1 1,-1-1 33,-4 5 0,4 1 0,1-1 0,5 0-27,-6 1 0,1-1 37,-6 0 0,6 5-42,0 1 0,-1 4 33,-4-5 0,0 7-15,-1-2 6,1 3 1,0 2 0,-7 2-2,-3 3 1,1 3-3,-1 7 1,0-1-43,-5 1 0,0 0 44,0-1 1,-5 1-33,0 0 0,-1-1 26,1 1 0,3 0-22,-3 0 1,2-6 0,-2 1-4,4-7-21,-6 11-4,7-13 48,7-7 0,-4 1-6,7-10 1,-1 4 25,6-4 1,0 0-26,0 0 0,-1 2 41,1 4 1,1-3-17,4 7 1,-4-5 50,4 6 1,-4-1-31,-1 5 0,0 0 8,-1 0 1,-4 1-5,0 4 0,-7 3 8,2 7-60,3 0 41,-6 6 0,9-5-56,-6 4 1,2-4 46,-2-1 0,-2-7-282,7-3 270,6 3 0,7-6 0,6 4 0</inkml:trace>
  <inkml:trace contextRef="#ctx0" brushRef="#br0" timeOffset="-142679">10568 2602 7569,'-7'8'-1158,"5"-1"1340,-4-7-74,6 0-164,0 6 149,-7-4-213,6 4 0,-6-7 90,7-4 0,2 3 30,3-3 0,3-3 0,7 0 0</inkml:trace>
  <inkml:trace contextRef="#ctx0" brushRef="#br0" timeOffset="-140484">13537 3249 7569,'0'8'-531,"-7"-2"199,6-6 133,-12 0 382,11 0-171,-11-6 0,11-4-126,-3-9 123,4 2 0,1-11-69,0 4 1,1 1-218,4-1 277,3-1 0,14-11 0,1-1 0</inkml:trace>
  <inkml:trace contextRef="#ctx0" brushRef="#br0" timeOffset="-139831">15801 2925 7569,'-15'0'-231,"0"0"312,0 0 1,1 0-47,-1 0 1,-5 0 49,1 0-59,-1-6 0,4-2 29,-4-7 1,6 0-96,-1 1 1,0-3-84,5-2 1,4-4 88,1-7 0,3-6-85,2-3 1,7 0 19,3-5 1,4 3-121,6-8 0,3 5-146,6 5 365,1 3 0,12 6 0,4 1 0</inkml:trace>
  <inkml:trace contextRef="#ctx0" brushRef="#br0" timeOffset="-139249">16183 2720 6961,'9'-2'-253,"1"-3"1,-5-2 423,5-2 1,0-6-320,4 0 169,1 1 0,0-8 6,0 8 0,-1 1-6,1 3 0,0-3-52,-1 3 0,6 2 53,0-2 0,-1 7-48,-4-2 0,0 3 37,-1 2 1,-4 2-21,0 3 0,-7-2-27,2 7 0,-3 0-4,-2 4 1,0 3 15,0 2 1,0-2 1,0 2 1,0 2-4,0-1 0,0-5-12,0-6 46,0 1-25,0 5 1,1-7-28,4-3 1,3-3 32,7-2 1,0-7 2,-1-3 1,6-1 4,0 1 1,-1-3 1,-4 3 1,0 2 26,-1-2 0,-4 7-45,0-2 106,0 3 1,4 2-85,1 0 0,-5 0 55,0 0 1,-5 7-17,4 3 0,-4-2 44,5 2-20,-7 0-33,10 4 0,-6 1-23,3 0 1,-2-7 20,-3-3 1,-2 1-161,7-1 1,-5 2-40,5-2 167,-1-4 0,6 12 0,0-5 0</inkml:trace>
  <inkml:trace contextRef="#ctx0" brushRef="#br0" timeOffset="-138706">17388 2955 7294,'15'0'-224,"-2"-2"169,-3-3 0,3 4 145,-4-4 1,5-2-65,0 2 1,3-5 53,2 6 0,2-6-91,4 5 0,3-7 87,-4 3 0,4 0-110,1 0 1,-6 4-83,-3-5 89,3 7 5,-7-10-18,-1 4 13,-9-5 1,-7 1 30,-4 3 1,-4-3-39,-5 3 1,-1 2 27,0-2 1,-1 0-169,-4-4 1,4-1 39,-3 0 134,2 0 0,-4 1 0,-2-1 0</inkml:trace>
  <inkml:trace contextRef="#ctx0" brushRef="#br0" timeOffset="-138247">18373 2720 7569,'0'-9'-1607,"0"3"1528,0 6 1,-8 0 267,-7 0 1,-5 0-64,-4 0 1,-4 1-74,4 4 1,-3-1-39,3 5 1,-2-4-1,6 5 1,1 0-6,4 5 1,0-1-1,1 1 1,4-5-25,0 0 1,7-1 25,-2 6 1,-2 0-23,2 0 0,0-1 15,5 1 1,7-2-20,3-3 0,4-4 16,6-6 1,3 5-12,6 0 0,7 0 7,3-5 1,4-2-2,1-2 1,-1-3 75,-4-3 0,-5-3-67,-9 3 0,1-1 93,-7 1 0,-6-3-81,-8 3 1,-3-3 38,-2-2 0,0 6-21,0-1 0,-12 0-67,-2-5 0,-11 6-27,1-1 0,-9 5-279,-1-5 337,-1 7 0,0-4 0,-3 7 0</inkml:trace>
  <inkml:trace contextRef="#ctx0" brushRef="#br0" timeOffset="-137956">18843 3028 7569,'23'-6'0,"3"-4"-554,-6-10 393,-1 4 1,3-12 112,2 4 0,-1-6 192,2-4 1,-6-4-83,6-6 1,-12 4-1,1-5 1,-10 10-130,-4-10 0,-15 11 66,-14 0 0,-11 0 1,-14 4 0,1-3 0,-13 11 0</inkml:trace>
  <inkml:trace contextRef="#ctx0" brushRef="#br0" timeOffset="-141126">11920 3161 6840,'6'8'-60,"3"-2"199,5-12 1,1 2-57,0-5 1,-5 0-115,-1 0 0,3-4 65,7 3 0,-2-3-70,2-2 1,-1-1 27,2-4 0,-2 4 25,6-4 1,-4 5-46,4 6 1,-4-4-5,5 3 1,-8 3-12,3 2 0,-4-1 42,-1 1-34,0 0 33,-7 12 0,3 1-93,-6 6 0,0 1 69,-5 0 1,-1 1-5,-4 4 1,3-4 14,-3 4 0,4-4-4,1-1 1,-5-1 54,0 1-76,0 0 65,5 0 1,1-7-36,4-3 1,-1-5 33,5-5 1,-4 1-16,5-5-6,0-1 0,5-5-18,-1 0 0,-4 6-6,0-1 1,0 7 137,4-2-119,1 3 1,0 2 62,0 0-13,-7 0-18,5 7 1,-7 1-26,4 6 1,-3 1 0,-7 0 1,5 0-29,-1-1 0,3-4-6,-2 0 1,-2-2-182,7 2-15,0-4 217,4 1 7,8-5 0,1 4 0,6-6 0</inkml:trace>
  <inkml:trace contextRef="#ctx0" brushRef="#br0" timeOffset="-140837">13081 3131 7569,'-1'8'-575,"-4"-3"384,-4-3 1,-2-1 8,-4 4 172,4-3 1,-10 5-45,6-7 0,-1 0-82,-4 0 0,4 0 136,-4 0 0,4 6 0,1 2 0</inkml:trace>
  <inkml:trace contextRef="#ctx0" brushRef="#br0" timeOffset="-142054">11317 2470 7569,'8'-7'-570,"6"6"1,-8-8 602,4 4 65,-4 4 132,-6-12-111,0 11-98,0-4 0,-1 1 15,-4 0 1,2 0-3,-7 5 0,0 0 3,-5 0 0,1 0-10,-1 0 0,-6 6-65,-4 4 1,2 3 72,-1 2 0,6-5-94,-2 0 0,-1-1 76,1 6 1,1 0-87,4-1 1,2 6 45,3 0 0,-1-1-5,6-4 1,0-5 17,5 0 1,2-2-3,3 2 0,3 1 18,6-6 0,9 0-17,7-5 0,1 0 35,8 0 0,0-7-29,5-3 1,-1-1 82,-4 1 0,2-3-28,-7 3 1,-5-3 6,-4-1 1,-7-1 32,1 0-43,-2 0 0,-9 1-19,-3-1 0,-4 0 12,-1 1 0,-6 4-88,-4 0 0,-9 5 77,-6-5 0,-4 7-187,-6-2 0,4 4 54,-3 1 0,3 0-174,2 0 1,1 0 277,3 0 0,-2 0 0,4 0 0</inkml:trace>
  <inkml:trace contextRef="#ctx0" brushRef="#br0" timeOffset="-141878">11420 2499 7569,'23'0'0,"-2"0"0,-6 0 0,0 5-476,-1 0 352,1 6 1,0-7 0,-1 5 93,1 1 0,0 5 21,0 0 1,-1-1-14,1 1 0,0 5-113,-1-1 1,1 6 134,0-6 0,6 7 0,2-3 0</inkml:trace>
  <inkml:trace contextRef="#ctx0" brushRef="#br0" timeOffset="-147798">6555 853 7569,'-15'0'-1489,"0"0"1576,1 0 1,-8 0-2,-2 0 0,1 5 56,-1 0 0,-1 1-78,-4-1-1,-1-2-42,1 7 0,4-2-5,1 2 1,6 3-1,-2-3 0,4 3-4,1 2 0,2-1 12,3 1 0,-1-5-106,6 0 93,0-1 0,12 5-41,3-5 1,9 0 33,6-5 0,4-2-16,5 3 0,4-3 9,6-2 0,2-2 0,3-3 0,-8 2 1,3-7 15,-10 7-13,-5-10 0,-3 9 86,-6-5 1,-5 0-68,-5 0 41,-7-4 0,3 4-35,-6-5 0,0 4-26,0 0 1,-8 5-63,-6-5 1,-6 5-142,-5-4 1,-2 5 203,2 0 0,-3-5 0,-1 1 0</inkml:trace>
  <inkml:trace contextRef="#ctx0" brushRef="#br0" timeOffset="-145293">5923 3043 6718,'8'-7'100,"5"6"1,-7-12-66,4 3 1,3-8-23,-3-2 1,3 1-1,2 4 1,0 0 27,-1 1 0,1-6-7,0 0 0,-1 2-15,1 9 1,0-4 10,0 3 1,-1-2-71,1 3 1,-5 2-14,0 7-17,-1 0 55,6 0-2,-7 7 1,4 1-49,-7 6 1,-1 1 34,-4 0-70,0 6 78,-6 2 0,4 0 11,-3-4-8,4-2 11,1-3-57,0-5 32,0-3 0,6-6 15,4 0 1,3-1 1,2-4 1,1 1 32,4-5 1,-2 4-34,6-5 0,-6 7 65,2-2 0,1 3-5,-1 2 0,4 0 11,-4 0 0,1 0-31,-1 0 1,-9 7 5,4 2 0,-4 0-104,4 0 1,-1-4 56,1 5 1,0-2-72,0 2 1,1 3 25,4-3 62,-4-4 0,18 7 0,-3-4 0</inkml:trace>
  <inkml:trace contextRef="#ctx0" brushRef="#br0" timeOffset="-146127">5423 2264 7569,'-15'0'-462,"1"0"331,-8 0 1,4 0 81,-6 0 1,4 2 122,-4 2-49,6-2 1,-8 9-60,6-6 1,-4 2 41,4-2 0,0 1-4,6 4 1,-1 3-35,0-3 1,5-2 43,1 2 0,5 0-47,0 4 0,2-4 36,2 0 0,6-5-34,4 5 1,10-7 23,4 2 1,9 1-18,1-1 1,5 0 22,-4-5 0,4 0 0,-5 0 0,1-1 6,-6-4 0,0 1-11,1-5 0,-7-1 75,-4-5 0,1 5-66,-5 1 0,1-1 82,-11-5 0,0 5-68,-5 0 0,-2 2 37,-3-1 0,-3-3-81,-7 7 1,-6-1-5,-3 1 0,-3 1-22,3-5 1,-4 5-135,4 0 0,1 0-113,-2-1 300,7 4 0,-9-6 0,4 7 0</inkml:trace>
  <inkml:trace contextRef="#ctx0" brushRef="#br0" timeOffset="-145918">5438 2279 7569,'8'6'-535,"5"2"0,-7 7 573,4 0 0,-2-1 6,-3 1 0,-1-5-29,5 0 1,1-1-6,5 6 1,4 0-18,1 0 1,5-1-84,-6 1 1,7-5-205,-1 0 294,3-1 0,1 6 0,0 0 0</inkml:trace>
  <inkml:trace contextRef="#ctx0" brushRef="#br0" timeOffset="-148640">5673 382 7569,'-10'0'-346,"0"0"0,5 0 289,-4 0 0,-1 0 92,-5 0 0,0 0 0,1 0 0,-6 0 16,0 0 0,-1 2-3,2 3 0,1-3-48,-7 2 1,1 5-6,-6 0 1,1 0-56,-1 0 0,1 3 90,0 7 0,4-2-115,1 2 0,6 3 50,-2-3 1,4 1-61,1-5 1,7-1 53,3 1 0,12 0-4,7-1 0,12-6 28,9-3 1,10 2-2,-1-2 0,4 0 105,-4-5 1,5-5-106,0 0 1,2-7 125,-2 3 1,-10-4-62,0-2 0,-8 0 88,-6 1 1,1-1-16,-7 0 1,-6 5 53,-8 1-152,-3-1 0,-9-5 0,-2 0 1,-8 7-35,-7 3 0,-2-1 58,-14 1 1,3 0-233,-2 5 0,-2 2 56,6 2 0,-4 0-170,5 6 0,1-6 300,9 6 0,-4 0 0,5 5 0</inkml:trace>
  <inkml:trace contextRef="#ctx0" brushRef="#br0" timeOffset="-148449">5658 500 7569,'15'0'-1204,"0"0"1025,-1 0 489,1 0-214,0 0 3,-1 7-172,1 1 103,-7 6 0,4 1-39,-7 0 1,6 0-7,-1-1 1,3 1-141,2 0 1,1-1 154,3 1 0,11 6 0,7 2 0</inkml:trace>
  <inkml:trace contextRef="#ctx0" brushRef="#br0" timeOffset="-136623">4982 0 7569,'-15'7'-104,"7"-6"0,-5 11-229,3-7 235,-3 6 1,-6-4 92,-1 3 0,-1 3 48,1-4 1,4 4-3,-4 2 0,-3 1-7,-1 4 0,1-4 38,-1 4 0,-1 1-13,-4-1 1,1 4-49,3-4 0,-1 6 31,7-1 1,-3-3 3,3 3 1,7-1-18,-2 6 1,4-1 1,0 1 0,-1-1-2,6 0 0,0 6 12,5-1 0,0 2-66,0-2 0,6 2 57,4 3 1,3 2-28,2-7 1,1 2 9,4-1 1,1-4-10,4 3 0,2-1 27,-2 1 0,-2-3 3,1 3 1,-6-1 4,2 1 1,-1-3 4,-4 4 0,1-3 39,-11 3 1,5-4-48,-5 3 1,-2-3-17,-8-2 0,2 1 11,-7-1 1,-4-1-5,-6-4 0,-1 3-36,1-8 0,-3 1-8,-6-6 1,0 0-79,-1-5 0,1 3 60,-1-7 0,7 4-195,4-4 194,-4 0-50,7-5 65,-6 0 13,14 0-9,2 0 0,7 0-5,4 0 33,3 7 0,7-1-21,0 4 0,0 3-16,-1-3 1,1 3 17,0 2 0,-6-1-1,1 1 0,-2 6-13,2 4 61,-3 3-49,-7 1 0,0 0 28,0 1 1,-7 6 6,-3 3 0,1-1-5,-6 1 1,3-2-16,-7 2 0,1 4 23,-2-4 1,2 4-17,-6 1 1,-1 11 5,-4 4 1,-2 5-6,-3-1 0,3 4-193,-4 7 0,4-2 197,2-4 0,1 3-2,4-8 1,-3 6-10,8-5 0,-1 1 2,6-1 0,5-11-156,4 1-12,4-13 156,7 2 0,9-19-159,10 1 0,4-14-52,5-6 213,4-3 0,6-15 0,0-4 0</inkml:trace>
  <inkml:trace contextRef="#ctx0" brushRef="#br0" timeOffset="-133682">2410 5307 7569,'0'8'-750,"0"-2"557,0-6 193,6 0 0,2-6 0,7-2 0</inkml:trace>
  <inkml:trace contextRef="#ctx0" brushRef="#br0" timeOffset="-133353">3012 5204 7294,'0'8'-450,"-6"-2"493,4-6 0,-4 0-423,6-6 139,0-2 241,6-7 0,2 0 0,7 1 0</inkml:trace>
  <inkml:trace contextRef="#ctx0" brushRef="#br0" timeOffset="-133188">3071 4880 7569,'0'15'189,"0"-7"-715,0-1 526,0-7 0,0 6 0,0 2 0</inkml:trace>
  <inkml:trace contextRef="#ctx0" brushRef="#br0" timeOffset="-135095">440 5130 7569,'0'15'-659,"0"0"296,-7-1 23,6-6 594,-6 6 1,7-11 121,0 7-38,0-7-210,0 3 0,0-17-106,0-4 0,0-3 37,0 4 1,5-1-100,0 0 0,2-4 8,-2-1 1,-2-6-97,7 1 0,-7-1 30,2 2 1,3-4-106,2 3 0,-2-2-98,2-3 0,-2 6-64,2-1 365,3 7 0,-5-3 0,7 6 0</inkml:trace>
  <inkml:trace contextRef="#ctx0" brushRef="#br0" timeOffset="-134895">984 4675 7569,'-15'1'-307,"0"4"0,-6-3 352,-3 3 0,-6-4 68,-4-1 0,-5 0-86,-10 0 1,1 5 39,-5 0 0,5 0-143,-1-5 0,3 0 25,2 0 1,2 0-64,3 0 1,-5 5 156,0 0-43,6 0 0,-11 8 0,11 3 0</inkml:trace>
  <inkml:trace contextRef="#ctx0" brushRef="#br0" timeOffset="-134137">1101 5233 7569,'0'15'-349,"-6"0"377,4-7 1,-4 0 179,6-3-156,0-4-39,0 6 122,-7-7-71,6-7 0,-6-1 4,7-6 0,0-3-10,0-2 0,7 1-98,2-7 0,4-4 61,2-6 1,1-4-94,4 5 1,3-2 24,6 2 1,1 3-51,-1-4 0,7 4 77,3 2 1,-1 4-14,1 1 0,5 6-30,5-2 0,5 4 38,-5 1 1,0 6 29,-5-1 1,-6 6-28,-4 0 0,-3 2 113,-2 2 0,-7 2-47,-8 2 0,-1 5 10,-8 5 1,-1 6-47,-9 0 1,-10 1 1,-10-2 0,-2-2 5,-3 2 0,-4 3-2,0-3 1,-6-1-91,6-8 0,-7 1 53,2-6 0,3 0-131,2-5 1,5 0 36,4 0 0,5-2-24,11-2 1,2 0 122,7-5 1,2 0-10,3 0 1,9 2 116,11 7 1,9 0-84,5 0 0,2 0 75,-2 0 0,4 2-85,-4 3 0,3-2 118,3 7 1,-1-5-42,0 4 1,-5-4-23,0 5 1,-11-5-1,1 5 0,-14-2 1,0 2 0,-10 3-23,0-3 1,-5 3-6,-5 1 0,-5 1-47,-10 0 0,1-1 49,-11 1 0,-2 0-31,-13 0 1,5-1 0,-4 1 0,6-5-71,-11 0 0,2-6-53,-7 6 0,-3-7-435,3 2 563,3-3 0,0-2 0,7 0 0</inkml:trace>
  <inkml:trace contextRef="#ctx0" brushRef="#br0" timeOffset="-130623">5937 5703 7569,'-9'15'-679,"-1"0"0,5-5 936,-5-1 1,5-4-2,-5 5 1,6-7-144,-6 2-22,6 4 0,-4-8-70,3 4 49,4-3 0,-6-4-74,7-3 1,2 2-30,3-7 1,5 0 107,9-4 0,-1-6-130,7 0 1,-6-1 55,6 2 0,-2 2-24,1-2 1,4 2-4,-4 3 0,-1-1-9,2 0 0,-6 5 25,6 1 0,-7 5-28,1-1 113,-2 4-75,-3 1 21,1 0-16,-7 6 1,-1 2-77,-7 7 1,0-5 68,0 0 0,0 0-4,0 4 0,0 1 1,0 0-3,0-1 0,0-4-5,0 0-10,0-7-76,0 4 0,6-7 24,4 0 0,-2-5 51,2 0 1,0-5-31,5 5 33,-1-6 0,6 9 3,-1-3 1,-4 4 189,-5 1-193,0 0 1,0 1 89,-1 4 1,-4-3-63,5 3 0,-2-2 8,2 2 0,3-3-50,-3 2 0,3 0-8,2 1 1,-1-4-14,1 4 1,1-3-102,4-2 0,-2 0 157,6 0 0,1 0 0,4 0 0</inkml:trace>
  <inkml:trace contextRef="#ctx0" brushRef="#br0" timeOffset="-130086">7995 5189 7361,'-14'0'93,"-1"0"1,-1 5-31,-4 0 1,-3 0-67,-6-5 0,-1 0 24,1 0 0,-5 0-119,-1 0 1,1 0-177,5 0 1,-1 0-28,1 0 301,-1 0 0,1 0 0,0 0 0</inkml:trace>
  <inkml:trace contextRef="#ctx0" brushRef="#br0" timeOffset="-129877">8010 4910 7367,'-15'8'-358,"-1"-2"-123,-4-6 1,2 0 635,-6 0-56,-1 0 1,-6 0-115,-3 0 1,3 0-73,-3 0 87,3 0 0,1 0 0,1 0 0</inkml:trace>
  <inkml:trace contextRef="#ctx0" brushRef="#br0" timeOffset="-131622">4982 4969 7006,'-15'0'266,"1"0"0,-1 1-259,0 4 1,0-3 114,1 3-137,-1-4 1,0 4 15,1 0 0,-1 2-46,0-3 0,1 0 8,-1 6 0,0-1 36,1 6 0,-1 0-10,0-1 0,2 6 21,3 0 1,-1-6-48,6-4 0,0 0 7,5 5 0,2-2-5,3-4 1,4 0 17,11-4 0,-2-4-3,6 4 0,3-3-5,7-2 0,-2-7-3,8-3 0,-6-3 22,5-1 0,-1-1-10,1 0 0,-8-4 18,-7-1 0,-6 0 8,2 6 0,-4-1 4,-1 0 0,-5 1 6,0-1 0,-7 0 6,2 1 0,-5 0-57,-5 5 0,-3-4 36,-7 3 1,-5 3-176,1 2 0,-7 4 52,1 1 0,2 0-103,-1 0 0,4 0-78,-4 0 299,6 0 0,-10 6 0,5 2 0</inkml:trace>
  <inkml:trace contextRef="#ctx0" brushRef="#br0" timeOffset="-131447">5070 4969 7569,'15'6'0,"0"-3"-136,-1 7 0,3 0-171,2 5 1,-2-1 404,2 1 0,2-4-16,-1 4 0,6-3-18,-1 7 1,-3-4-28,3-5 0,-1 1-70,6-6 0,-6 5-12,1-5 1,-6 0-140,6-5 0,-1 0 184,6 0 0,6 0 0,1 0 0</inkml:trace>
  <inkml:trace contextRef="#ctx0" brushRef="#br0" timeOffset="-128525">9215 4836 7569,'-1'10'-5,"-4"0"106,3-7 178,-4 10-269,-1-11 1,-1 4-59,-7-6 0,5 0 58,1 0 0,-1 0-10,-5 0 0,0 0 67,1 0-210,-1 0 89,0-6-58,1-2 1,5-7 66,5 0 0,4 2-62,4 3 1,5-3-1,5 4 0,1 0 80,0 0 1,-1 4-9,1-5 0,1 7 27,4-2 0,-4 3 3,4 2 1,-4 0-15,-1 0 14,0 0 0,-2 2 105,-3 3 0,1-2-62,-6 7 1,0-1 36,-5 6 0,-2 0-52,-3 0 0,-1 6 91,-4 3 0,-5 4-6,1 1 0,-1-4-26,-5-1 1,2 1-43,-1 4 0,1 1 1,-7-1 1,7 1-5,-1-1 1,2-1-6,3-4 1,-1 2-27,0-6 0,7 0 38,3-6 1,4-4-76,1 0 1,1-5 17,4 5 1,5-7-79,9 2 1,6-4 21,9-1 0,-1-1-135,6-4 1,0-3-246,5-7 1,1 0 54,-1 1 394,6-8 0,-4 6 0,5-5 0</inkml:trace>
  <inkml:trace contextRef="#ctx0" brushRef="#br0" timeOffset="-128037">10009 4689 6059,'7'8'278,"-6"-1"-229,6-7 1,-6-7 52,4-2 1,-1 0-20,5 0-85,1-1 1,0-5 12,0 0 0,0 4 2,4-4 0,6 6-12,-1-6 0,3 0 62,-3 5 1,-2-1-108,2 1 0,-2-1 52,-3 6-14,7 0 1,-4 5 16,2 0 1,-7 1 0,-2 4 1,-7 4-11,2 5 1,-4 1 0,-1 0 1,0 1-4,0 4 0,-1-4 7,-4 4 1,2-3-24,-7 3 20,7-4 0,-6 6-20,5-8-30,2-5-7,-5-3 14,14-6 1,6-2-7,7-2 1,1-5 23,-2-5 1,3-1 1,2 0 0,4 5 6,-4 1 0,4 4-11,2-5 1,-3 7 30,-2-2 1,3 3-84,-4 2 0,4 2 76,1 3 0,1 3 0,-1 7 0</inkml:trace>
  <inkml:trace contextRef="#ctx0" brushRef="#br0" timeOffset="-127520">11082 5409 7569,'0'10'-279,"0"0"-381,0-7 567,0 4 0,0-20 1,0-4-1</inkml:trace>
  <inkml:trace contextRef="#ctx0" brushRef="#br0" timeOffset="-126874">11670 5454 6068,'15'0'171,"-7"0"-115,5-7 1,-6-1 78,2-7 1,4 0 81,-3 1-212,3-1 1,2 0 5,0 1 0,1-6-3,4 1 1,-4-1 5,4 5 0,-4 1-6,-1-1 0,4-5-19,1 1 1,-1 6-7,-4 8-8,0-4 2,-1 8 22,1-6 0,-5 14-1,0 3 1,-7 3 1,2 1 0,-3 1-1,-2 0 1,1 0 0,4-1 0,-3 1 0,3 0 0,-4-1 0,-1 1 0,0 0 11,0-1-10,0 1 4,7-7 0,-4-1-4,7-7 1,-5 0-85,5 0 0,-1-5 34,6 0 0,-5-5-8,0 5 0,1-5 35,9 6 1,-4-6-8,4 5 1,1 0 45,-2 5 0,1 0-46,-5 0 0,-1 0 181,1 0-182,0 0 183,0 0-116,-7 7 3,5 1-52,-12 6 1,8-1-4,-5-3 0,0 2-67,6-7 0,-6 1 84,6-1-2,7-3 0,5 4 0,8-6 0</inkml:trace>
  <inkml:trace contextRef="#ctx0" brushRef="#br0" timeOffset="-126494">12978 5395 7569,'0'8'-577,"0"-2"0,0-4 1157,0 3-605,0-3-68,0 4 97,-6-6 1,4-1-148,-3-4 1,4 1 102,1-5 0,0 4 40,0-5 0,6 7 0,2-4 0</inkml:trace>
  <inkml:trace contextRef="#ctx0" brushRef="#br0" timeOffset="-126166">12993 4924 6474,'0'-14'190,"0"2"-95,0-2 1,5 2 1,0-7 0,1-4-95,-1-2 1,-2 2 68,7-1 1,-5-1-129,5-4 0,-5-2 67,5-3 1,-2 3-138,2-4 1,3 4-28,-3 2 154,-4-1 0,7 1 0,-5 0 0</inkml:trace>
  <inkml:trace contextRef="#ctx0" brushRef="#br0" timeOffset="-125085">14786 5174 7569,'0'15'122,"0"0"-205,0-7 97,0-2 1,7-7-114,3-4 1,-2-2-8,2-2 1,-6-5 121,6 5 0,-2-4-64,2-2 0,3 0 10,-3 1 0,2-1-6,-3 0 1,4 0 44,-3 1 0,3 1-12,2 3 0,0-2-7,-1 8 1,6-6 19,0 5 1,-1 0-11,-4 5 1,0 0 6,-1 0 0,-4 5-1,0 0 1,-7 6 0,2-1 1,-3 10 0,-2-4 0,0 10 0,0-6 0,-2 4 0,-3-4 0,3-1 0,-2-4 0,2 0 0,2-1 0,-5-4 0,0 0 0,0-7-163,5 4 155,0-7-12,7 0 0,-4-7-8,7-3 0,0 2 17,4-1 1,6-1-4,0-5 1,4 2 50,-4 3 0,6-1-55,-2 6 1,-1 0 92,2 5 0,-6 0-77,6 0 1,-7 0 53,1 0 1,-2 2-27,-3 2 0,-4 5 2,0 5 1,-5 3-28,5 2 0,-5-2 18,4 2 1,-4-2-133,5-3 0,-2 1 76,2 0 1,3-2 36,-3-4 0,9 11 0,4-4 0</inkml:trace>
  <inkml:trace contextRef="#ctx0" brushRef="#br0" timeOffset="-123001">14272 5718 7569,'-17'-1'-30,"-2"-4"167,3-4 1,-1-12-210,7-3 55,1-4 1,0-8 31,5-3 1,10-10-122,9-5 0,6-11-27,8-9 1,7-8-105,-17 36 1,2-1-1,23-38 237,-21 41 0,3 0 0,32-34 0,-24 38 0,-1 0 0</inkml:trace>
  <inkml:trace contextRef="#ctx0" brushRef="#br0" timeOffset="-123806">17359 5248 7569,'0'8'-307,"0"5"1,-7-11 124,-3 3 210,-9 3 0,-4-2-50,-7 4 1,6 3 32,-1-3 1,6-2-47,-6 2 0,6 0 53,-6 4 0,7-4-14,-1 0 0,7 0 2,2 4 0,6 0-10,-6-5 1,6 4-12,0-3 0,4-3-4,4-2 0,11 1-21,10-1 1,4 0 28,5-5 0,10-2 10,10-3 1,-3-3-8,-2-6 1,-5-1 69,-5 0 0,-3 2-70,-6 3 0,-8-6 104,-2 6 1,-4-6-36,-1 6 1,-7-3-21,-3-2 1,-3-4-36,-2-1 0,0 1 2,0 4 1,-7 5-115,-3 0 1,-9 7 73,-6-2 1,-2 3-330,-3 2 361,-6 7 0,5 8 0,-5 8 0</inkml:trace>
  <inkml:trace contextRef="#ctx0" brushRef="#br0" timeOffset="-123484">17844 5586 7569,'23'-8'-212,"3"-7"6,-7 0 1,6-1 144,-6-9 0,6 1 88,-6-5 0,6-7-53,-5-4 0,4 3 72,-4-2 0,-6 4-53,-4-4 0,-7 2 44,2-3 0,-3 5-174,-2 5 1,-7 2 136,-2 4 0,-11-4 0,-3 5 0</inkml:trace>
  <inkml:trace contextRef="#ctx0" brushRef="#br0" timeOffset="-124576">16065 5439 7569,'15'0'-1428,"-1"0"1432,1 0 1,0-7 127,0-2 1,-6 0 131,1 0-175,0 5 0,0-9-55,0 3 0,-1 2 9,6-2 0,-5 6 87,0-6 1,-1 5-110,6-5 0,5 2 84,-1-2 1,8-3-57,-3 3 0,4-3 11,1-1 0,1 2-38,-1-3 0,5 4 5,1-9 1,-3 4-14,-7 1 1,1 2-12,-7 3 0,-4-1-20,-5 6 62,-7-6-44,4 9 0,-15-4 16,-7 6 1,-6 0-32,-9 0 1,-6 0-27,-3 0 1,-2 0-6,2 0 0,-2 0-53,7 0 0,-5 0-177,4 0 1,3-2 274,7-3 0,-2-3 0,4-7 0</inkml:trace>
  <inkml:trace contextRef="#ctx0" brushRef="#br0" timeOffset="-124214">16727 5380 7569,'0'10'0,"0"0"-287,0-1 214,-7 6 1,-1 0 79,-7 0 0,-8-1 44,-6 1 0,-2 0-32,-8-1 0,1 1-11,-1 0 1,-2-1-237,7 1 138,-1 0 1,6 0 58,0-1 31,-1 1 0,1 0 0,-1-1 0</inkml:trace>
  <inkml:trace contextRef="#ctx0" brushRef="#br0" timeOffset="-117502">4967 7394 7569,'0'15'36,"0"-7"123,0-2-798,0-6 518,0-13 1,7 3-361,3-9 481,3 2 0,8 3 0,2-1 0</inkml:trace>
  <inkml:trace contextRef="#ctx0" brushRef="#br0" timeOffset="-117358">5011 7100 7569,'0'15'-32,"0"-1"92,0-6-330,0-1 270,0-7 0,7-7 0,1-1 0</inkml:trace>
  <inkml:trace contextRef="#ctx0" brushRef="#br0" timeOffset="-120637">175 7291 7569,'0'10'-420,"0"0"-580,0-7 1345,0 10-25,0-11 756,0 4-1034,0-19 0,0 8 3,0-10 1,2 2-61,3-6 1,3 1 80,7-7 0,-2 6-201,-3-6 0,3 2-2,-3-1 1,3-4-118,1 4 1,1 2-12,0 3 0,-6 2-237,1 3 502,-6-1 0,9 0 0,-5 1 0</inkml:trace>
  <inkml:trace contextRef="#ctx0" brushRef="#br0" timeOffset="-120128">190 7335 7569,'15'8'0,"-5"4"-464,-1-7 367,-5 6 0,9-8 48,-3 7 104,-4-7 1,7 9 6,-3-7 1,-2 1-11,2-1 0,0-3 43,4 3 0,-2-4-14,3-1 1,-2 0-75,11 0 0,-3-1 81,9-4 1,-1-3-92,15-7 0,4-1 33,10-4 1,1 2-52,0-7 0,-2 6 29,-3-6 1,-3 6-6,-7-6 0,-8 7-2,-7-1 0,-6 2 25,-8 3 1,-2-1-14,-3 0 1,-4 5 21,-6 1-41,0-1 1,-2 2 6,-2 3 1,-5-2-3,-5 2 0,-6 0-13,0 5 1,-1 0-6,2 0 0,-3-4 3,-2-1 1,3-2-7,6 2 1,0 2 11,1-7 0,4 0 4,0-4 0,7-1 3,-2 0 0,11-6-8,9-3 1,1-4 0,9-2 1,-6 1 8,6 0 1,-7 1 1,2 3 0,-9 4 8,-1 6 0,-7 1-12,2-1 0,-3 5 10,-2 0-10,0 7 1,-7-3-150,-3 6 1,-4 0 10,-6 0 0,4 1-205,-4 4 346,4-3 0,-6 17 0,0-2 0</inkml:trace>
  <inkml:trace contextRef="#ctx0" brushRef="#br0" timeOffset="-118625">1410 7217 7569,'15'7'-72,"-2"-4"52,-3 7 0,3-7 60,-3 2 0,3-3 101,1-2 1,1-5-253,0 0 0,-1-6 43,1 1 0,-2 2 21,-3-2 0,3 2 119,-3-2 1,-4-3 3,-1 3 1,2 2-9,-2-2 0,0 5 36,-5-5-128,0 7 145,0-10-124,0 11 1,-2-9 34,-3 6 0,-10 0-83,-9 5 0,-2 2 52,1 3 0,-7-2-75,2 7 1,-2-2 4,2 2 0,1 3 65,-1-3 0,3 3-14,2 1 1,-1 1 7,6 0 1,1-1 8,4 1 1,2 0-6,3 0 0,4-1 3,6 1 1,0 0 31,0-1 1,1 1 6,4 0 1,3-1-13,7 1 1,6-2-15,4-3 0,3 1 18,1-6 1,2 0-17,3-5 1,-1 0 42,6 0 1,-1-1-18,1-4 1,-2-2 1,-2-3 1,-9-3-15,3 4 0,-4-5 4,-1 0 1,-3-1-27,-6 0 0,0 6 27,0-1 1,-2 5 15,-4-5-23,5 7 1,-11-5 26,7 3-26,-7 3-1,3-4 37,-6 6-15,0 6 1,0-3 48,0 7-192,0 0-331,0 5 300,0-1 1,0 1 63,0 0-6,0-7 4,0 5 31,0-11 0,7 9 0,3-6-64,3 0 72,-5-5 1,10 0 49,-3 0 1,4-2-52,1-3 0,-2 4 33,6-4 0,-6-2 25,2 2 1,3-4 8,1 4 1,4-5-25,1 5 1,-1-6 11,-3 1 0,2-2 6,-2 3 1,-4-3-21,-1 7 0,-9-5 89,-1 5-72,-7 1 65,4 4-124,-7 0-10,0 6 1,-2 1 41,-3 2 0,4 5-20,-4-5 0,-2-1 9,2 2 1,0-5-46,5 5 47,0 0 1,0 0 1,0-1 1,0-4-4,0 5 6,0-7 1,0 6-111,0-5 102,7-2 1,-4 5 12,7-7 1,0 0-16,4 0 0,3-5 22,2 0 0,-1-5 8,7 5 0,-1-5 3,6 5 1,-1-6-11,1 1 1,4 2 5,0-2 0,5 5-9,-4-5-4,5 7 8,-15-3 0,8 1-2,-14 0 1,1 0-2,-5 5 1,-6 0-3,1 0 1,-5 0-12,5 0-5,-7 0 23,10 0 0,-11 0 17,4 0-63,-6 7 0,-5 1 26,1 6 0,-3-4-3,2 0 0,3 0-3,-2 4 0,-3-4-17,2 0 24,0 0-4,5 5 1,0-6-26,0 1 26,0-7 1,7 4-15,3-7 0,3 0 21,1 0 0,1-2-2,0-3 0,-1 2 1,1-7 1,0 5 2,0-4 1,4 4 2,1-5 1,1 2-8,-1-2 1,-2-3 8,6 3 1,-4-3-8,4-2 0,-6 6 12,2-1 0,-4 5-12,-1-5 1,-1 7 42,1-2 0,-5 2-23,0-2 6,-1 3-31,6-4 0,-5 6 15,0 0 0,-5 0 17,4 0-7,-5 0-9,2 0-13,-6 6 0,0 2 0,0 7 0,-5-5 4,0 0 1,-6-1-1,1 6 1,2 0-49,-2-1 49,0 1-1,-4 0 0,-1 0-50,0-1 1,1 1 39,-1 0 1,0-1-65,1 1 0,-1 5 33,0-1 1,-4 6-7,-1-6 1,-1 6 31,1-6 0,2 8 1,-6-3 1,-1 4 2,-4 1 0,-2 1-14,-4-1 0,-2-1-24,-7-4 0,1-2 23,4-8 1,-2 1-151,7 0 0,-4-7-51,9-3 225,3-4 0,5 6 0,-2 1 0</inkml:trace>
  <inkml:trace contextRef="#ctx0" brushRef="#br0" timeOffset="-118270">3277 7364 7569,'8'15'0,"3"-5"-524,-6 0 404,0-7 0,2 4 59,3-7 0,-2 0 28,2 0 0,-1 0 85,6 0 0,5-2 14,-1-3-19,7-3 1,-8-2 13,7 0 1,-6 2 25,6-2-56,-7-3 15,10 5 1,-10-5-48,6 3 1,-4-1 52,4 6 1,-4-5-80,4 5 0,-1-1 71,2 1 0,2 3-81,-2-3 0,-2 4 86,1 1 1,-4 0 49,4 0-101,-6 6 1,2 2 2,-10 7 1,-4 0-87,-6-1 1,-6 1 61,-4 0 0,-3 4-175,-2 1 1,1 0 58,-1-6 0,-1-1-235,-4-3 374,4-3 0,-12-1 0,5 2 0</inkml:trace>
  <inkml:trace contextRef="#ctx0" brushRef="#br0" timeOffset="-118068">3586 6835 7569,'0'15'-256,"0"0"-32,0-1 0,-2 1 224,-3 0 280,3-7 0,-11-1-441,4-7 0,0 0-74,0 0 299,-1 0 0,-5 0 0,0 0 0</inkml:trace>
  <inkml:trace contextRef="#ctx0" brushRef="#br0" timeOffset="-117932">3086 6806 7745,'0'15'442,"0"-1"-926,0 1-226,0-7 1,8-1 709,7-7 0,-1 0 0,8 0 0</inkml:trace>
  <inkml:trace contextRef="#ctx0" brushRef="#br0" timeOffset="-111802">8201 9172 7569,'0'9'-75,"0"-3"-706,0-6 197,0-13 584,0 3 0,0-11 0,0 6 0</inkml:trace>
  <inkml:trace contextRef="#ctx0" brushRef="#br0" timeOffset="-111670">8230 8923 7186,'0'-9'-1103,"0"1"1171,0 3-305,0 4 237,0-12 0,-6 11 0,-2-5 0</inkml:trace>
  <inkml:trace contextRef="#ctx0" brushRef="#br0" timeOffset="-108023">11170 9070 8168,'0'14'-390,"0"-4"-813,0 0 1069,0 0 0,-6-1-30,-4 1 1,-3-6 286,-2 0 1,-4-2-72,-1-2 0,-6 0-67,1 0 0,-2 0-81,-3 0 0,2-2 8,4-2 1,-2 0 26,6-6 0,-4 6 61,4-6 0,1 6 0,4-2 0,0 6 0</inkml:trace>
  <inkml:trace contextRef="#ctx0" brushRef="#br0" timeOffset="-107818">11141 8864 7569,'6'8'-1345,"-4"-2"1535,5 1 0,-14-5-85,-3 3 1,-3-4-147,-1-1 1,-8 0 11,-2 0 1,-6 0-66,-4 0 1,3 0-30,-3 0 0,-1 0 123,6 0 0,-4 7 0,11 1 0</inkml:trace>
  <inkml:trace contextRef="#ctx0" brushRef="#br0" timeOffset="-107423">11802 8908 6931,'0'8'-547,"-1"0"694,-4-3 1,-5-3-132,-10 3 0,2 1-16,-6-1 1,-2 2-96,-8-2 43,3-4 1,-5 7 32,6-3 0,2 2-9,4 3 1,-2 3 20,6-4 1,7 4-2,8 2 0,-1 2 1,1 2 1,2-1-9,7 7 1,11-7 60,10 1 0,4-3-20,5-1 0,4-5 9,6 0 1,0-7 14,0 2 1,5-3 5,0-2 0,-6-2 43,-9-3 1,-3-2-71,-2-2 0,-6-9 32,-3 3 0,-5-5-19,-6 1 0,-2-2-14,-7-4 0,-7-3 34,-2 4-178,-11-10 68,-9 9 1,-4-8-28,-6 14 0,1-1-332,-1 5 407,-4 7 0,6 2 0,-7 6 0</inkml:trace>
  <inkml:trace contextRef="#ctx0" brushRef="#br0" timeOffset="-107121">12258 9393 7569,'29'-8'0,"-6"-10"262,-3 3-113,-4-9 1,-1-1-177,0-9 0,-6-5-354,1-10 1,-2-4 176,2-5 231,-3-8 1,-9-1-113,-3-6 1,-5 6-1242,-9 3 1326,-11 4 0,-7 14 0,-7 3 0</inkml:trace>
  <inkml:trace contextRef="#ctx0" brushRef="#br0" timeOffset="-108814">9333 9437 7569,'0'8'-864,"-2"-1"664,-3-7 200,4 0 0,-11 1 38,7 4 0,-6-3 81,1 3 1,-3-4-45,-2-1 0,-4-6 95,-1-4 1,-1-3-40,1-2 1,4-1-60,-4-4 1,2 2-116,-1-6 0,7-1 103,-2-4 0,9-7-100,0-3 1,5 0-2,5-5 1,5-5-96,9-15 1,4 4-17,7-4 0,-6 3 82,1 3 1,-1 4-80,5 0 0,2 6-34,4-1 57,-4 10 1,11 3 0,-4 7 0</inkml:trace>
  <inkml:trace contextRef="#ctx0" brushRef="#br0" timeOffset="-108277">9730 9114 7569,'8'0'-104,"5"0"45,-5 0 1,5-7-54,-3-3 0,3-4 77,-3-6 1,3-3-62,2-6 1,-1-1 46,1 1 1,0-5 31,-1-1 1,1 8 12,0 7 0,0 0-39,-1 6 0,-4-3 52,0 12 0,-5 1-15,5 4 0,-7 6 7,2 4 1,-4 10 1,-1 4 1,0 4 57,0 1 0,0 1-56,0-1 0,0 0 112,0 1 0,0-2-66,0-4 0,0-3 81,0-6-124,7 0 1,-4-2 1,7-3 1,-5-4-71,5-6 0,-1-11 88,6-4 0,5-5-147,-1 1 0,1 1 44,-5-7 0,4 2-40,1-1 1,1-2 76,-1 6 0,-4 1-10,4 4 0,-4 7 89,-1 3-76,-1 3 1,1 4-11,0 3 1,-5 8 19,-1 6 0,1 8-73,5-3 0,1-1 98,4 1 0,3 1 0,6 4 0</inkml:trace>
  <inkml:trace contextRef="#ctx0" brushRef="#br0" timeOffset="-116114">2013 9275 7031,'0'-8'-330,"6"-10"303,4 4 1,-2-6 130,2 0 0,0-3-100,5-6 0,1-5 2,4-1 1,-4-5 1,3 0 1,-2 0-6,-3 0 1,-4 4-94,0 7 0,-5 1 96,5 4 1,-7 3-7,2 6 0,-3 0 0,-2 0 0</inkml:trace>
  <inkml:trace contextRef="#ctx0" brushRef="#br0" timeOffset="-115659">2057 9305 7569,'0'14'-404,"2"-5"-152,2-4 1,5 1 512,5-1 0,6 0 1,-1-5 0,8 0 213,-3 0 0,1-2-64,4-3 0,-3-1 59,8-4 1,-1-3-99,1 3 0,-1-3 29,6-2 1,0-4-58,6-1 0,-3 1 7,-3 4 1,-3 0 1,-6 0 1,-3-4-23,-2-1 1,-4 6-1,-6 4 0,-7 0 47,-3-5-54,-4 1 1,-1-1 9,0 0 0,-1 5-44,-4 1 0,-3 4 28,-7-5 0,0 7-1,1-2 1,-6-2-19,0 2 0,1-1-5,4 1 1,0 2-41,1-7 1,-1 0 55,0-5 1,6 1-50,-1-1 0,6 0 40,0 0 0,2-4-70,2-1 1,0-6 57,0 2 1,5 1-5,0-2 0,5 6-1,-6-6 0,3 7 0,-2-1 1,-3 2-3,2 3 1,-2-1-11,-2 0-16,0 0 1,-6 6 30,-4-1 0,-3 7-199,-2-2 216,0 3 0,-6 2 0,-2 0 0</inkml:trace>
  <inkml:trace contextRef="#ctx0" brushRef="#br0" timeOffset="-115146">3247 9040 7569,'0'15'-149,"0"0"1,0-6-652,0 1 834,0-7 0,-6 9-53,-4-7 1,-3 0 142,-2-5 1,-1 5-49,-4-1 0,3 1-33,-8-5 0,5 0-41,-4 0 0,6 5 9,-2 0 17,4 0 25,1 2-64,1 1 1,5 6 10,5 1 0,2-5-25,2 0 0,2-2 26,2 2 1,5 1-29,5-6 0,3 5 25,2-5 0,4 5-1,7-6 0,-1 1 29,0-5 0,6 0 2,-1 0 1,2-1 76,-2-4 0,-8 2-93,4-7 1,-11 0 18,1-5 1,-10 1-7,-5-1 0,-4 0 5,-1 0 0,0 1 0,0-1 1,-6 0-12,-4 1 1,-10 4-25,-4 0 1,-4 2-72,-1-2 0,-2 4-125,-4 6 0,4 0 57,-3 0 1,3 0-163,2 0 0,4 0 306,1 0 0,6 13 0,-4 3 0</inkml:trace>
  <inkml:trace contextRef="#ctx0" brushRef="#br0" timeOffset="-114754">3453 9143 7569,'15'-8'-1,"0"1"46,-1 7 1,-4 0 71,0 0-470,-7 0-1,4 0 203,-7 7 106,0 1 0,-5 2 58,0 0 1,-5-1-8,5 6 1,-5 0-6,6 0 1,-1-1-5,5 1 0,0 0 94,0-1-86,0 1 0,1-7 3,4-3 0,5 2-14,10-2 1,-4-1-5,4-4 1,2-6-27,3-4 1,4-3 38,6-2 1,-3 1-17,7-1 1,-4 0 8,4 1 1,-6-1-1,1 0 0,2 0-2,-2 1 0,0-1 11,-4 0 0,-1 6-4,1-1 1,-1 2 1,0-2 0,-4 3 0,-1 7 0,-10 0-3,0 0 0,-4 2 14,0 3 0,1 3-13,-6 7 0,0-1 13,-5 1 0,-2 0-72,-2-1 0,0 1-99,-6 0 0,2 0 157,-2-1 0,-3 1 0,5 0 0</inkml:trace>
  <inkml:trace contextRef="#ctx0" brushRef="#br0" timeOffset="-114277">4688 8864 7569,'-2'13'93,"-3"-3"0,4 3-222,-4-3 0,-3-2 125,-2 1 0,2-4-89,-2 5 1,0-5 78,-4 5 1,-1-5-32,0 5 1,0-6 18,1 6 1,4-2-73,0 2 0,5 3 87,-5-3 1,7 3-96,-2 2 92,4 0 1,6-1 8,-1 1 1,9-7 38,2-3 1,0 2-38,4-3 1,4 3 37,2-2 1,3-3-15,1 2 0,-4-2 6,-1-2 0,-1 0 15,1 0 0,2 0 8,-6 0 0,1-2-22,-1-2 1,-2 0-3,6-6 1,-4 7-52,4-2 0,-4-1 48,5 1 1,-6 0-55,6 5 0,-7 0 49,1 0-68,-2 0 59,-3 0-16,-6 0 0,-1 6-3,-7 4 0,-7 2-151,-2-2 0,-6 7 29,-5-2 132,4 3 0,-12 3 0,5 2 0</inkml:trace>
  <inkml:trace contextRef="#ctx0" brushRef="#br0" timeOffset="-113845">5320 9025 7569,'15'0'0,"-1"0"-469,1 0 321,6 0 1,-4-1 106,2-4 0,-1 3 99,2-3 1,-2-1-60,6 1 10,1-6 0,-1 9-23,1-3 1,-2 3-3,1 2 0,2 0-20,-6 0 1,0 2 38,-6 3 1,-4 5 12,0 9 0,-7-1-13,2 7 0,-5-7 33,-5 1 1,2 3-91,-7-3 1,0 6 1,-4-6 0,-3 1-4,-2-5 0,2-2 56,-2-4 0,2 4 0,3-4 0</inkml:trace>
  <inkml:trace contextRef="#ctx0" brushRef="#br0" timeOffset="-113550">6202 8261 7569,'8'7'-361,"-1"1"-124,-7 7 1,0-1 496,0 1 0,-5 1 143,0 4 1,-7 3-83,3 6 0,-4 1-105,-2-1 0,-1 2 37,-4 3 0,4 4-30,-4 6 0,4 0-6,1 0 1,0 2-37,1 3 0,-1-2-83,0 7 0,5-8 70,1-2 80,5-7 0,4-1 0,9 2 0</inkml:trace>
  <inkml:trace contextRef="#ctx0" brushRef="#br0" timeOffset="-113370">6525 8540 7476,'-14'7'-278,"-3"-4"186,-2 7 1,-4 0-175,-7 4 0,1 1 253,0 0 1,-6-5-27,1-1 0,0 1 39,4 5 0,-6 6 0,-1 2 0</inkml:trace>
  <inkml:trace contextRef="#ctx0" brushRef="#br0" timeOffset="-113008">6584 8981 7569,'21'0'-864,"-11"0"933,3 0 1,-13-1 390,0-4 0,0 2-712,0-7 123,-6 7 0,-11-9 74,-12 7 1,-7 0-61,-8 5 1,-5 0-46,0 0 1,0 2 99,5 3 0,5-2-69,0 7 0,12 0 104,3 4 1,3 1 27,6 0 0,2-1-24,8 1 0,3 0-8,-3 0 0,10-1 28,5 1 0,5-5 18,4 0 1,8-6 26,12 6 0,-3-6-44,13 0 1,-7-2 50,7-2 0,-5-2-51,-5-2 1,2-3 66,-6-3 0,-6-3-59,-5 3 1,-7-3 3,-2-1 0,-7-1-11,-8 0 1,0 0 1,0 1 0,-8-1-288,-7 0 285,0 7 0,-19-5 0,3 5 0</inkml:trace>
  <inkml:trace contextRef="#ctx0" brushRef="#br0" timeOffset="-112386">6614 8952 7569,'14'8'-324,"-1"5"-121,-3-3 1,2-2 192,-8 2 0,6-5 252,-5 5 0,2-7 70,-2 2 0,-2 1-76,7-1 1,-7 2 132,2-2-149,3-4 1,-5 11 105,7-7 1,-5 6 31,5-1 1,-7-2-73,2 2 1,1-5 91,-1 5 1,2-2-118,-2 2 1,-2-2 25,7-3 1,0-4-36,4 4 1,1-3 4,0-2 0,1-7-27,4-3 0,3-3-11,6-1 1,5-6-26,1 0 1,4-6 46,-5 2 0,5 1 16,-4-2 1,0 3-21,0-3 0,-6-1 112,1 6 0,-3 1-43,-7 4-24,0 0 0,-11 7 34,1 3 1,-8 5 8,-2 5 1,-8 10-74,-12 9 0,-9 12 33,-11 8 0,-4 1-63,-5 4 1,-1-5 53,-4-5 0,2 2-64,3-7 1,8 5 36,-3-5 0,9 6-31,1-6 1,3 7 21,2-2 1,6 3-4,3 3 1,-1-3-11,1-3 1,1 2 15,4-7 0,-5 1-18,1-6 0,-1-1 16,5-4 1,6-2-73,-1-8-22,7-6 42,-4 5 0,9-17 34,3-1 0,9-8-8,11-7 1,3-9 21,1-11 1,2-4-22,3-5 1,-1-1-66,6-4 0,-3 2 61,8 3 0,5 3-170,15-3 0,-5 5 162,-1 4 1,-10 6 0,-9 10 0,-8 2 19,-2 8 0,-4 6-7,-5 3 0,-9 3 31,4 2 0,-9 7-34,4 2 0,-5 6-75,5 5 1,-5-2 102,4 6 0,0-4 0,0 1 0,0-1 0,2-2 0,5 1 0</inkml:trace>
  <inkml:trace contextRef="#ctx0" brushRef="#br0" timeOffset="-104998">5291 8364 7569,'-8'2'49,"3"3"277,3-4-519,2 6 189,0-1 1,2-4-463,3 3 258,-4-4 208,6-7 0,-1 4 0,2-4 0</inkml:trace>
  <inkml:trace contextRef="#ctx0" brushRef="#br0" timeOffset="-100530">4776 10539 6461,'-8'0'41,"2"2"132,6 3 11,-7-3-132,-1 4 0,-7-6-41,0 0 0,1 0 20,-1 0 1,0 0-11,1 0 0,-8 5 12,-2 0 1,1 6 1,-1-1 1,-1-2-31,-4 2 1,1 0 29,3 5 1,2-1-76,4 1 0,4 0 59,0-1 1,2 6-23,9 0 1,-1-1-2,5-4 1,0 0-5,0-1 1,6 6 15,4 0 1,3-1-3,2-4 1,1-5 80,4-1 0,1 0-73,3 0 1,4-2 28,-3-7 1,4 0-23,5 0 1,-3-7 10,4-2 0,-4-4 2,-2-2 1,-6-1-11,-3-4 1,-4-1-14,-1-4 1,-1-1-2,1 6 0,-7-4-41,-3 4 0,-3 1 46,-2 4 1,-2 0-40,-3 1 1,-3 4 32,-7 0 1,-6 7-17,-3-2 0,-6 3-21,-4 2 1,-2 0-72,-3 0 1,-2 5 25,7 0 1,1 7-116,8-3 0,-1-1-304,7 2 234,-1 0 160,12 5 1,1-1-3,7 1 0,7-7 125,3-3 1,8-3-36,1-2 1,7 0-9,-1 0 1,1 0 15,-1 0 1,1 0 105,-7 0 0,6-2-11,-6-3 0,1-1-47,-5-4 1,-1 2 40,1 3 0,-2 2-69,-3-7 1,1 5 13,-6-5 0,2 7 32,-2-2-3,-4 3 238,6 2-266,-7 7 1,2 1 40,2 7 1,0-1-37,5 1 1,-4 0-27,5 0 0,0-2-1,5-4 1,-1 4-9,1-3 0,5 3-23,-1 2 0,3-5 22,-3 0 1,-3-2-95,4 2 0,-4 3 50,-1-4 0,1 0 42,4 0 0,-4 1 0,6 5 0</inkml:trace>
  <inkml:trace contextRef="#ctx0" brushRef="#br0" timeOffset="-100045">5673 11113 6473,'-15'0'19,"5"0"-16,1 0 1,-1-2 118,-5-3 1,-5 4-92,1-4 1,-1-2-37,6 2 0,-6 0 14,0 5 0,-1 0-8,2 0 0,2 0 8,-2 0 1,2 7 14,3 3 0,-1 3-6,0 1 1,5 1-4,1 0 1,5 1 2,-1 4 1,5-4 13,5 4 1,3-4-17,7-1 1,1-1-11,4 1 0,3-2 9,6-3 0,1 1-1,-1-6 1,10 0 9,1-5 0,10-1-1,-6-4 0,-3-3-2,-7-7 0,-3 0 2,-1 0 0,-9 1-22,-6-1 1,-2 0 18,-8 1 0,-4-6-43,-10 0 0,-3 2-9,-12 9 1,-2-4-96,-9 3 1,-1 2 15,-3-2 0,-2 7 111,7-2 0,-7-3 0,4-1 0</inkml:trace>
  <inkml:trace contextRef="#ctx0" brushRef="#br0" timeOffset="-99638">7231 10848 7569,'0'15'-542,"0"-7"1,-2 3 433,-3-6 1,-3 5 214,-6-5 1,-8 2-70,-2-3 1,-4-2 89,-1 3 0,-6-3-46,1-2-90,-7 0 0,10 0-37,-3 0 0,3 0-72,1 0 0,6 0-18,-1 0 0,8-5 68,-3 0 0,4-2-60,1 2 1,5 2 126,0-7 0,7 1 0,-4-6 0</inkml:trace>
  <inkml:trace contextRef="#ctx0" brushRef="#br0" timeOffset="-99450">7157 10539 7569,'15'0'-770,"0"0"1019,0 0-187,-7 0 0,-8 0-36,-10 0 0,-5 5 30,-4 0 0,-4 5-187,-7-5 1,-1 5 6,-3-5 0,3 1-105,-3-1 1,3-3 124,1 3 104,7-4 0,-4-1 0,4 0 0</inkml:trace>
  <inkml:trace contextRef="#ctx0" brushRef="#br0" timeOffset="-98716">8377 10569 7569,'0'15'0,"-4"-6"-815,-1 1 145,0 0 746,-2-2 23,-1-1-128,-7-1 80,-6-4 0,5 3 31,-4-10-94,-3-3 1,9-7 30,-1 0 1,2 1-52,8-1 1,0 0 66,5 0 1,2 1-9,3-1 1,-2 5-29,7 0 1,-1 2 10,6-1 0,2-3 6,2 7 0,-1-5 5,7 5 0,-3 1-18,3 4 0,1 1 55,-6 4 1,-2-2-45,-9 7 0,-2 5 97,-7 4 0,0 8-18,0-3 0,-7 4-13,-2 1 0,-6 1-42,-5-1 0,-1 5 3,-3 1 0,-6 1-87,1-2 1,1-3 88,-1 3 1,1-8-58,8-1 1,-4-7 37,4 1 0,2-2-104,8-3 0,-1 1 45,6 0 1,0-5-57,5-1 52,0-5 0,7 2-4,3-6 1,9 5-67,6 0 1,4 0 82,5-5 0,-12 0-89,2 0 1,12 0 70,8 0 0,5 0-66,-15 0 1,6 0 35,-6 0 74,0-7 0,-4 6 0,-1-6 0</inkml:trace>
  <inkml:trace contextRef="#ctx0" brushRef="#br0" timeOffset="-98274">9215 10113 6391,'-23'0'98,"2"2"-50,7 3 0,-8-2-25,-2 7 1,1 0-16,-2 4 1,3 1 16,-3 0 0,4-1-28,6 1 1,0 0 7,1-1 1,1 1-6,3 0 0,3 0-6,7-1 0,2 1-4,3 0 0,3-6-6,7 1 0,8-6 19,6 0 1,2 3-12,8-2 1,-4 0 7,4-5 1,-7-7-8,3-3 0,-6 2 33,-4-2 0,1 1 3,-7-6 0,-4-1-15,-5-4 1,-7 2 3,2-6 0,-3 6-18,-2-2 1,-4 4 10,-5 1 0,-6 0-102,-10 1 0,-4 5 61,0 5 0,-2 2-308,-9 2 338,8 0 0,-11 0 0,6 0 0</inkml:trace>
  <inkml:trace contextRef="#ctx0" brushRef="#br0" timeOffset="-97594">9671 10907 7575,'0'8'-296,"0"-1"117,0-7 1,-5-2 63,0-3 0,0 2-125,5-7 1,0 5 239,0-5 0,7 7 0,1-3 0</inkml:trace>
  <inkml:trace contextRef="#ctx0" brushRef="#br0" timeOffset="-96587">10582 10584 6745,'-14'0'172,"-1"0"0,0 1-146,1 4 0,-6-2-4,0 7 0,-4 0 9,4 5 1,-4-1-17,4 1 0,-4-2 16,4-3 1,0 8 5,6-3 0,-1 3-74,0-4 0,6 6 56,-1-1 1,6 3-52,0-3 1,2-2 45,2 2 0,2 2-38,2-1 1,5 0 4,5-6 0,8-4-9,2 0 0,4-2 15,1 2 0,1-4-3,-1-6 0,0 0 30,1 0-22,-1 0 2,1 0 0,-7-6 79,-4-4 0,-3-3-71,-1-2 1,0-1 14,0-4 1,-6-2-11,1-8 1,-7 2 0,2 4 1,-3-2-39,-2 6 1,-7-4-9,-2 4 0,-11 0-189,-5 6-3,4-1 209,-6 7 0,5-4 21,-2 8 0,-4-1 0,5 5 0</inkml:trace>
  <inkml:trace contextRef="#ctx0" brushRef="#br0" timeOffset="-96224">11112 11039 7569,'0'15'0,"0"-5"-830,0 0 198,0-7 643,0 10 55,0-11-389,0 4 323,0-19 0,0 10 0,6-23 0,2 9 0</inkml:trace>
  <inkml:trace contextRef="#ctx0" brushRef="#br0" timeOffset="-96019">11156 10539 7569,'8'-6'0,"3"-4"-827,-6-9 488,7 2 1,-9-11 358,7 4 0,-6-5 98,6-6 0,-6-2-146,0-7-20,-2-7 0,-2 5 48,0-3 0,0 4 0,0 0 0</inkml:trace>
  <inkml:trace contextRef="#ctx0" brushRef="#br0" timeOffset="-95181">12420 10980 7569,'-15'15'-628,"0"-5"546,1 0 1,-1-7-142,0 2 181,1 3 1,-8-6-131,-2 3 1,-4-4 113,-1-1 0,-6 0 58,1 0 0,0 0 0,4-6 0,1-2 0</inkml:trace>
  <inkml:trace contextRef="#ctx0" brushRef="#br0" timeOffset="-94966">12332 10628 7569,'-7'13'-880,"-3"-3"591,-3 3 1,-8-7 160,-4 4 143,-9-4 0,-3-6-109,-8 0 94,1 7 0,-6-5 0,-3 4 0</inkml:trace>
  <inkml:trace contextRef="#ctx0" brushRef="#br0" timeOffset="-92479">13272 11010 6719,'0'-15'286,"0"0"-233,0 1 0,5-3-4,0-2 0,0-4-54,-5-6 1,5-2-8,0-4 1,6-2 15,-1-7 1,3-1-81,2 1 1,-1 2-115,1 3 0,-2-7-60,-3 7 250,3-7 0,-5 15 0,7-5 0</inkml:trace>
  <inkml:trace contextRef="#ctx0" brushRef="#br0" timeOffset="-89702">14772 10775 7569,'0'8'-954,"1"-2"831,4-6 1,3 2 100,7 3 0,0-3 92,-1 2 0,1-2-76,0-2 0,4 0 43,1 0 0,6 0-28,-1 0 0,-3 0 3,3 0 1,1 5-10,8 0 0,-3 0 4,4-5 1,-9 1 21,-2 4 1,-4-1-19,4 5 0,-6-5 45,2 1-45,-4-4 1,-3 1-38,-3 3 48,3-4-17,-11 6 0,4-6-10,-6 4 1,-1-3-5,-4 3 0,-3 3-74,-7 2 1,0-2 77,1 2 0,4-2-11,0 2 0,5 1 3,-5-6 0,7 2-2,-2-2-23,4-4-1,1 6 22,6-7 0,-3 0 2,7 0 0,0 0 7,5 0 1,-1 0-5,1 0 1,5 0 24,-1 0 0,7-2-27,-1-3 1,-2 4 104,1-4 0,1-2-43,4 2 0,-4-1 8,-1 1 1,-1-3-27,1-7 0,3 5 7,-8 0 0,2 1-4,-1-6 0,-4 0-5,4 0 0,-9 6 82,-1-1-47,-7 0 56,4-5 1,-14 2-31,-2 3 0,-4-1 12,-2 6 0,-5-6-96,1 1 1,-6-3 4,6-2 0,-6 0-157,6 1 0,-1-1 60,5 0 1,-3-4-29,4-1 0,-4-1-49,8 1 164,3 4 0,1-5 0,6 6 0</inkml:trace>
  <inkml:trace contextRef="#ctx0" brushRef="#br0" timeOffset="-89214">16521 10554 6298,'-7'8'152,"-1"-1"-135,-7-7 1,-1 5 10,-4 0 1,2 1-9,-6-1 1,4-2-50,-4 7 1,6 0 27,-2 5 1,4-1-6,1 1 1,2 0 5,3-1 0,2 1-14,3 0 1,4 0 26,-4-1 0,11-4-12,9 0 0,1 0 30,9 4 1,1-1-27,8-3 1,4 2 105,6-7 1,0-1-60,0-4 1,0 0 6,0 0 1,-6-6-27,-4-4 1,-9-1 3,-6 1 1,-4-8-31,-5 3 1,-4-3 29,-6 4 1,-1 4-12,-4 0 1,-5 0 0,-10-5 1,-2 1-99,-8-1 1,-4 5 7,0 0 1,-2 6-140,1-6 1,4 5 47,-3-5 1,9 7 153,6-2 0,3 3 0,1 2 0</inkml:trace>
  <inkml:trace contextRef="#ctx0" brushRef="#br0" timeOffset="-87931">17858 9290 7569,'0'15'267,"-6"-1"119,-4 1 1,4 0-976,1 0 1,-2-6-73,2 1 661,-6 0 0,3 5 0,-7-1 0</inkml:trace>
  <inkml:trace contextRef="#ctx0" brushRef="#br0" timeOffset="-85756">18711 10510 7569,'15'0'0,"-6"0"-376,1 0 235,0 0 0,5 0-122,-1 0 245,1 0 1,6-6 48,4-4 1,-2-3 128,1-2 1,1 0-148,4 1 1,1-8 9,-1-2 1,5-6-55,1-4 1,0-3 48,0-8 1,-9 3-43,3 3 1,-9 1 32,-1 4 0,-4 8-17,-5-4 0,1 6-27,-6-1 0,0 4-21,-5 7 20,0 5 1,-1 3 25,-4 6 0,-4 0 87,-5 0 0,2 1-83,-2 4 1,5 4 21,-10 5 0,6 6-21,-7-1 1,-1 9 1,1 2 0,-6 6 4,2 8 0,-4 0 3,-1 0 0,1 5-29,3 0 1,-1 0 22,7-5 0,-6 0-7,6 0 1,-1-6-1,5-4 1,5-3 13,1-2 1,5-6 0,-1-3 0,4-4 0,7-8-35,4-3 1,3-10-3,2-4 0,6-11 25,4-5 0,2 3-3,3-3 0,-6 2-45,1-1 1,-2-2 36,1 6 0,2 2-3,-6 8 0,4-1 20,-4 6 0,0-5 1,-6 5 0,1 0 5,0 5 2,-1 0 1,-4 2 85,0 3 0,-7 3-91,2 7 1,-5-6 49,-5 1 1,2 0-36,-7 5 1,0-1 165,-4 1-173,-1 0 1,0-2 4,1-3 1,-1 1-101,0-6 1,0 0 104,1-5 1,4 0-105,0 0 1,5 0 14,-4 0-19,5 0 93,-2 0 0,17 2 0,4 3 1,3-4-1,-4 4 0,1 2 10,0-3 1,1 6-3,4-5 0,-9 5-8,4-5 1,-4 6-11,4-1 1,0-2 3,-1 2 1,1-7 3,0 2 1,0-3-3,-1-2 0,1 0 1,0 0 0,-1-2 18,1-3 1,0 2 3,-1-7 1,1 0-27,0-4 0,0 1 9,-1 3 0,-1-3-12,-3 3 0,2 2 12,-8-2 1,3 7-30,-2-2 40,-3 3 4,4 2-50,-12 7 0,2 1-27,-6 7-39,7-1 85,-3 8 1,6-6 17,0 4 1,8-4-24,7-1 0,6-2 82,8-4 0,1 3-33,-1-7 1,5 1 10,1-1 0,-1-3-4,-5 3 1,-4-4 9,-1-1 1,-4-5-6,4 1 0,-7-8-15,-3 2 0,1-3-38,-5-1 1,-2-1 34,2 0 1,-7-1-63,2-4 1,-3 4 53,-2-4 0,-2 4-4,-3 1 1,-8 1-26,-7-1 1,-7 2-4,-3 3 1,-1 2-158,-8 3 1,5 3 103,-5-3 1,6 4-113,-1 1 1,9 0 40,6 0 0,2 0-27,2 0 0,6 1 70,-1 4 1,7-1 14,-2 5 1,6 0 82,9 0 0,2 3-7,12-7 0,1 4 78,4-4 0,2 5-124,3-5 1,2 5 171,3-5 1,2 5-22,-6-6 1,-1 1 41,-5-5 0,-1 0-51,-3 0 0,2 0-42,-2 0 1,3-6-8,1-4 1,0-3-2,1-2 0,-1-1-94,1-4 0,4 4 88,0-4 1,-6 6-59,-9 4 1,-7-2 55,-2 8-89,-7-1 64,4 5 0,-9 1 2,-3 4 1,-5 3-12,-9 7 1,1 5 2,-7-1 1,6 7-34,-6-1 1,9 1 35,1-1 1,2-3-28,8-2 1,-5-9 17,5 4 0,0-3-20,5 2 9,0-6 1,7-1-1,3-7 1,4-2-12,6-3 0,-4 2-3,4-7 0,1 2 6,-1-2 0,-1-3 10,-4 4 1,1 2 2,4 2 1,-4 2-9,4-2 1,-4 3 25,-1-3 1,0 4-7,-1 1 1,1 0 5,0 0 1,0 0-7,-1 0 1,-4 1 3,0 4 0,-2-1 54,2 5 1,-2 1-57,-3 5 1,-4 0 31,4-1 1,-3 1-26,-2 0 0,0-6 67,0 1-51,7 0-16,-6 5 0,6-5-17,-7-1-5,0-5 1,1 2-55,4-6 0,-3-1 66,3-4 0,-2 1-67,2-5 0,-2-1 54,7-5 0,-5 5-9,5 0 1,0 6 10,4-6 1,-4 5-1,0-5 1,1 7 54,9-2 0,-9 3-61,4 2 109,3 0 0,-2 0-6,4 0-84,-4 0 16,-1 0 0,-5 0-38,-1 0 48,-5 7-22,2 1 0,-6 7-19,0-1-3,0 1 1,0 0 62,0-1 0,0 1-47,0 0 0,0-5 97,0-1 1,0-4-58,0 5-54,0-7 9,7 4-68,1-7 0,7 0 61,-1 0 0,1 0-10,0 0 0,-5 0-40,-1 0 1,1 0 27,5 0 1,0 0 78,-1 0 1,-4-2-67,0-3 0,1 2 57,9-7 0,-4-4-36,4-6 0,-4-6 3,-1 1 0,4-4-9,1-5 1,1 1 6,-1-6 1,-2 1-11,6-1 1,-6-3 3,2 2 0,-2 3-17,1-2 1,-2 6 14,2-1 0,-4-2-49,-5 1 0,1 1 19,-6 5 0,0 1-5,-5 4 1,5-3 24,0 8 0,0-1-2,-5 6 0,0 4 42,0 0-62,0 7 207,0-4-222,0 20 1,0 2-3,0 9 1,-2 4-51,-3-3 1,2 7 60,-7 3 1,5 4-15,-4-5 0,5 5 12,-1-4 1,-1 4 67,1-5 0,-5 2-63,5-2 1,0-3 38,5 4 1,0-6 36,0-4 0,0 1 10,0-7 1,0 1 30,0-5 1,0-6-53,0 1 15,7-7-25,1 4 0,5-14-67,-3-2 1,3-6 61,-3-5 1,3 2-100,2-6 1,4 1 51,1-1 0,4-4-12,-4 3 0,9-3-14,-4-1 1,11 0-3,-7-1 1,4 1-56,-4-1 1,1 6 71,-1-1 0,-1 8 44,-4-3 0,4 4 0,-5 1 0</inkml:trace>
  <inkml:trace contextRef="#ctx0" brushRef="#br0" timeOffset="-83833">22694 9643 7569,'-19'16'-699,"-1"4"0,1-6 699,4 1 0,7 0 0,-5-7 0,4 7 0</inkml:trace>
  <inkml:trace contextRef="#ctx0" brushRef="#br0" timeOffset="-85435">22400 10525 7569,'0'14'-315,"0"1"0,0-5 160,0 0 68,0 0 31,-6 4 1,-1 3 63,-2 2 1,-5-2-72,5 2 1,0-3 92,0-1 0,1 5-137,-2-1 0,3 1-3,7-5 0,-5-6-243,0 1 353,0 0 0,19 5 0,2-1 0</inkml:trace>
  <inkml:trace contextRef="#ctx0" brushRef="#br0" timeOffset="-85034">22753 10584 7569,'15'0'-330,"-7"0"135,-1 0 42,-7 0 81,-20 0 1,9 1-13,-14 4 1,5-3 88,1 3 0,3 1-36,-4-1 1,4 5 15,1-5 1,0 6-6,0-1 0,2 3 16,4 2 1,-3-1 3,7 1 0,0 0 20,5 0-6,0-1 1,2 4 39,3-3 0,3 1-50,7-11 1,-1 5 57,1-5-51,6 0-4,2-5 1,7-2 0,-1-3 0,0-1 9,1-4 1,4-8-1,0 3 1,1-4-6,-6-1 1,-6 4-3,-3-4 0,-6-1 66,-4 1 0,2 1-43,-8 4-7,1 0 0,-13 2-4,-7 3 0,-6 4-95,-8 6 0,-5 0 16,-1 0 0,-6 2-60,2 2 0,3 0 22,2 5 1,10 0 94,4 0 0,-3 11 0,0-4 0</inkml:trace>
  <inkml:trace contextRef="#ctx0" brushRef="#br0" timeOffset="-84738">23253 10054 7569,'15'0'-967,"-7"0"704,-2 7 0,-6-4 201,0 7 100,0 0 0,0 5-28,0-1 1,0 3 110,0 2 0,-5-1-13,1 7 0,-8-1-127,2 5 0,-3 1 29,-1-1 1,-1 1-23,0-1 0,0 5 52,1 1 0,-1 1-50,0-2 0,1 2-82,-1 3 1,5-1 32,0-4 1,2-8-112,-2 3 1,4-4 169,6-1 0,0-2 0,0-8 0</inkml:trace>
  <inkml:trace contextRef="#ctx0" brushRef="#br0" timeOffset="-84353">23429 10613 7569,'10'0'0,"0"0"0,-5 0-16,5 0 39,-7 0 0,5 0-341,-3 0 173,-3 0 46,-9 7 0,-8-6 54,-9 4 0,-4-3-63,4-2 1,-3 5 31,3-1 1,-4 3 34,4-2 0,2-2-6,3 7 0,3 0 32,1 4 1,2 1 25,3 0 1,-1 0-35,6-1 1,0 1 66,5 0 1,0-1-54,0 1 0,6-2 68,4-3 1,10-2-37,4-3 0,6-3-1,4 3 1,-1-9 16,6-1 1,5-6 1,5 1 0,-2-1-34,-8 1 1,-3-3 12,-6 3 0,-7-3 51,-4-2 1,-4 1-20,-5-1 69,3 0 0,-13 2-119,0 3 0,-7-1 5,-7 6 0,-8 0-29,-2 5 0,-11 0-126,-4 0 0,-3 0-109,-2 0 1,5 5 256,-1 0 0,1 13 0,-5-2 0</inkml:trace>
  <inkml:trace contextRef="#ctx0" brushRef="#br0" timeOffset="-84057">24135 9981 6638,'0'15'-352,"0"-1"368,0 1 1,-7 1 75,-2 4 1,-5 1-96,0 4 0,-1 4 10,0 0 1,-4 2 19,-1 9 1,1-3-18,4 2 0,-1 4-22,-4-4 1,4 4-16,-4 1 1,4 0-2,1 0 0,0 5-18,1 0 1,4 0-104,0-5 0,7-6-106,-2-4 255,3-3 0,-4-2 0,-2 1 0</inkml:trace>
  <inkml:trace contextRef="#ctx0" brushRef="#br0" timeOffset="-88914">17417 9863 7208,'0'15'-665,"0"0"492,-6-1 1,3 6 175,-7 0 1,5 6 182,-5-2 0,2 2-137,-2-1 1,-3 3-51,3-4 0,-4 6-38,-6 4 1,4-3 37,-4 3 0,4-3-85,1-1 0,0-1 41,1 0 0,-1 1-83,0-1 1,1-4 59,-1-1 0,2-4 68,3 4 0,-3-6 0,5 3 0</inkml:trace>
  <inkml:trace contextRef="#ctx0" brushRef="#br0" timeOffset="-88673">17476 10378 7569,'0'23'-448,"-5"-2"341,0-6 0,-4 4-202,4 1 1,-2-1 253,2-4 0,-1 5 214,-4-1 0,-1 3-107,6-3-79,0-3 1,0 6-37,0-8 0,0-4 0,5 0 1,0 0-78,0 4 1,0-4 139,0 0 0,7 0 0,1 5 0</inkml:trace>
  <inkml:trace contextRef="#ctx0" brushRef="#br0" timeOffset="-88331">17991 9805 7569,'0'14'184,"0"1"-349,0 0 1,0-1 142,0 1 0,0 0 40,0-1 0,0 3 100,0 2 1,0-2-238,0 2 0,-2 4 14,-3 2 1,-3 4 9,-7 5 1,-1-1 18,-4 6 1,4 0 69,-4 5 0,-1 1-93,2-1 0,-6-3 89,5 3 0,1-8-162,4 8 1,0-8 83,1 3 0,6-7-22,3 3 0,3-9 80,2-2 0,12-6 30,2 2 0,17-4 0,0-1 0</inkml:trace>
  <inkml:trace contextRef="#ctx0" brushRef="#br0" timeOffset="-88145">18270 10319 7569,'-15'-8'-322,"7"1"1,-5 7 262,3 0 0,2 0 40,-2 0 1,0 0 195,-4 0-70,-1 0 0,0 0-215,1 0 0,-3 0 80,-2 0 0,1 0-122,-7 0 1,6 5 41,-6 0 108,7 0 0,-10 2 0,6 1 0</inkml:trace>
  <inkml:trace contextRef="#ctx0" brushRef="#br0" timeOffset="-77721">16153 11965 7569,'7'15'0,"-6"0"-38,4-1 1,-3 1 34,-2 0 112,7-1-49,-6 1 1,7-7-145,-3-3 1,-2-3 67,7-2 1,0-2-83,5-3 0,-1-3 94,1-7 0,2 1-50,2-1 1,2-1 66,4-4 0,8 2 3,-4-6 0,5-1 145,0-4-143,-2-1 0,8-4 0,-5 0 46,-3 1 1,-1-4-21,-1-3 1,-7 4 6,-4 2 0,-4 0-16,-5 4 0,1-1 16,-6 12-131,0-7 1,-5 9 53,0-2-93,0 9-13,-7 3 119,-1 7 0,-6 7-2,-1 3 0,-1 4 5,-4 6 1,4 3 2,-4 6 1,-1 6-5,1-1 1,-6 7 9,2-2 1,2 8 33,3 2 0,-3 0-29,3-5 0,4 0 65,5 1 0,2-3-39,-2-3 0,4-3 3,6-6 0,0-8-14,0-2 0,2-5 2,2-5 1,5 1-41,5-6 1,1-2-7,0-8 1,4-3 6,1-7 26,-1-6 0,-2 3 9,2-6-150,-2-1 136,4-4-19,0 6 1,-4-3 0,2 6 1,-3-4 11,-1 4 1,0 2-1,0 8 0,-6 2 83,1 3-32,0 4 1,3-4-39,-3 10 0,-2 3-2,-3 6 1,-3 3 20,2 2-9,5-2-21,-8 11 0,12-11 2,-3 8 1,3-2 23,2 1 1,0-2 0,-1-8 1,1 1 14,0 0 1,4-7-1,1-3 0,6 1-26,-2-1 7,-2 0-6,5-5 0,-4-6-67,7-4 67,-7-3 1,3-2-29,-7 0 25,1 1 0,-5-6-19,-1 0 0,1-4-7,0 4 0,-7-1 3,-3 1 1,1 4 1,-1-3 0,0 2-13,-5 2 1,-2 6 18,-2-1 1,-5 2-81,-5-2 78,-1-3-11,0 11 0,-4-4-2,-1 6 0,1 0 8,4 0 0,0 0-3,0 0 1,1 1 9,-1 4 0,5 2 4,0 3 0,7 3 12,-2-4 0,4 6-19,1 5 0,0-4 32,0 4-32,6 3 11,-4-7 1,16 10-2,-4-6 0,6 4 16,0-4 1,1-1 1,3-4 0,4 0 4,-3-1 0,2-5 5,3-5 1,-2-2-3,-4-2-20,4 0 0,-10-2 0,5-2-19,-2-6 0,3-8 9,-4-2 1,4-4-6,-4 4 1,0-6-1,-6 1 1,6-7-4,0-3 1,1 0 14,-2 0 0,-1 3-3,7-8 0,-6 6-5,6-5 4,-7 6-1,3-3 1,-6 2-34,0 0 34,-1-1-20,-6 6 0,4 1-3,-7 4 1,1-2-20,-1 6-8,-3 7 30,4 0 0,-7 18-4,-4 0 0,2 8-8,-7 6 15,0 4 4,-5 7 0,5 4 18,1 0-11,-1 7 1,-5-3 0,2 4 8,3-3 1,-3 4-5,3-4 0,2 3 4,-2 2 0,2 1-3,-1-1 1,-3 0 0,7 0 0,-5-3 1,5-7 0,1-1-3,4-14 62,0 1-63,0-5-3,6-7 1,2-8 0,7-10 1,6-10-15,4-4 1,4-10-4,5-6 1,-1-9-19,6-5 1,-6 2-7,1-2 0,2 2-134,-2-2 2,1 3 152,-6 7 0,1 2-18,-1 3 0,-5 3 40,1 6 0,-7 8 0,3 0 0</inkml:trace>
  <inkml:trace contextRef="#ctx0" brushRef="#br0" timeOffset="-76945">18887 11877 7569,'15'0'-1516,"-7"0"1564,5 0 229,-11 0-16,4-6-175,-12 4-101,-2-11 1,-4 10 130,-2-7-121,9 7 1,-20-4-1,10 7-9,-1 0 0,0 0 4,1 0 0,0 0 24,1 0 0,-1 7-21,0 2 0,2 6-8,3 5 1,-1-2 9,6 6 0,-5-4 1,5 4 1,1 1 8,4 4 1,0-4-10,0-1 0,1-6 11,4 2 1,5-4 17,9-1 1,-1-7 0,7-3 0,-1-4-2,6-1 0,-1-1 4,1-4 0,2-5 1,-2-10 0,2 2 3,-7-6 0,-6-1 23,-4-4 1,-2 5-28,-8-1 0,0 5 138,-5-4-159,0 6 1,-8-8-1,-5 6-6,-5 2 1,-8 4-10,1 4 1,-1-2-78,2 7 0,-3-4 68,8 4 0,-6 0-180,6 5 162,-1 0 2,5 0 10,7 0 1,-3 6 56,6 4-71,0-3 49,5 6 1,2-5-4,3 7 0,-2 1-3,7 4 1,-1-4 8,6 4 1,5-2 108,-1 1-116,1-3-4,1 6 0,-5-3 122,4 1-113,-4-1-2,-1 3 1,-7-4-11,-3 6 20,-3 1-25,-2-2 0,-2 4 7,-3-2 1,-5 3-6,-9 1 1,3 0-5,-4 1 0,-1-2 2,1-4 0,-1 4-8,1-4 1,4-1-9,-4 2 17,4-7 2,1 9 1,1-10-155,-1 2 150,0-2-66,1-9-147,-1 5 95,0-11 1,5 4 122,1-6 0,5-6 0,-2-3 0</inkml:trace>
  <inkml:trace contextRef="#ctx0" brushRef="#br0" timeOffset="-75978">19269 11951 7569,'23'6'0,"-6"2"0,-8 7 0,0 0-830,0-1 507,5-5 0,-6-3 447,6-6-31,1 0 1,-5 0-38,0 0 0,-1-2-26,6-2 1,-2-5-29,-3-5 0,1-3 7,-6-2 1,5 2 23,-5-2 1,5 1-5,-5-2 1,0 4 191,-5-4-207,0 4-9,-7 8 0,4-5 5,-7 3 0,-1 3-2,-9 3 1,4-3 2,-4 2 0,4 0-63,1 5 68,0 7-6,1-6 1,-1 14-55,0 0 47,1-1-5,5 8 1,-2-1-4,6 3 0,-5-1 2,5 2 0,0-2-1,5 1 1,7 2 5,3-6 1,0-1-2,4-4 1,-1 0 173,12 0-168,-7-7-1,10 5 0,-6-12 92,8 4-85,-1-3 7,1-2 0,-1-7 4,0-2 1,1-4-3,-1-2 0,-6 0-2,-3 0 1,-4 1-10,-1-1 0,-1 0-5,1 1 0,-2-1-74,-3 0 82,3 1-3,-11-1-159,4 0 153,-6 7-24,0 1 0,-1 7-5,-4 0 1,-3 2 10,-7 3 0,3 3 0,-2 7 0,7 4 1,-8 1 0,6 1-4,-1-1 1,3-4 53,7 4-49,0 3 4,0-7 0,7 0 37,3-6 1,9-2-31,6 2 1,3-3 80,1-7 0,0 0-66,1 0 1,2-7 2,-2-3 1,2-4-14,-7-6 1,3 4-4,1-4 1,-6-1 16,-3 1-6,-4-6-2,-1 10 1,-7-10 126,-3 6-126,-4 0 37,-1 6 1,-1-1 10,-4 0 1,-8 1-64,-7-1 1,-6 2 2,2 3 0,1 2-46,-2 3 0,1 3-125,-6-2 1,2 2-109,4 2 52,-4 0 198,12 0 0,-5 0-145,6 0 79,0 0 71,7 6 1,-3-2-92,6 5 78,0 1 1,11 3 16,4-3 0,8 2-6,2-8 1,4 8 87,-4-2 0,6-2 15,-2 2 0,-2-5-59,-3 4 1,3-4 133,-3 5 18,1 0-145,1-2 0,-5 3 14,4-6 1,-9 7 25,-1-2 1,-2-2 10,2 2 0,-3 1-50,-7 9 0,0-4 2,0 4 1,0 2-145,0 3 149,-7 3-10,-1 1 1,-2-4-134,0-1 130,1 1-34,-6 4 1,5 0 4,0 1 1,2-1 22,-2 1 0,-3-1-1,3 0 1,2 1 1,-2-1 0,2-4 5,-2-1 1,-3-4-179,4 4 163,-4-6 0,4 3 0,-4-7-302,4-5 139,2 4-162,-6-11 107,11 5 0,-4-16 116,6-5 1,1-8 96,4-7 0,3 0 0,7-1 0,6-6 0,2-1 0</inkml:trace>
  <inkml:trace contextRef="#ctx0" brushRef="#br0" timeOffset="-74905">20431 11995 7569,'23'0'-423,"-4"0"0,-4 6 421,-5 4 1,3-3 276,-3-3 1,3-2-165,1-2 0,-4 0-55,0 0 0,-5-2-130,5-2 1,-2-6 86,2-10 1,-4 4-76,-6-4-28,0 4 77,0-5 0,0 4 4,0-2 0,0 2 1,0 3 1,-6 4-93,-4 0 0,-3 2 82,-2-2 1,0 4-4,1 6 1,4-5 30,0 0 0,0 0-36,-4 5 111,-1 6 0,2 3-76,3 5 1,-1 1 8,6 0 1,0 1-10,5 4 0,0-2 0,0 6 1,1-1-8,4 1 0,3 4-6,7-3 1,1 1-32,4-2 44,-4 4-7,6-12 0,-3 9 145,1-10-140,6 3 34,-10-10 0,10 0 10,-6-3 0,6-4-41,-1-1 0,-3-1 2,3-4 1,-7-3 3,2-7 0,1-1-1,-2-4 0,1 2-89,-5-6 99,-1 6-13,1-10 1,-5 7-47,0-4 1,-5-1 9,4 6 0,-5-4-1,1 4 0,1 1 1,-1 4 0,0 5-25,-5 0 47,0 7-9,0-3 1,0 19 44,0 6-39,6 1 8,-4 8 0,6-10 4,-3 6 1,-2 1 10,7 4 1,0-4 1,5-1 0,-4-6-2,4 2 1,-4-4 2,9-1 0,-4-2-17,-1-3 1,0-4 14,-1-6 4,1 0 0,0-2-15,-1-2 1,-1-5-3,-3-5 1,3-6-9,-3 0 0,-2 1-2,2 4 0,0-4 1,5-1 0,-6 0-2,1 6 0,-2-1-28,2 0 0,3 5 33,-3 1 0,-2 1-89,2-2 81,0-3 4,4 11 1,3-5-4,2 7 0,-2 0 4,2 0 0,-1 0-3,2 0 0,-4 7 6,4 3 0,1 3 4,-1 2 0,4-1 177,-4 1-182,6 0 6,-10-1 1,10 1 103,-6 0-100,6-7 5,-10-2 1,6-1 0,-8 0 1,1 0-4,0-5 1,-1-5-1,1 0 0,-2-6 2,-3 1 0,-2-3-6,-3-2 1,-3-1-53,3-4 56,-4 4-10,-1-5 1,-1 6-54,-4 0 59,-3 7-7,-7-5-180,0 5 176,0 0 1,-4 1-35,-1 7 0,1 0-7,4 0 0,0 0 29,1 0 1,-1 7-5,0 3 0,2 4 92,3 6-90,4 3 0,6 0 0,0 6 154,0 1-141,0-1 40,6 7 0,7-7 11,7 1 0,4-3-13,-4-2 0,5 1 5,-6-6 1,12-1-9,-1-4 1,1-2 3,-7-3 1,4-4 1,-4-6 1,4 0-13,2 0 1,-1-6-54,0-4 0,-1-3-2,-3-2 1,2-4-9,-2-1 0,-4 0 1,-1 6 1,-4-1-14,-1 0 1,-1 1 32,1-1 1,0 7-8,-1 3 0,6 3 54,0 2-49,-1 0 7,3 0 1,-5 2 36,8 3-37,-1 3 50,6 0 0,-1 5 9,1-3 0,1-2-28,3 2 0,5-7 3,10 2 1,-3 2-59,3-2 1,-3 6-98,-2-1 1,-2 3-488,-3 2 620,-3 6 0,0 2 0,2 6 0</inkml:trace>
  <inkml:trace contextRef="#ctx0" brushRef="#br1" timeOffset="-44288">22665 8981 7569,'8'0'0,"4"7"-484,-8 3-621,1-4 1274,-5 7-35,0-11-5,0 4-114,7-12 0,-5 1 1,2-10 1,0 4 26,1-9 1,-4-3 7,4-1 0,3-4 49,2-1 1,-2-6-67,2 1 1,-2-2 38,2 2 0,3 0-40,-3-10 0,-2 8 20,2-8 1,-5 1-30,5-6 0,-6 0-3,6-10 1,-6 4 6,0-9 1,3 4-5,-2 1 0,5 0 8,-5 0 1,1 0-2,-1 1 1,-3-8 11,3-2 0,-2-3-15,2 3 1,-4-2 51,4 6-879,-3 0 832,-2-1 0,0 0 12,0-4 1,0-4-197,0-1 0,0-1 172,0-8 0,-5 6 10,0-2-974,0 11 966,5-11 1,0 4 5,0-13-4,-6 6-1,4-4 0,-9 9 7,6-6 0,-7 8-158,2 1 0,-3-4 144,-1 4 1,-6 1-19,0-1 1,-1 9-4,2-8 1,2 4 20,-2 0-1,2-9-4,-4 3 0,5-12 66,-4 4-475,4-4 407,-5 12 1,3-2 12,-7 4-7,7 3-16,-10-10 0,10 6 86,-6 1 1,4 4-85,-4 1 0,-1 6-3,-4-2 0,-2 8-19,-3 2 0,1 5 25,-6-5 1,1 1-30,-1-6 1,-2 7 22,7 3 0,-2-2-6,2 2 6,3 0 462,-5 5 0,6 0-457,1 0 1,3-2 163,-4-3 1,4 3-150,-8-3 0,-4-1-4,-1 1 0,0 1 1,-5 9 1,3-3-30,-8 2 695,3 4-674,2 0 1,5 5 60,0-3 0,5 3-71,-6-3 1,8 3-2,-3 1 0,3-1 2,-3-3 0,3 1 1,-7-6 0,-1 7 35,-4-3-33,0 4 314,-6 2 0,4-1-231,-3 1-81,10 0 0,-4-1 0,6 1 51,-1-1-44,2 8 1,2-6-1,-2 3 19,-2-3 1,-1-1-28,-5 0 1,-5-1-1,0 1 0,-2 0-4,2-1 0,5 1 12,0-1 1,2 3 6,7 2-12,-5-3 8,9 12 1,-7-5 2,4 6 1,-5 0 8,-10 1 1,1-1 3,-6 0 0,5 1-26,-5-1 0,5 5 3,-5 0 1,9 0-48,1-4 54,0-1-5,6 0 1,-6 1-23,0-1 21,0-6-3,0 4 0,-7-4 17,-3 6-20,-3 1 26,5-1 0,-2 2 2,10 3 1,-9-3 22,9 3 1,-5 2 9,0-2 0,-5 7 178,-9-2-202,-4-3-10,0 6 0,-3-9-46,6 6-256,0-6 306,12 2 0,-4-5 69,7-1-47,-6 0-71,3 1 1,-7-6 4,0 0 1,-5 1-2,1 4 1,4-4-12,5-1 1,5 5 27,-5 5 1,0 2-1,-5-2 1,-4-1-16,-1 6 1,-1-5 16,1 5 1,3 1-39,-2 4 1,2 0 89,3 0 0,-1 0 3,0 0 1,-6 0-59,-4 0 1,-3 4 3,-1 1 0,6 0-5,3-5-577,4 0 586,7 0 1,1 0 53,3 0-52,-3 0-12,-7 0 1,0-5-33,0 0 40,1-6-15,-1 9 1,5-9-4,0 6 0,8-5 16,2 5 1,0-1-1,5 1 1,-5 3 346,-5-3 1,-8 4-348,-7 1 1,-3 0 179,8 0-609,-3 0 422,10 0 1,-5 0 4,3 0 0,0 0-8,0 0 1,-2 0-8,-12 0 0,6 0 9,-2 0 0,4-5-8,1 0 0,5-2-8,0 3 25,7 2-9,-4-11 1,0 11-21,-2-3 0,-6-1 17,-5 1 0,7-5 3,-7 5 1,14-5-10,-4 5 1,1-4-3,4 4 0,0-5 332,5 5 0,-5-1-320,0 1 1,-6 3 8,1-3-12,-3 3 1,4-4 0,-2 4 18,6-3 1,0 4-14,5 1 0,0 0 17,0 0-7,-7 0-2,5 0 1,-9 0-1,6 0 1,-5 0-15,5 0 0,-5-5 3,5 0 0,2-2-19,7 3 24,-2 2-3,11-5 1,-10 6-9,7-4 0,-9 3 19,-1-3 0,0 4 0,-5 1 1,-1-5 14,1 0 0,-5 0 3,5 5 1,1 0-29,9 0 0,-3-2 4,2-3 1,4 4 17,2-4-13,-3 3-16,-1 2 0,-6 0 3,0 0 0,-5 0 11,0 0 0,-5 0-5,5 0 1,5 0-3,5 0 1,1 0-15,-1 0 0,1 5 20,4 0 1,3 0-4,-3-5 1,-4 5-26,-1 0 1,-3 0-15,-3-5 1,3 1 59,3 4 0,-4-3 3,4 3 0,-2-4-27,2-1 0,-2 0-16,7 0 1,0 0 6,4 0 1,6 0-13,-1 0 1,2-5-3,-1 1 1,-4-6-19,4 5 0,1 0-9,-2 5 1,6-5 41,-6 0 1,6 0-15,-6 5 1,5 0 52,-4 0-53,6 0 24,-10 7 0,12-6-1,-4 4 1,2-1-57,-1 1 0,2-4-55,-2 4-50,2-3 135,3-2 2,-1 6 1,5-4-234,0 3 202,1-4-72,1-1-37,-6 0 1,11 0-36,-7 0-157,7 0 78,-10 0 3,5 0-285,0 0 75,-5 0-66,11 0 273,-5 0 0,6-5 273,-4 1 0,3-1 0,-4-2 0,6-1 0</inkml:trace>
  <inkml:trace contextRef="#ctx0" brushRef="#br1" timeOffset="-43752">10391 1338 7569,'0'10'-17,"0"-1"0,-6-5 98,4 2 1,-11-6-96,3 0 1,-3 0 72,-2 0 0,1-1-120,-1-4 0,-5-3 84,1-7 1,-6 0 15,6 0 1,-7 1 12,1-1 20,4 0-42,-7-6 1,7 5 31,-4-4 16,-2-3-39,10 7 0,-6-5 2,4 6 0,3-1-33,-4-4 1,-1 4 5,1-4 1,0 4 3,6 1 0,1-4-70,3-1 0,-3-1-102,3 1 167,-3 4-3,5-12 0,-4 5-79,7-6 67,1 6 2,-3-5 1,5 7-16,-2-4-2,2-2 16,2 10 0,0-9-2,0 7 0,6-1 3,4 5 1,3 1 1,2-1 0,6 0-159,4 1 0,-2 0 94,1 5 1,5-4-224,6 3 128,-1 3-6,2-6 1,2 12-59,6-4 0,0-2 75,0 2 1,0-5 146,0 6 0,0-8 0,0 4 0</inkml:trace>
  <inkml:trace contextRef="#ctx0" brushRef="#br1" timeOffset="-42934">24164 4733 7569,'10'0'0,"0"0"-601,-7 0 228,4 0 361,-7 7 30,-7-5 1,-3 6 35,-9-3 1,-6 1 7,-9 4 0,-4 3-67,-6-3 1,2-2-5,3 2 0,-4-5-127,4 4-14,3-5 162,-6 2 1,11-6-169,-4 0 0,3 0 37,-3 0 0,4 0 28,-3 0 1,9-5 90,6 0 0,3-13 0,1 2 0</inkml:trace>
  <inkml:trace contextRef="#ctx0" brushRef="#br1" timeOffset="-42746">23973 4263 7569,'8'7'0,"4"-4"-319,-7 7 203,0-1 24,-5 6 0,-7 0 108,-3-1 1,-9 6-14,-6 0 1,-8 4-11,-1-4 1,-7-1 82,2-4-231,3 0 179,-13-7 1,4-2-380,-14-6 355,0 0 0,-6-6 0,-2-2 0</inkml:trace>
  <inkml:trace contextRef="#ctx0" brushRef="#br0" timeOffset="-37289">440 12862 7306,'0'8'-707,"0"0"981,0-3 108,0-3-153,0 4 46,0 1 78,0-6 201,0 6-443,0-20 0,0 3-15,0-9 1,0-4-8,0-2 0,0-4 3,0-5 1,2 1-119,3-6 1,-4-1 72,4-4 0,2 5-131,-3 0 5,8 6 1,-9-8-1,5 7-184,-1 1 1,-2 7 55,-5 2 1,5 11-101,0-2 1,-1 9-298,-4-4-209,0 6 813,0-2 0,7 12 0,-5-4 0,11 11 0,-5-5 0</inkml:trace>
  <inkml:trace contextRef="#ctx0" brushRef="#br0" timeOffset="-37098">690 12200 7569,'15'-9'-351,"-1"-1"260,1 7 0,-2-6 268,-3 5-36,3 2 1,-11-6 287,2 3-314,-2 3 1,-2-6 17,0 3 1,0 2-11,0-7 0,-6 7 41,-4-2 1,-3 3 0,-2 2 1,-8 0-32,-6 0 1,-1 0 19,-4 0 0,1 5-157,-1 0-93,3 7 19,-11-11 0,11 12-193,-4-3 0,-2-2 90,-3 2 0,-2-2-67,-2 2 1,1 1 246,4-6 0,-3 13 0,4-1 0</inkml:trace>
  <inkml:trace contextRef="#ctx0" brushRef="#br0" timeOffset="-36759">866 12788 7569,'0'15'-32,"0"0"32,-6 0 0,1 2-134,-10-2 1,2 3 263,-11-8 1,-1-2 386,-4 2 0,-7-2-310,-3 2 0,3-4-210,1-6 1,-1 5-22,2 0 0,5 0-8,4-5 1,1 0-313,-6 0 1,6-2 180,-1-2 1,6 2-801,-6-3 963,7-3 0,-3 6 0,6-4 0</inkml:trace>
  <inkml:trace contextRef="#ctx0" brushRef="#br0" timeOffset="-35999">940 12833 7569,'14'-5'-111,"1"0"1,-5-2-166,0 2 0,-5 2 263,4-7 1,0 0 149,0-4 1,3-1 93,-7 0 0,6 1-180,-3-8 1,7 6 93,0-4-74,-1 4-52,1 8 1,0-5 14,0 3 1,-1 2-13,1-2 1,0 7-2,-1-2 1,-4 3-111,0 2 129,0 7-11,-2-5 1,3 12-69,-6 1 60,0 0-27,2 6 0,-6 0-5,4 4 0,-3-4 20,-2-2 0,0-2 2,0-3-20,0 1-2,0 0-108,6-7-9,-4-1 127,11-7 1,-6-7-127,2-3 111,11-3-5,-10-2 0,13-1-12,-4-3 0,-1 2 24,7-2 0,-6 4 1,6 5 1,-7-3 30,1 3 1,-2 4 8,-3 1 0,1 3 105,0 2-65,-7 0 0,0 5-38,-3 0 38,-3 6-56,11-2 6,-12 5 1,6 1 32,-7 0-31,6 6 5,-4-11 0,6 9 3,-3-9 0,-3-2 27,3 2-32,3-7 1,-5 4-109,7-7 102,0 0-7,-2 0 1,5 0-76,-3 0 78,-4 0-6,7 0 0,-5 0-1,7 0 1,2 0-27,2 0 1,-3 0-5,4 0 1,-4 0 8,-1 0 1,0 0 7,-1 0 0,1 0 2,0 0 1,0 0 1,-1 0 0,6 0-3,-1 0 2,1 6-2,1-4 0,-3 6-4,7-3 5,-1-3 12,-1 4 1,5-6-1,-4 0 1,-1 0 22,2 0 0,-6 0 3,6 0 1,-7-6-11,1-4-13,-2 3-4,-3-6 1,-4 5 64,0-7-51,0 7 18,-2-5 1,3 5 11,-6-7 1,0-4 16,-5-1 1,0 1 3,0 4 1,0 5-12,0 0 1,-8 7 5,-7-2 1,-4 3-129,-6 2 108,-9 7-11,3 1 1,-8 7-202,0 0 78,6-1-48,-3-6 0,3 5-671,4-3 427,3 3 175,5-4 201,11 4 0,-10-12 0,12 6 0</inkml:trace>
  <inkml:trace contextRef="#ctx0" brushRef="#br0" timeOffset="-35748">2674 12039 7569,'8'6'-372,"-1"2"0,-7 7 401,0 0 1,-2 1 203,-3 4-187,-3-4-16,0 12 0,-5-5 14,3 6 0,2 1-27,-2-1 1,2 0-3,-2 1 1,-3 6-75,3 3 0,2 3-170,-2 2 1,6-4 228,-6-1 0,6 0 0,-2 5 0</inkml:trace>
  <inkml:trace contextRef="#ctx0" brushRef="#br0" timeOffset="-34445">2983 12568 7569,'8'0'-1038,"-1"0"1108,-7 0 104,0 6 0,0-2-75,0 6 0,0-1 72,0 6 0,-2 5-76,-3-1 1,3 1-8,-2-5 0,2 4-99,2 1-42,0-1 78,0-4 0,0 0-142,0-1 142,0 1-23,0 0-29,6 0 0,4-7-85,10-3 0,-4-4-82,4-1 189,3 0-13,0-6 1,4-2 25,-2-7-21,3 0 0,-7 0 184,3 1-179,-3-1 0,-6 0 31,0 1 0,-2 4 9,-3 0 1,-2 7-11,-3-2 11,-4 3-30,6 2-10,-7 7 1,0 1-8,0 7 1,0-1 2,0 1 1,0 0 6,0-1 1,2-4-4,3 0 6,-4 0 0,7 3 0,-3-3 1,-2 1-31,7-6 30,0 0 0,-2 1 1,10-4-94,-3 3 85,3-3 4,-3-2 0,-1 0-4,1 0 0,0-2 22,-1-3 1,1 2 0,0-7 1,-1 0 3,1-4 1,-5-1 6,0 0 0,0 0-17,4 1 0,1-1-2,0 0 0,-6 1-6,1-1 13,0 0 15,5 7 1,-5-5 1,-1 3 1,-4 2-2,5-2 1,-7 5 38,2-4-54,3 5 7,1-2-61,5 6 58,1 0-6,-7 0 1,0 0-21,-3 0 19,-3 6 3,4-4-5,-6 11 6,0-11-2,0 11-12,0-12 16,0 6-7,0-20 9,0 10-11,0-11 7,0 8-4,0 4 1,0-6-9,0 3 1,0 2 2,0-7 0,-1 7-1,-4-2-2,3-3 19,-4 6-15,-1-4-4,5 6 1,-11 0 138,4 0-129,-4 0-6,-2 6 1,5-3 5,0 7 0,0 0 1,-4 5 1,-1-1-1,0 1 1,2 0-5,4 0 0,-3 4-1,7 1 0,-1-1-19,1-4 24,3 0-10,-4-1 1,6 1-31,0 0 33,0-7-10,0 5 1,1-6-4,4 2 4,3-2 1,12-2-2,-1 0 0,3 0-20,-3-5 1,3-5-4,2 0 0,2-2 20,-6 2 1,6 4 0,-10-6-8,4 7-103,-4-6 100,-1 4 75,0-4-32,-1 6 1,1-2-27,0-3 0,-1 3 3,1-3 0,0-3-1,-1-2 0,1-3 4,0-1 1,4-6-4,1 1-2,0-8 5,-6 5 1,1-8 3,0 1 0,1-7 24,4-3 1,-6 1 0,1-1 1,0 5 5,-5-6 0,3 6 2,1-5 0,1 5 0,0-6 0,-5 6 13,-1-5 1,-4 9-100,5-4 68,-7 13 22,10-7-220,-11 7 192,5 5-29,-1 1-7,-4 8-11,4 7 1,-6 2-8,0 3 0,0 5-31,0 9 1,0-1-5,0 7 1,-5-1-45,0 6 89,1-1 1,-3 0 0,4 1-93,-7-1 86,7 1 7,-4 6 1,5-5-10,-2 3 0,2-1 3,-3 1 0,3-3 10,2 3 0,0-3 29,0-1 1,0-1 0,0 0 1,0-4 79,0-1-111,0-6-47,0 4 4,0-8-41,0-5 94,0-3 0,0-8-15,0-2 0,5-11-1,0-10 0,5-2-17,-5-3 0,6 1 13,-1-1 1,8-4-111,2 0 115,6-1 0,-3 6-213,6 0-36,7-1 100,2 1 36,6-1 0,6 1 0,3 0 0</inkml:trace>
  <inkml:trace contextRef="#ctx0" brushRef="#br0" timeOffset="-33949">4791 12494 7569,'0'10'-274,"0"0"-281,0 0 437,0 5 1,0-1-21,0 1 0,0 0 135,0-1 0,0 1 8,0 0 0,-2-1 0,-3 1 0,4 1 4,-4 4 0,2-8-115,-2 2-135,3-2 241,-4 2 0,6 1 0,0 0 0</inkml:trace>
  <inkml:trace contextRef="#ctx0" brushRef="#br0" timeOffset="-33474">5026 12656 7569,'23'-5'-188,"-3"0"1,-4-4-242,-1 4 0,1-7 331,4 2 0,-9-3 152,4-1 0,-6 4 14,1 0 0,2 0 140,-7-4 0,-1 4 14,-4 0-99,0 0 0,-1 0-73,-4 1 0,-3 5 13,-7-1 1,-1 4-177,-4 1 163,4 6 0,-12 2-23,4 7 0,2-5-91,3 0 0,2 0 15,3 4 60,-1 1 1,5 5-41,0-1 1,7 2-1,-2-1 1,4-2 24,1 6 0,0-4 3,0 5 1,6-7-6,4 1 7,3-3 1,2-3-7,-1-3 1,8 2-1,2-7 0,-1 0-72,1-5 38,8-7 0,-1 4 14,3-7 0,-3 0-6,-2-5 0,1 1 20,-1-1 1,-6 5-24,-3 0 37,2 1 0,-5-1-3,2 0 1,-2 7 4,-3-2 1,-4 3 16,0 2-11,-7 0 1,10 0 0,-11 7-172,3 3 77,-4 3 0,-1 1-72,0 1 1,-1 0 154,-4-1 0,3 1 0,-4 0 0</inkml:trace>
  <inkml:trace contextRef="#ctx0" brushRef="#br0" timeOffset="-33057">5658 12083 7476,'0'15'-95,"0"-6"101,0 1 0,0 0-164,0 5 1,0-1 97,0 1 1,0 5 36,0-1 0,0 6 141,0-6-57,0 14-31,-6-8 0,4 10 17,-3-5 1,3-1-21,2 1 1,-1 4-92,-4 0 0,3 1 19,-3-6 1,4-1-101,1-4 0,0 2-352,0-6 497,0 0 0,0-6 0,0 1 0</inkml:trace>
  <inkml:trace contextRef="#ctx0" brushRef="#br0" timeOffset="-32840">6011 12230 7569,'-15'8'-778,"1"5"0,-3-10 763,-2 7 0,-4 0-31,-7 5 0,-4-1 103,0 1 0,-5 0-123,4-1 1,1 1-19,5 0 84,-1 0 0,7 6 0,2 2 0</inkml:trace>
  <inkml:trace contextRef="#ctx0" brushRef="#br0" timeOffset="-32441">6099 12583 7569,'0'-9'-523,"0"1"544,0 3-18,0 4 1,-2-11 48,-2 7 1,-5 1-130,-5 4 0,-6 0 100,1 0 1,-3 1-19,3 4 0,1 3-111,-7 7 147,7 0 0,-3-1-27,6 1 0,1 0-93,-1-1 1,7 1-14,3 0 1,3 4 95,2 1 1,0 0-92,0-6 80,0 1 1,7-2-50,3-3 0,8-4-5,1-6 0,7 0-38,-1 0 73,3 0 1,-4-6-23,1-4 109,-8-9-83,5 2 1,-8-6 104,1 4 0,-7 2-62,-3-2 1,2 2 66,-2 3 1,0-1-50,-5 0 1,-2 2-11,-3 3 1,-3-1-37,-7 6 1,0 0-141,1 5 167,-1 0 0,-5 2-20,1 3 0,-7 3 0,3 7 0</inkml:trace>
  <inkml:trace contextRef="#ctx0" brushRef="#br0" timeOffset="-31820">6114 12627 7312,'0'8'-846,"1"3"377,4-6 457,-3 7 1,5-9 78,-7 7 1,0-5-49,0 4 97,0-5 1,1 7-67,4-6 143,-3 6-136,11-2-46,-5-1 1,7-2-13,-1-6 1,3 0 13,2 0 0,-1-1-25,7-4 26,-1-3 0,4-7-38,-4 0 0,3-4-10,-8-1 0,7-1 23,-1 1 0,-4 4-21,-1-4 54,-4-3-30,-1 7 31,-7-5 8,-2 13 62,-6 1 1,-5 23-69,1 4 1,-6 3-4,5-8 1,-5 6 64,5 3 1,-5-1-42,5 2 0,-6-1-2,1 6 1,2-1-66,-2 0 0,0 6 56,-4-1 0,-1 2-125,0-2 106,1-3 0,-1 10-29,0-7 0,6 6-8,-1-6 1,0 5 8,-5-5 0,5 1-5,1-6 1,0-1-57,0-4 66,-4 4 1,11-12-98,-3 4 0,3-9 64,2-1-143,-6-6 161,4 2 1,-4-12 1,6-4 0,1-5 1,4-5 1,-1-2 18,5-8 0,1-1 2,5-3 1,0 3-20,-1-3 0,7-4 1,2 0 43,7-6 0,-1 5-37,0 0 1,1 5 60,-1-6-55,7 8 1,-5-4-4,4 6-1,-11 8 3,4 0 1,-10 14 5,6 3 0,-6 4 0,2 1 1,-4 6 15,-1 4 0,-5 5-18,-1 4 0,1-2 59,5 2-56,0-2 9,-1-3 1,-1-4 6,-3 0 0,3-7-18,-3 2 0,10 3 0,3 0 0</inkml:trace>
  <inkml:trace contextRef="#ctx0" brushRef="#br0" timeOffset="-31405">4806 11701 7569,'14'0'-152,"-6"6"-343,-1-4 457,-7 4-104,0-6 0,-7 0 0,-1 0 0</inkml:trace>
  <inkml:trace contextRef="#ctx0" brushRef="#br0" timeOffset="-30762">7378 12744 7569,'8'15'-14,"-1"-7"-73,-7-1-202,0-7 1,0-12 262,0-2 26,0-4 0,-7 3 0,-1 0 0</inkml:trace>
  <inkml:trace contextRef="#ctx0" brushRef="#br0" timeOffset="-30603">7304 12362 7569,'9'0'960,"-3"2"-1497,-6 3-1291,0-4 1828,0 6 0,0-7 0</inkml:trace>
  <inkml:trace contextRef="#ctx0" brushRef="#br0" timeOffset="-20754">2968 13567 7760,'-8'15'-44,"0"-3"158,3 2-99,-3-2 1,-7 11-63,0-4 1,1 4 62,-1 6 1,0 1-18,1-1 1,-6 6-163,0-1 192,-6 0-29,10-4 1,-5-1-56,6 0 58,7-6 0,-4-2 0,8-6 1,-8-7-4,10 5 1,-6-11 3,3 3 1,4-10 57,-4-5 1,2-4 6,-2-6 1,3-3 30,-3-6-82,4-7 1,-4 3-34,0-6 0,0 5 43,5-6 0,-5 8-95,0-3 0,-1 1 57,1 5 1,3-2-278,-3 11 1,-1 0-59,1 6-361,0 6 706,5 1 0,-7 14 0,-1 1 0</inkml:trace>
  <inkml:trace contextRef="#ctx0" brushRef="#br0" timeOffset="-19855">3203 13832 7569,'25'-5'0,"-1"0"0,-6-1-530,2 1 364,-4 3 1,-1-9 257,0 6-63,-7-7-7,5 11 0,-11-12 222,2 3 1,5 3-161,-8-6 1,6 5 98,-7-7 0,0 6 20,0-1-98,0 0 1,-2 0-57,-3 0 1,-3 7 25,-7-2 1,-1 4-112,-4 1-59,4 0 97,-12 0 0,12 5-180,-4-1 208,4 8 0,1-4-134,1 7 0,1 4 71,3 1 1,2 4-92,3-4 118,3 0 0,-4-1 1,6 1 1,6-1-1,4-4 1,3 0 10,2 0-14,6-1 1,-3-4-17,6 0 1,1-7 10,4 2 1,1-3 23,-1-2 1,0-5-17,1 0 1,-2-7 11,-4 3 1,2-4-14,-6-2 0,-1 0-23,-4 0 1,2 1-11,2-1 0,-3 0-4,4 1 0,-4 1 27,-1 3 19,0 3-15,-1 7 1,1 0 68,0 0-80,0 0 45,-1 0 0,-1 7 8,-3 3 1,2 3 8,-8 1 1,1-2 13,-5 2 0,0-2-58,0 8 19,0-4 1,0-1 18,0-1-96,0 1 1,0 0 49,0-1 0,5-4-7,0 0 0,7-7-14,-3 2 0,6-3-6,5-2 0,3-2 25,6-3 1,2-3 4,3-7 1,-3 6 218,4-1-217,-4 0 4,-8-5 0,3 5 133,-7 1 20,1 5-142,-5-9 51,-1 12-49,1-6 21,-7 7 1,0 0-120,-3 0 1,-3 7 13,3 2 1,-2 0 19,2 0 1,-2-4 41,7 5 0,0-5-9,4 5 0,1-7 40,0 2 1,4-3-38,1-2 1,6 0 86,-1 0 1,1 0-72,-2 0 0,4-2 72,-3-3 1,-3 2-48,3-7 1,-7 5 2,1-5 0,-2 5 70,-2-4 1,-6 4-70,1-5 1,-7 5 161,2-5-159,-3 0 0,-2 1 32,0-1 1,-2 5 1,-3-5 1,-3 5-62,-6-5 1,-6 7-2,0-2 1,-6 4-182,2 1 111,-4 0 0,-1 0-76,-1 0 0,2 0 88,4 0 1,-2 5-401,6-1 282,1 8 0,4-9-93,0 7 0,5 0-73,1 4 1,5 1 340,-1 0 0,4 0 0,1-1 0,0 1 0</inkml:trace>
  <inkml:trace contextRef="#ctx0" brushRef="#br0" timeOffset="-19304">4526 13920 7569,'25'-5'0,"-1"0"0,-1-4-111,2 4 147,2 0-44,-10-2 1,9 1-72,-6-4 0,-1-1 100,-4 6 1,0-5-113,-1 5 236,1 0-7,0 5-61,-1 0-53,-6 7 0,1-1-109,-4 4 40,-4 3 0,6-5-23,-7 7 0,0 0 56,0-1 0,0-4-59,0 0 0,1 0 71,4 4 0,-2-5-20,7-5 0,-5 3 4,5-2 1,0 0-8,4-5 1,1-2 21,0-3 1,4-1 3,1-4 0,0-3-26,-6 3 1,1 2 3,0-2 0,-1 7-11,1-2 1,-5-2 7,0 2 30,0 1 1,3 5 4,-4 4 1,5 3 5,-5 7 1,-2 0-8,-2-1 1,1 1 4,-1 0 1,5-1 10,-5 1 0,6-5-18,-1 0 1,3-5-29,2 4 1,0-4 29,-1 5 1,3-7-27,2 2 1,-2 2 19,2-2 0,2 1 25,-1-1 0,0-3 3,-6 3 0,1-4 7,0-1 0,-6 5 36,1 0 0,0 0-58,5-5 0,-1 0 18,1 0 1,0-5-7,0 0 1,-1-1-45,1 1 0,5 3 15,-1-3 1,1-1-11,-6 1 0,1-2 58,0 2 0,0 2 2,-1-7 0,-4 7 35,0-2-66,-7-3 1,4 0 22,-7-7 0,-2 7-17,-3 3 0,-3-1-3,-7 1 1,-4 0-26,-1 5 1,-6 0-88,1 0 0,-2 1-30,-3 4 1,2-1-196,4 5 0,-2 0-419,6 0 732,1 4 0,4-11 0,0 5 0</inkml:trace>
  <inkml:trace contextRef="#ctx0" brushRef="#br0" timeOffset="-18997">5702 13185 7569,'5'15'-113,"0"0"0,0-1-338,-5 1 346,0 6 0,0-3 114,0 7 0,0-1 2,0 6 1,0 1 4,0 3 0,0-1 14,0 6 0,-2-5 6,-3 5 0,4-1-71,-4 1 43,3 4 1,2-12-46,0 3 1,0 0-101,0-4 0,0 7-20,0-7 1,7-3 156,3-2 0,3-1 0,1 6 0</inkml:trace>
  <inkml:trace contextRef="#ctx0" brushRef="#br0" timeOffset="-18236">6290 14008 7569,'15'-14'0,"0"-1"0,-7 0-650,-3 1 417,3-1 1,-7 0 31,4 1 346,-3-1 0,-4 2-19,-3 3-126,-3 3 0,-6 7 41,-1 0 0,-1 0 8,-4 0 0,4 5-34,-4 0 1,4 8-1,1 2 0,0 0-11,1 4 0,5-2 15,5-3 1,-3 6-19,2 0 1,0 1-1,5-2 0,0-2-1,0 2 1,7-2-10,3-3 1,-2-1 9,2-3 1,4 3-4,6-3 1,1-3 7,-1-2 0,3-4-26,6-1 22,0 0 0,-3-1-4,4-4 1,-9-4-3,8-5 1,-2-6 1,2 1 1,-1-3 0,-4 3 0,-3 2 1,-6-2 0,0-4 0,-2 7-13,-3-4 1,1 4 11,-6 1 1,7 2-1,-3 3 0,-1-1-3,2 6-15,0 0 0,5 5 44,-1 0 0,-4 1 31,0 4 37,0 4 0,3 5-83,-3 1 1,-2 5-12,-3-1 0,-4 1 39,4-6-54,-3 1 0,-2 0 54,0 0-73,0-7-37,0 5-20,0-12 37,0 6 18,7-7 1,-4 0-17,7 0 0,-6 0 33,6 0 0,0-7 47,5-2-44,6 2 1,-3-6 16,6 3 0,-1-3 6,2-2 0,3 1 39,-4-1-52,-3 0 0,5 1 14,-6-1 0,0 0 20,-6 1 17,1 5 1,0 3-28,-1 6-26,-5 0 14,4 0 1,-12 1-6,4 4 1,-3 5-3,-2 10 1,0-2-16,0 6 19,0-6 1,0 8-5,0-6 0,-2 1 2,-3-1-44,-3-4 0,-2 4-93,1-10 0,4 1 121,-5-6 0,5 0 16,-5-5 0,7 0 0,-4 0 0</inkml:trace>
  <inkml:trace contextRef="#ctx0" brushRef="#br0" timeOffset="-17979">7496 13391 7569,'9'0'-153,"1"0"221,-7 0-80,4 0-176,-7 7 0,0-4 22,0 7 97,0-1 1,-5 8 119,0 2 0,-5-1 3,5 7 0,-4-1-60,4 6 0,-5-1 52,5 1 1,-6 4-157,1 0 38,3 7 1,-4-5 60,6 3 1,-5 2-90,5-7 0,0 5-263,5-4 171,-6-7 192,4-1 0,2-4 0,8 7 0</inkml:trace>
  <inkml:trace contextRef="#ctx0" brushRef="#br0" timeOffset="-17754">7834 13567 7569,'8'0'-316,"-2"0"250,-12 7 1,-7-5 34,-7 3 0,-6 1-155,1-1 1,-4 6 117,-5-1 0,1 2-75,-6-3 1,6 5-104,-1-5 54,-4 11 192,7-4 0,-5 12 0,7-5 0</inkml:trace>
  <inkml:trace contextRef="#ctx0" brushRef="#br0" timeOffset="-17181">7687 13994 7569,'27'-5'-565,"-2"0"388,3-6 1,-12 7-372,4-6 310,-11 7 264,4-10-80,-11 5 1,5-2 203,-7 0 1,-2 5-106,-3-4 0,-3 4 80,-7-5 1,-1 7-75,-4-2 0,2 3-6,-6 2 1,-1 7-24,-4 2 1,0 5 18,-1 0 0,7 1-81,4 0 1,2 1 72,3 4 0,1-2-35,3 6 1,3-6 18,7 2 1,0-4 29,0-1 1,7-1-37,3 1 1,4-2-11,6-3 0,3 1 10,6-6 0,1 0 0,-1-5 1,2-5-11,3 0 1,-3-6 16,4 1 1,1-3 163,-2-2-171,-6 1 1,-2-6-19,-7 0 1,3-4-1,-3 4 0,2-7-25,4-3 0,3 1-2,-4-6 1,6-2-63,4-2 99,-3-4-3,18-1 1,-15-5-15,10 0 5,-3 0 0,-3 0 156,-4 0-155,-3 0 1,-8 7 29,-4 3 1,-2 3 83,-3 6 1,-5 2-97,-4 4 0,-4 8 30,-1 6-115,0 7 68,0-4 0,-6 14 19,-4 2 0,-5 11-14,-4 4 0,1 6-5,-7 4 1,1-1-7,-6 6 11,1 0 0,-1 5 5,1 0 0,6 0 1,4 1 0,-3 0-5,3 4 2,-1-3 1,10 10-4,0-7 1,7 1 2,-2-1 0,4-10-51,1 1 0,0-9 44,0-7-169,6 4 160,2-12 15,1-1 0,4-2 0,-5-5 0</inkml:trace>
  <inkml:trace contextRef="#ctx0" brushRef="#br0" timeOffset="-15409">9348 13744 7569,'8'0'-831,"-2"0"1434,-6 0-507,-6-7 0,-2 6-30,-7-4 1,0 3-3,1 2 1,-1 0-11,0 0 0,-4 2-90,-1 3 0,0 1-38,6 4 34,-1 3 1,-5-3-36,1 10 1,1-4 92,8 3 1,-3-1-53,3 2 0,4-2 37,1 6 1,3-6 18,2 2 1,11 1-21,4-1 0,8-5 12,-3-6 0,6-4 35,-2 5 0,4-7 9,1 2 0,6-5 59,-1-5 1,5-3-55,-4-7 0,-1-4 94,-5-1 0,-6-4-106,-3 4 1,-6-1 59,-4 1 0,-3 4-30,-7-4 1,-7 4-108,-3 1 0,-9 2 60,-6 4 1,-2-3-60,-3 7 0,1 0-304,-1 5 1,1 0 157,0 0 1,6 5-359,3 0 0,0 7 18,6-3 511,-4 4 0,10 2 0,-7 0 0</inkml:trace>
  <inkml:trace contextRef="#ctx0" brushRef="#br0" timeOffset="-15136">9921 13523 7569,'15'-14'-665,"-1"-1"0,6 0 352,-1 1 596,1-1-180,-5 0 1,-5 2 426,-1 3-282,-5 4 239,2 6-438,-19 0 0,3 1-70,-9 4 0,2 3 97,3 7 0,-6 5-116,0-1 0,1 3 49,4-3 1,-1 2-35,-4 4 1,4 3 46,-4-4 0,-1 6-220,1 4 0,-1-3-45,2 3 0,2 2-37,-2-2 1,7 1-128,2-6 407,7 1 0,-3 5 0,6 3 0</inkml:trace>
  <inkml:trace contextRef="#ctx0" brushRef="#br0" timeOffset="-14701">10494 13788 7569,'0'8'-1475,"-1"-1"1565,-4-7 0,-4 5 233,-5-1 0,-1 1-107,0-5 1,-1 0-110,-4 0 0,4 0-78,-4 0 0,-1 0 4,2 0 0,-1 0-189,5 0 186,-6 7 1,5-5-64,-4 2 1,4 5 88,1 0 1,-1 1-178,-4 5 1,4-4 61,-4 9 1,4-4-81,1-1 0,5 5 59,1-1 1,5 2-143,0-1 195,2-4 1,10 6 9,7-8 1,6-6 84,8-3 0,2-3-69,4-2 1,-3 0 70,8 0 0,-6-7-44,5-2 1,-6-4 149,1-2 0,-5-1-31,-4-4 0,1 4 5,-6-4 1,-6-1-39,-4 1 1,-7 1 90,2 4 1,-3 0-186,-2 0 1,-8 6 78,-7-1 1,-6 7-247,-9-2 1,-5 3 70,-5 2 0,4 5-62,2 0 0,-2 6 32,2-1 0,1 2-303,9-3 0,-2 4-8,6-3 419,7 3 0,0 2 0,5 0 0</inkml:trace>
  <inkml:trace contextRef="#ctx0" brushRef="#br0" timeOffset="-14136">10509 13935 7569,'15'-8'-974,"-1"-5"916,-6 11 565,5-4-373,-11 6 0,3 4-34,-10 1 0,3 7-38,-2-2 0,-3-2 9,2 2 0,-1 1-56,1 9 38,3-4 0,-4 5-84,6-6 0,0 0 67,0-1 1,0-4-93,0 0 1,1 0 44,4 4 1,3-4-23,7 0 0,5-7 41,-1 2 0,6-3 22,-6-2 1,2 0 8,-1 0 1,-4-2 6,4-3 1,-4-1 22,-1-4 1,0-3-40,-1 3 0,6-8 21,0-2 0,4-4-4,-4 4 0,4-6 63,-4 2 0,6-4-61,-2-1 0,3-1 12,-3 1 1,2 1-93,-6 4 0,-1-4 76,-4 3 0,0 4-110,0 1 1,-1-1 59,1 2 0,-2-1-137,-3 5 94,3 1 11,-5-1 1,0 5-9,-3 0 26,-3 7 1,-2-2-19,0 10 0,-2 3 1,-3 7 1,-3 1-69,-7 4 1,1-2 80,-1 6 0,0 2-67,1 9 1,-3-4 49,-2 3 0,2 4 15,-2 1 1,2-3-21,3-2 0,1-3 23,3-2 1,2-1 26,3-3 0,3 1 32,-3-7 28,4 1 0,7-12-75,4-3 0,5-3 104,4-2 1,-1-7-86,7-3 1,-3-8 99,3-1 1,3-9-53,-4-1 1,4-1 73,1-4 0,1 1-59,-1-1 1,5 3-26,1-3 0,6 8-126,-2 1 1,3 2 81,2-1 0,2-2-406,3 6 1,-5 0 402,0 6 0,-6-1 0,-9 0 0</inkml:trace>
  <inkml:trace contextRef="#ctx0" brushRef="#br0" timeOffset="-11673">12581 13832 7569,'-8'7'18,"-5"-6"10,12 6-32,-13-7 0,6 0-88,-6 0 0,4 5 37,0 0 184,0-1-241,-4-4 0,-1 5 127,0 0 1,5 5-44,1-5 1,-1 6 53,-5-1-16,0 3 0,6 0 0,-1 0 18,-2 2 1,1-3-9,1 7 1,-3-3 34,3-1 1,4 0 0,-1 0-14,1-1 0,4 1 1,-1 0 13,6-1 0,5-1-12,7-3 1,0 2-7,-1-7 0,6 4-31,-1-4 0,6 0 55,-5-5-69,6 0 31,-3 0 1,1-5 45,1 0 0,-3-6-32,3 1 0,-2-3 4,-4-2 0,-2 1-7,2-1 0,-2-5 4,-3 1 1,-6-1-4,-3 5 1,-3 1-5,-2-1 0,-2 0-52,-3 1 0,-3 1 53,-6 3 1,-6-2-179,0 7 0,-4-1 97,4 1 1,-4 3-94,4-3 0,1 4 75,4 1 1,0 5-256,1 0 1,4 1 83,0-1 1,7-2-393,-2 7 275,-3 0 354,6 5 0,2-2-24,10-3 0,0 1 24,4-6 0,-2 5 49,7-5 1,-2 1-50,-3-1 0,1-3 21,0 3 150,-1-4-174,1-1 1,0 0 195,0 0 0,-1-1 6,1-4 0,0 3-88,-1-3 0,1-1-89,0 1 26,-1 0 1,1 0 0,0 0-12,-1 2 1,-4 1 78,0 2-4,0 0 0,3 7-44,-3 2 0,1 6 4,-6 5 1,5-4-15,-5 4 1,6 1 5,-1-2 1,3 1-88,2-5 1,-1-1 57,1 1 1,5 0-317,-1 0 1,3-2 44,-3-4 236,4-2 0,6-1 0,1 3 0</inkml:trace>
  <inkml:trace contextRef="#ctx0" brushRef="#br0" timeOffset="-10965">13581 14155 7043,'0'9'454,"0"-3"-166,0-6-197,6 0 1,1-6 13,3-4 1,3-3-91,-3-2 1,1 0 93,-1 1 1,3-1-75,-3 0 1,3 1 17,2-1 1,1 0-83,3 0 1,-2 6 53,2-1 0,-2 7-80,-3-2 1,1 3 26,0 2 1,-5 7 53,-1 2 0,-5 6-122,1 5 1,-5-2 65,-5 6 1,-3-4-110,-7 4 0,5-1 77,0 2 0,2 1-132,-2-7 165,-3 1 1,12-5-85,-4-1 112,3 1-48,2 0 1,2-7 83,3-3 0,3-5-59,6-5 0,1-3 55,0-7 1,4 5-44,1 0 1,1 1 37,-1-6 0,-4 0-12,4 1 0,-4 0-21,-1 5 1,4-3 9,1 7 0,-5 0-6,-5 5 109,-1 0-106,-1 0 15,6 0 0,-13 7 4,4 3 0,-3 3-16,-2 2 1,0-1-2,0 1 1,0 0-27,0-1 32,0 1-1,0 0 1,1-5-18,4-1 0,-3-4 15,3 5 0,-2-7-39,2 2 30,3-3 1,7-4-140,0-3 123,-1-3 0,6-2 0,-1 1-43,-1-3 1,-1-1-12,-3-2 0,1 2 45,0 3 1,-5 2-6,-1 3 1,-5 4 0,9-6-34,-3 7 0,-2 5 32,1 0 0,-4 6-74,5-1 1,-2-2-14,2 2 0,3-2-76,-3 2 0,5 2 198,4-7 0,4 6 0,7-3 0</inkml:trace>
  <inkml:trace contextRef="#ctx0" brushRef="#br0" timeOffset="-10701">15330 14067 6989,'-10'0'91,"1"0"0,-1 0 36,-5 0 1,-5 2 0,-1 1-43,-2 2 0,4 0-135,-6-5 0,2 2 117,-1 2-67,-4-2 1,10 5 0,-5-7-4,2 0 1,1 0-305,6 0 1,-1 0 306,0 0 0,1 6 0,-1 2 0</inkml:trace>
  <inkml:trace contextRef="#ctx0" brushRef="#br0" timeOffset="-10493">15374 13817 7569,'8'2'-119,"-3"3"152,-3-3 92,-2 4 100,-7-6 0,-1 5-90,-6 0 0,-8 0-138,-2-5 1,-4 1-159,-1 4 1,1-3 128,3 3 1,-2-4-372,2-1 1,-1 0 402,1 0 0,-2-6 0,4-2 0</inkml:trace>
  <inkml:trace contextRef="#ctx0" brushRef="#br0" timeOffset="-9300">16124 13759 7569,'0'14'-861,"0"-6"1266,0-1-293,0 0 1,-2-4-7,-3 7 1,-3-7-79,-7 2 0,1-2 3,-1 2 1,0-3-45,1 2 1,-1-2 125,0-2-156,1 0 0,1-6 53,3-4 0,3 2-86,7-2 1,0 0 35,0-5 1,5 5-50,0 1 91,6 5-15,-2-9 10,5 12-5,8-6 1,-6 7 83,3 0 0,-2 0-77,-3 0 0,6 2 54,0 3 0,-6-2-15,-4 7 1,-7 0 8,2 4 0,-3 1-21,-2 0 1,-2 6-39,-3 3 1,-4 4-60,-11 2 96,4-1-11,-6 0 1,3 1-180,-1-1 177,-6 1-14,10-8 1,-5 1-37,6-3 1,5-4 28,0 4 0,2-4-7,-2-1-12,4-7-88,6 5 101,0-11-5,0 11-126,0-12-11,6 6 136,9-7 0,3-2-253,6-3 166,1 4 0,4-12 1,1 3 107,-1-3 0,7-2 0,2 0 0</inkml:trace>
  <inkml:trace contextRef="#ctx0" brushRef="#br0" timeOffset="-8605">16653 13597 6259,'0'8'273,"-6"-1"-15,4-1 0,-6-4-65,3 3 1,3-2 24,-3 2-107,4-4 0,1 4-121,0-10-12,6-3 1,2-6 65,7-1 0,0 0-81,-1 0-41,1 1 130,0-1 0,4 0-75,1 1 0,0-6 48,-6 0 1,1 3-103,0 7 1,-1-2 91,1 7 0,0-4-75,0 4 1,-6 0 23,1 5 36,-7 0 1,9 6-6,-7 4-61,0 3 0,-10 4 58,0 2-4,-7 4-92,4 0 0,-6 5 79,-1-4 0,5-1-21,0 1 13,7-6 63,-10 4-69,11-8-4,-4 1 50,6-7 3,0-1-12,0-7 0,6-7 0,4-3-8,3-3 1,2-1 26,0-1 0,-1 0-18,1 1 1,0-1 0,-1 0 1,1 0-8,0 1 1,-1 4 7,1 0 1,0 7 86,0-2-89,-1 3 0,1 2 1,-5 0 132,0 0-116,-7 0-9,3 7-12,-6-5 0,0 11 22,0-4-31,0-2 1,0 6 29,0-3 0,0-2-61,0 2-26,0-7 75,0 4-36,7-7 1,-4 0-32,7 0 1,0 0 13,4 0 1,1-5-1,0-2-10,0-1 1,-1 0 16,1-2 43,6-3 1,0 11-9,4-3 0,1-1 5,-6 1 0,4 0 9,-4 5 1,1 0-15,-1 0 0,-4 0 5,3 0 1,-2 0 0,-1 2-52,4 3 0,-4-2 47,4 7 1,3-7 5,1 2 0,10 3 0,4 0 0</inkml:trace>
  <inkml:trace contextRef="#ctx0" brushRef="#br0" timeOffset="-8282">17888 14302 7569,'0'9'-523,"0"4"451,0-12 1,1 6-227,4-7 201,-3 0 53,4 0 1,-1-2-286,0-3 329,7 4 0,-4-12 0,7 4 0</inkml:trace>
  <inkml:trace contextRef="#ctx0" brushRef="#br0" timeOffset="-7613">18358 14214 7401,'15'8'-593,"-5"-1"620,-1-7 1,1-5 112,5 0-243,0-6 183,-7 3-15,11-7 1,-9 0-55,10 0 1,-4 1 18,-1-1 0,0-5-174,-1 1 193,1-7 0,0 9-111,-1-2 0,1 2 53,0 3 0,-2-1-139,-3 0-12,3 1 112,-5 5 0,7 3 15,-1 6 0,-4 0 34,0 0 0,-7 6-11,2 4 0,-3 8-2,-2 2 1,0 4 15,0-4 0,-2 4 0,-1-2-2,-2 1 1,-5-5 44,5 1-49,-6-3 1,9-6-12,-3 0 11,4-7-40,1 4 38,6-14 1,-3 1-3,7-4 6,-7-3 0,10 6-9,-3-2-11,-3-4 15,6 11 0,-5-10-3,7 8 15,-7-1 0,5 0-15,-3 0-19,-4 0 18,7 5 20,-4 0-16,5 0-3,-6 0 9,5 6 0,-9 3-3,6 5 0,-7-4 1,2 0 0,1 0 5,-1 4 0,2-4-7,-2 0 1,-2-2 61,7 2 1,-5-2-53,4-3 0,-4-3-51,5 3 1,-5 1-16,5-1 25,0 0 1,4-5 0,1 0 0,0 0 4,-1 0 0,3 0 1,1 0-155,1 0 163,7 0 0,-8 0 1,5 0 19,-2 0 0,-1 0 0,8 6 0,3 3 0</inkml:trace>
  <inkml:trace contextRef="#ctx0" brushRef="#br0" timeOffset="-7329">19725 14302 6931,'0'9'-588,"0"4"597,0-12 5,0 6 131,0-1-122,0-4-50,0 5 1,7-7 0,1 0-1</inkml:trace>
  <inkml:trace contextRef="#ctx0" brushRef="#br0" timeOffset="-7122">19769 13788 7569,'7'-15'-52,"-6"1"1,8-1-430,-5 0 250,-2-6 1,10 3-90,-8-7 726,8 8 1,-6-11-66,4 3-167,3-9-224,-5 3 1,1-12 73,-4 4 1,1-2-25,-1 2 0,0-10 0,-5 4 0</inkml:trace>
  <inkml:trace contextRef="#ctx0" brushRef="#br0" timeOffset="-5411">21166 13994 7569,'8'0'-642,"-2"0"0,-4 0 804,3 0 85,-3 0 451,4 0-710,-6 6 0,-5 2 43,0 7 0,-5-5-7,6 0 0,-8 0 22,2 4 0,2 1-1,-2 0 1,1 4-6,-6 1 1,0-1-6,0-4 1,-1 1-1,-2 2-2,-1 2 1,-1-5 8,5-5 1,5-6-70,1 6-25,-1-6 106,-5 2-55,0-6 1,7-6 0,3-4 0,-1-3 6,1-2 1,0-5-7,5 1 0,0-7-29,0 1 1,0 2-150,0-1 0,-5 4-8,0-4 0,0 4 61,5-4-223,-6-1 1,4 2 347,-3 4 0,10 2 0,3 3 0</inkml:trace>
  <inkml:trace contextRef="#ctx0" brushRef="#br0" timeOffset="-4984">21665 14082 6912,'-22'-8'112,"-1"1"-85,3 7 0,-3 0-29,-6 0 0,-1 0 5,1 0 1,0 0-1,1 2-3,3 3 0,-1-2 36,7 7 1,-3 0-116,3 4 0,7 1-5,-2 0 1,4-1-34,0 1-9,4 0 104,6 6 1,6-5 18,4 4 0,5-9 4,4-1 0,11-6 91,9 0-107,3-2 1,2-2 118,0 0 1,2-6-105,3-4 0,-10-3 101,1-2 0,-9 0-18,-7 1 0,-4-3 155,-11-2-206,5 2 1,-13-6 48,4 4 0,-5 2-24,-5-2 0,-8 3-200,-6 1 192,-8 7 3,5-5-246,-8 11 1,-4-5-1,0 7 1,1 0 0,-3 7-131,2 3 324,6-4 0,0 14 0,5-4 0</inkml:trace>
  <inkml:trace contextRef="#ctx0" brushRef="#br0" timeOffset="-4325">22048 14038 7569,'22'-7'-539,"-7"6"1,-10-6 569,-10 7 1,-3 0-3,-7 0 1,1 0-57,-1 0 0,-5 7 27,1 2 0,-1 0-8,5 0 0,-4 1 34,-1 5-61,1 0 1,6-1 55,3 1-44,-3 0 0,6 1-3,-3 4 0,4-4 9,6 4 10,0-4 7,0-1 1,8-2-7,7-3 0,1 1 56,9-6 1,1 0-44,8-5 1,4-2 0,6-1 85,0-2 1,-5-6-46,0 1 0,-8-3 70,-1-2 1,-4 0 21,-12 1 1,3-3-60,-12-2 1,-1 2 22,-4-2 0,-3 1-23,-7-2 0,-1 5-3,-13 1 1,-1 1-128,-4 8 1,-6-5 76,1 5 1,-5 0-284,5 5 133,-1 0 54,6 7 0,6-4-132,3 7 1,4 0 46,1 4 0,1 6-154,-1-1 108,7 1-28,1-12 98,7 12 71,0-10 1,2 9 57,3-9 0,9-2 0,11-3 0,3-3-5,1 3 5,1-4 0,-1-1 0,2 0 161,3 0-12,-3-6-3,5 4 1,-1-11-98,-1 3 0,0-3 0,-5-2 94,1 1 0,-1-6-57,1 1 0,-1-3 14,0 3 0,1 1-59,-1-7 1,1 7 26,-1-1 1,0 2-92,1 3 1,1 4 75,3 0 0,-3 7-12,4-2 1,-11 5 4,-4 5 1,-1 3-49,-4 7 0,1 4 39,-11 1 1,0 6-47,-5-2 0,0 3 0,-2-1-23,-2-2 1,-5 1 58,-5 4 1,-6-4-45,0-1 0,-4-6 27,4 2 1,1-4-153,4-1 1,5-5-552,0-1 396,1-5 297,1 2 0,-6-6 0,6 0 0</inkml:trace>
  <inkml:trace contextRef="#ctx0" brushRef="#br0" timeOffset="-1884">24091 13803 7268,'0'8'201,"0"-2"-151,0-6 1,-5 2-9,0 3 0,0-2-33,5 7 0,-5 0 52,0 4 1,-5 3-62,6 2 1,-8 6 41,2 9 1,-3-3-22,-1 4 1,-6 2 1,0 2 0,1-1-3,4 1 0,0-6-63,1 1 0,4-3 67,0-2 1,0 1-60,-4-1 0,4-1 51,0-4 0,5-2-42,-5-8 1,5-4 38,-4 0-41,5 0 2,-9-2 23,12-1 1,-6-7-9,7 0 1,-5-2-1,0-3 0,0-3 133,5-7-122,0-6 0,0 0 69,0-4 0,0-3-61,0 4 0,0-2 5,0 1 1,-4-2 1,-1 2 0,-7-3-145,2-1-4,4-1 143,-7 8 0,6-6-104,-3 3 0,-1 2-38,6-1 0,-5 4-120,5-4 0,1 6 30,4-2 1,-5 9 222,0 1 0,6 0 0,8-4 0</inkml:trace>
  <inkml:trace contextRef="#ctx0" brushRef="#br0" timeOffset="-1625">24150 14097 7284,'-15'0'143,"0"0"-199,0 0 196,-6 0 0,-3-7-73,-11-3-28,4 4 1,-5-6 0,7 6-27,0-2 0,-1 4-314,1-1 218,6-3 0,-3 7 39,6-4 1,1 3-146,4 2 12,0 0 177,1 0 0,-1-6 0,0-3 0</inkml:trace>
  <inkml:trace contextRef="#ctx0" brushRef="#br0" timeOffset="-696">24473 14244 6637,'10'0'90,"0"0"-4,-1-7 0,6 4-7,0-7 1,4 0-40,1-4 1,1-6 134,-1 0-137,3 1 0,4 2-27,-2-2 0,3 2 42,-4-2 0,-1 3-174,2 1 161,-7 0 1,8 5-139,-7 1 124,1 5 1,-5-2-6,-1 6 1,-1 1-1,-3 4-10,-3 10 1,-7 3-36,0 6 33,0-6 0,0 10-92,0-3 88,-7 2 1,-1 3-50,-7-1 0,5-4 47,1-1 1,4-1-10,-5 2 0,7-4 0,-4-6-4,1-1 1,4-4-15,-3 0-15,3-7 0,9 2 28,3-10 0,3-3-2,2-7 0,1-4 13,3-1 1,-2-4-1,2 4 1,-2 0 0,-3 6 0,1-1 0,0 0 0,4 1 0,1-1 3,0 0 0,-6 7 58,1 3 6,-7 3-68,-1 2 0,-7 7 2,0 3 7,0 3-27,0 2 1,0 1 24,0 3 1,-5-2-22,0 2 0,-5 3 17,5-3-8,0 1 1,5-5-1,0-1-3,0 1-58,0-7 1,2-3 57,3-10 1,3-3-54,7-7 1,-1 1 49,1-1 1,5-1-8,-1-4 0,6 7-10,-6-7 18,8 14 1,-11-12-19,3 13-5,4-7 64,-6 11 0,-1-6 9,-6 7-13,0 0 1,3 7 57,-4 3-87,-2 3 5,-7 1 0,5 1 26,0 0-22,0-1 0,1 1 0,-2 0-5,5 0 1,-4-1-52,5 1 1,0-7-99,4-3 1,1-2-148,0 2 1,0-3 293,-1 3 0,8-4 0,0-1 0</inkml:trace>
  <inkml:trace contextRef="#ctx0" brushRef="#br0" timeOffset="-302">26457 14376 6717,'0'8'105,"0"-1"0,-6-2 25,-4-1 0,-3 1-51,-2-5 0,-1 2 110,-4 3-127,4-4 0,-12 6-88,12-7 0,-7 0 84,3 0 0,2-2-102,-6-3 0,4 2 34,-4-7 0,6 1-23,-2-6 1,4 0 0,0 1-31,-4-1 1,9 0 33,-4 0 0,10 1-10,0-1 1,5-1 30,5-4 1,5 2-4,9-6 1,-1-1 27,7-4 1,-1-1 3,6 1 1,-2 4 1,-4 1 0,4 1-23,-4-1 1,2 2-136,-1 8 1,-2 1 84,-4 3 1,-7 3-461,3 7 168,-4 0 342,-3 7 0,-8 14 0,-8 10 0</inkml:trace>
  <inkml:trace contextRef="#ctx0" brushRef="#br0" timeOffset="1334">26987 14435 7569,'0'8'-1000,"0"-2"1010,6-6 320,-4 0-130,4 0-165,1 0 0,1-6 43,7-4-113,-7 4 71,5-8 0,-5 6 0,7-6 29,-1-1-19,1-6-23,0 4 1,-1-4 10,1 6 0,5-4-28,-1-1 0,6 1-5,-6 4 0,3 0-81,-3 1 98,-2-1 1,4 7 17,-6 3-69,-1 3 0,1 2 50,0 0 0,-2 2-58,-3 3 1,-4 3 23,-6 7 1,0-1-4,0 1 1,-2 5-36,-2-1 0,0 6 35,-6-6 5,7 1 5,-10 1 0,12-5-5,-4 4-1,-4-4-7,8-8-22,-6 6 30,7-13-28,0 6 1,7-14 32,3-3 0,3-3 0,1-1 0,1-3-16,0-2 9,-1 2 5,1-4 0,0 6-7,0 1 1,-1 4 12,1 0 0,0 5 0,-1-3 8,1 2 0,0 1 13,-1 5 1,1 0-24,0 0 0,-2 1 49,-3 4 1,3 2-26,-3 3 0,1 3 4,-1-4 1,1 4 62,-6 2-69,0 0 0,-5 0-8,7-1 1,-6 1 16,4 0 7,-3-7-205,-2 5 184,0-5-103,0 0 0,0 0-350,0-3 91,0-3 353,0 4 0,0-6 0</inkml:trace>
  <inkml:trace contextRef="#ctx0" brushRef="#br0" timeOffset="5470">28427 14494 7569,'0'9'-1340,"0"1"1404,0-7-14,0 10 29,0-4 0,-2 0-66,-3 1 0,2-2 19,-7 2 1,6 3-25,-6-3 1,0-2-1,-5 2 0,5 0-97,1 5 0,-1-1 100,-5 1 1,2 0-63,3-1 0,-1-4-235,6 0 286,0-7 0,-2 10 0,-1-5 0</inkml:trace>
  <inkml:trace contextRef="#ctx0" brushRef="#br0" timeOffset="5928">28927 14185 7569,'8'-8'-1164,"-2"1"1343,-6 7-130,-6 0 1,3 0-2,-7 0 11,0 0-24,-5 0 1,1 2 13,-1 3-11,0 3 0,1 2-132,-1-1 124,0 1 0,0 5-130,1 0 125,-1-1 0,0 1-3,1 0 0,4-1-66,0 1 1,5 0 30,-5 0 3,7 6 0,-3-5-12,6 4 22,0-4 1,6-8-33,4-3 31,3-3 1,2-2-1,-1 0-1,8-7 0,-6 6 10,12-19 1,-5 10-1,6-9 1,0 1 9,1-2 0,-1 2 2,1-6 1,-6 4 118,1-5-132,-1 7 0,1-9 30,-1 2 0,-11 2 5,2-1 1,-5 6 43,-1-2-79,-2-3 0,-9 7-22,-3-4 35,-9 11 0,-9 2-69,-7 7 1,-5 5-131,-5 0 0,3 11-365,-2-1 544,6 3 0,-3 3 0,7 2 0</inkml:trace>
  <inkml:trace contextRef="#ctx0" brushRef="#br0" timeOffset="6258">29559 13347 7569,'8'-7'-1280,"-1"6"962,-1-6 252,-4 7 72,4 0 1,-6 7 94,0 3 0,-5 3-80,0 1 0,-4 6 75,4 0 1,-7 1-30,3-2 1,-5-1-33,0 7 1,-1-6 18,0 6 1,1 4 0,-1 7-26,0 2 1,-1 1-18,-4 5 1,4 2-60,-4 3 0,2 2 50,-1 2 0,1 5-128,-7-5 1,7-4 43,-1-4 1,2-3-21,3-8 1,1-6 35,3-8 0,2-4 65,3-1 0,3-1 0,-4 1 0</inkml:trace>
  <inkml:trace contextRef="#ctx0" brushRef="#br0" timeOffset="6661">29485 14067 6370,'-14'0'0,"-1"7"1,0-4 14,1 7 0,0-5-69,5 5 0,-4-1 63,3 6 1,2-5-121,-2 0 110,7-1-4,-4 6 0,2 0-7,0 0 1,0-1 15,5 1 0,0-5-14,0 0 1,2-6 27,3 6 0,3-6-26,7 0 0,4-4 119,1-4 1,6-5-33,-1-5-13,2-1 0,3-1-42,-1-4 0,1 2-12,-1-6 0,-1 4 20,-4-5 0,2 3 76,-6-3 0,-2-1-30,-8 6 0,1-4 5,-6 4 1,0 1-84,-5 4 0,-3 5 47,-7 0 1,-3 7-143,-17-2 0,3 10 86,-13 5 0,3 8-254,-2 1 1,-2 8-71,7-3 333,-1-3 0,6 7 0,-1-5 0</inkml:trace>
  <inkml:trace contextRef="#ctx0" brushRef="#br0" timeOffset="7021">29632 14023 7569,'30'-5'-433,"-1"0"0,-4-4 132,-1 4 294,-6-7 1,8 11-1,-6-6 122,-2 1-16,-2 4-36,-1-5-16,-7 7 0,-1 7-67,-7 3 0,0 4 60,0 6 0,-5-2-152,0 6 153,-7-6-53,11 4 1,-11-3-22,7 1 45,0 6 0,1-10-69,-1 4 70,0-4-8,5-8 1,1 5 0,4-4 21,5-1-28,-3-2 0,11-6 13,-4 0 1,4-1 23,-3-4 1,5 2-28,-1-7 0,1 0 46,-6-5-45,1 1 0,0 5 0,0-4-18,-1 4 1,3 0 29,2 0 1,-1 5-38,7-1 0,-6 4 18,6 1 0,-1 0-4,6 0 1,1 0-96,3 0 0,-3 6 58,3 4 0,-1 2-132,1-3 1,-3 4 88,4-3 0,-9 2 81,-2-3 0,7 4 0,7-4 0</inkml:trace>
  <inkml:trace contextRef="#ctx0" brushRef="#br0" timeOffset="12762">3821 15111 6894,'14'0'177,"1"0"0,0 0 5,0 0 0,-1 0-94,1 0 0,5-7 30,-1-2 1,2 0-32,-1 0 1,-2 0-22,6 0 0,-4-8-10,5 7 0,-7-11-80,1 7 0,-3-4-16,-1 3 1,0 0 60,0 0 1,-6 1-85,1-1 1,-7 5 52,2 0-27,-3 7 0,-9-8 34,-2 6 0,-4 0-105,-2 5 0,-6 2 67,-4 3 1,-1-2-69,1 7 0,-2-2 46,2 2 1,-1 3 25,2-4 0,-3 9 33,8 2 1,-2 1-37,1-1 0,9-4 32,-4 4 1,5-2-27,0 1 1,4-2 45,6 2 1,1-2-41,4-3 0,3-4 4,7 0 1,6 0 19,4 4 1,3-5-17,1-5 0,7-2 36,3-2 0,-1-2-36,1-2 0,-6 0 44,1-6 1,-3 1-38,-2-6 1,1 0 87,-1 1 0,1-1-54,-1 0 1,-1-4 3,-4-1 1,2 5 18,-6 5 1,0 2-11,-6-1-41,1-5 49,0 13-42,-7-6 14,-2 7 1,-6 2-53,0 3 0,-1 3-20,-4 7 24,3-1 1,-4 1 27,6 0 0,0-1-2,0 1 1,1-5-8,4 0 1,5-7 3,10 2 0,-2-3-11,6-2 0,1 0 8,4 0 1,0-7 19,1-3 0,-6-3-16,1-2 1,-7 6-2,1-1 1,-2 2 9,-3-2-17,-6-3 20,6 11-16,-13-4 28,6 6 0,-7 1-22,0 4 64,6 3-31,-4 7 1,11-2 3,-3-3 1,-2 3 5,2-3 0,-1-2-25,6 2 1,0-7 7,0 2 0,4-3-2,1-2 0,4 0-5,-4 0 0,6 0 5,-1 0 1,4-7 33,5-3 1,-3-3-22,4-2 1,-3-1 1,3-3 1,-4 2-4,3-2 1,-8 1-6,-2-2 1,1 2 7,4-6 0,-4 6-4,-1-2 0,-4-1 3,4 1 1,-4-1-4,5 1 0,-7 2-10,1-6 1,-7 6-35,-3-2 0,-5 4-4,1 1 1,-4 1-206,-1-1 145,0 0-34,-6 1 0,-3 5 82,-5 4 0,-1 4-29,0 1 0,-1 1 15,-4 4 1,4 8 82,-4 7 1,4 1-53,1-1 1,-4 3 7,-1 6 1,1-1 76,4-4 1,-1 4-77,-4-3 0,4 2 39,-4 3 0,4-1-27,1 1 1,2-6-18,3 1 1,-1-7-34,6 1 1,0-3-8,5-1 0,2-7 1,3-3 0,4-3-10,11-2 0,-2-2 45,6-3 1,-4-3-18,4-7 1,-1-1 55,2-3 0,1 2-56,-6-2 1,6 2 72,-2 3 1,2-1-52,-1 0 0,3 7 74,-4 3 1,-1 3-26,1 2 1,-6 0 7,2 0 1,-4 2-21,-1 3 0,-5-2 4,0 7-26,-7 0 0,3 5 15,-6-1 1,0 1-25,0 0 0,0-6 35,0 1-33,0 0 1,-1 3 7,-4-3 1,2-2 8,-7-3-33,0-3 33,-5 4-55,1-6 0,-1 0 44,0 0 1,5 0-82,1 0 71,5 0 1,-4 0-22,3 0 1,4 2 15,-4 3 0,3-2-4,2 7 1,0-5 47,0 4-44,0 1 3,0-2 1,5 6 22,0-5 1,8 3-20,2-2 1,1 3 38,9-4 1,-4-2-19,8-2 0,-3 1 2,9-1 0,-4 0 36,-2-5 0,-4 0 14,-1 0 0,-1-5 6,1 0 1,-1-6-46,-3 1 1,-4 2 4,4-2 1,-4 0 1,-1-4 1,0-1-10,-1 0 0,1 1-2,0-1 0,-1 5-7,1 0 0,-5 0 7,0-4 1,-7 4 21,2 0-54,-4 7 0,-2-9 30,-4 8 0,-3-1-28,-7 5 1,-5 0 22,1 0 0,-2 0-108,1 0 1,4 5 66,-4-1 0,4 6-6,1-5 1,0 7 2,1-3 0,1 0-4,3 0 0,-2 1 15,7 5 0,-1 0-7,1-1 1,3 1 8,-3 0 0,5 4-4,5 1 0,5-2 15,10-8 0,-4 3-11,4-3 0,3-4 32,1-1 0,4-3 10,1-2 0,1 0 4,-1 0 0,7-7 20,3-3 1,4-3-46,1-2 1,0-1 31,0-3 1,0-4-21,0-7 0,0 1 2,0-1 1,-6 1 11,-4 0 64,4-7-81,-1 5 0,1-5 16,-4 6 1,2 1 0,-2 0 1,-1-1-66,-8 1 1,1 6 55,-7 3 0,1-1-99,-5 2 0,-6-1 53,1 5 1,-7 1-50,2-1 0,-5 7 59,-5 3 0,-3 3-95,-6 2 1,-6 0 68,0 0 0,-6 2-2,2 3 1,-2 8 55,1 6 0,-3 7-50,4-1 0,3-2 65,1 1 1,-1 1-50,1 4 1,1 1 47,4-1 1,0 0-37,0 1 0,6-1 13,-1 1 0,7-1-21,-2 0 1,3-4-3,2-1 1,7-6 17,2 2 1,9-5-9,2-6 0,8 3 60,1-7 1,2 0-57,8-5 0,1 0 21,4 0 1,-5 0-15,0 0 0,-6-2-203,1-3 0,-8 4 197,-1-4 0,-7 3 0,3 2 0</inkml:trace>
  <inkml:trace contextRef="#ctx0" brushRef="#br0" timeOffset="15059">8054 15096 7569,'15'8'-447,"-1"-1"1,1-7 210,0 0 505,6 0 0,-3-7-76,7-2 0,-1-5-28,5 0 0,6-3-40,-1-2 1,5 1-28,-4-7 1,4 3 29,-5-3 1,0-3-35,-4 4 0,-2 1-58,-4-2 1,-3 1 59,-6-5 0,-2 4-168,-3 1 1,-4 6 92,-6-2 0,0 4-115,0 1 0,-1 2-21,-4 3 1,-3 4-23,-7 6 1,-6 0 80,-4 0 0,-1 4-16,2 1 0,-4 7-69,3-2 0,-2 3 89,-3 1 1,6 3 2,-1 2 0,6-2-11,-6 2 0,7 2 107,-1-1 0,4 1-95,5-1 0,-1 1 114,6 4 1,0 2-47,5-2 0,1-2 5,4 1 1,3-1-13,7 2 1,0-4-12,0-7 1,4 1 13,1 0 0,6-5-11,-2-1 1,4-5-26,2 1 1,-1-4 17,0-1 1,1-5-2,-1 0 0,-1-6 3,-4 1 1,3-3-5,-8-2 1,7-1 47,-1-3 0,-4 2-43,-1-2 1,-2 2 9,1 3 1,-4 4-5,0 0 1,-2 5-12,-8-5 6,6 7-3,-9-4 0,6 7-9,-3 0 13,-4 0 0,6 2-6,-7 3 1,1 2 2,4 2 0,-1 4 33,5-3 1,3 2-31,7-3 1,-1 5 29,7-5 1,-1-1 1,6 2 1,-6-6 4,1 0 0,-1-2 24,6-2 1,-3 0-39,-2 0 1,-2-2 20,-4-2 1,-2-3-18,2-3 0,-7-3 31,-2 3-30,-1-3 1,4-1-3,-3-1 0,-3 5 26,-7 0-33,0 0 1,0 1-17,0-1 1,-7 7 21,-3-2 1,2 3-62,-1 2 1,-6 0 50,-5 0 0,1 0-182,4 0 177,0 0-10,-6 0 0,5 2-86,-4 3 0,5-2 72,6 7 1,-5-1-2,5 6 0,2-5-12,2 0 0,-1 0 2,1 4 1,0 1 21,5 0 1,6-1-18,4 1 0,3 0 21,2-1 1,0 1-13,-1 0 1,6-5-1,0-1 1,1-5 0,-2 1 0,-1 1-1,7-1 0,-5 0 15,4-5 1,1-5-16,4 0 1,0-6 9,1 1 0,4-3-8,0-2 1,1 0 15,-6 1 0,0-1-14,1 0 1,-7 1 45,-4-1 1,-2 0-22,-3 1 1,-1 4 29,-3 0-65,-3 7 26,-7-4 78,0 7-100,-7 0 1,4 5 19,-7 0 0,2 6-161,-2-1 115,-3 3 1,7 2-49,-4 0 34,-3-1 0,11 1 29,-3 0 1,3-5-54,2-1 47,0 1 0,2 3-7,3-3 0,3-2 8,7-3 1,1-3-15,4 3 1,-2-4 39,6-1 0,-1-5 2,2 0 1,1-6 26,-7 1 0,3-3-45,-3-2 1,-2 1 58,2-1 1,-7 0-48,-3 1 0,0 4 83,0 0-73,4 0 1,-9 0 4,5 1 9,-5 5 2,2-2 8,-6 6-22,0 6 0,0-2-25,0 5 22,0 1 1,5 5-15,0 0 1,0-1 13,-5 1 0,2-5-12,3 0 1,-2-1-1,7 6 1,-6-7-2,6-3 0,0 2 1,5-2 1,-5 0 3,-1-5 0,1 0 3,5 0 0,1-2-3,4-3 0,-4 2 5,4-7 1,-2 2-6,1-2 1,-1-3 5,7 3 1,-6-3 10,6-2 1,-1 1 2,6-1 1,-1 0 15,1 1 0,-1-1-28,0 0 0,-1 5 12,-3 1 1,1 0-5,-7 0 1,1 2 10,-5 7 1,-1-5-9,1 0 1,0 0 8,-1 5 0,-4 2-26,0 3-3,-7-3-12,4 11 0,-7-5 32,0 6-61,0 1 0,-7 0 46,-3 0 1,-3-1-62,-1 1 53,-1 0 0,0-1-24,1 1 1,5-5 13,5 0-38,-5-7 32,8 10 47,-6-11-39,7 11 1,2-12-7,3 4 0,0-3 8,9-2 1,-1-2 16,12-3 0,-1 2-15,6-7 1,4 0 38,0-4 0,6 4-10,-6 0 1,5 0 4,-5-4 0,-4 4 11,-6 0 0,-1 2-27,2-2 1,-4-1 16,-6 6 1,-1-5-13,1 5 0,-5-5-23,0 5 1,-7-1 32,2 1-50,3 3 7,-6-4-6,4 6-105,-6 0 121,0 6 0,0-2 15,0 5 1,0 1-17,0 5 1,-5-5 23,0-1 0,0 3-14,5 8 0,-4-4 1,-1 3 1,-2-2-23,2-3 1,4 6 19,-4 0 1,3-1-17,2-4 1,0 1 11,0 4 0,-5-4-12,0 4 1,0 1 5,5-1 0,-1 4 23,-4-4 1,-5 6-11,-10-2 1,2-1 2,-6 2 0,-1-6-21,-4 6 0,-5-2 14,-1 1 0,-1 2-53,2-6 1,5 4 47,-1-4 1,3-2-193,7-8 0,5-2-72,6-3 273,5-3 0,-2-2 0,6-9 0</inkml:trace>
  <inkml:trace contextRef="#ctx0" brushRef="#br0" timeOffset="15449">11685 15184 7569,'14'0'-318,"-5"2"-396,-4 3 476,-4-3 336,-1 11-80,0-12 190,0 6 1,-6-2-93,-4 0 0,-3 1-17,-2-1 0,-6-3-32,-4 3 0,-2 1-170,-3-1 179,1 0-31,6-5 1,-3 0-95,6 0 0,1 0-10,4 0 1,5 0 91,0 0 1,7-7-97,-2-2 1,10 0 33,5 0 0,9-6-32,6-5 63,3 1-12,1-3 0,0 6 24,1-3 0,-1 1 34,1-2 0,-3 4 7,-2-4 0,-2 2 7,-4-2 0,-4 4 9,0-3 0,-1 2 18,-4 2 1,-3 1-42,-2-1 0,-4 5-24,-1 0 0,-6 7 26,-4-2 1,-5-1-150,-4 1 1,1 0 83,-7 5 1,1 2-303,-6 3 1,1-4 316,0 4 0,-1 3 0,1 0 0</inkml:trace>
  <inkml:trace contextRef="#ctx0" brushRef="#br0" timeOffset="15941">12082 15126 7569,'19'0'-600,"1"0"403,-1 0 1,-4 0 130,0 0 1,1-2 249,4-3 1,-9 2-97,4-7 1,-5 5 16,-1-5 1,0 5-7,-4-4-12,-4 5-99,6-9 1,-14 12 64,-3-4 1,-3 3-114,-1 2 0,-6 0 115,0 0 0,1 2-128,4 3 1,-4 3 86,-1 6 0,0 1-99,6 0 1,4 4 49,0 1 0,2 5-3,-2-6 0,4 6 0,6-6 0,0 1 21,0-5 0,6-1-5,4 1 1,9-2-6,6-3 1,4-4 79,6-6 0,1 0-67,3 0 1,2-6 85,-7-4 0,-1-3-29,-9-2 0,2-1 12,-6-4 0,-1 4-50,-4-4 1,0 4-2,0 1 0,-1 2 0,1 4 14,0 2 1,-1 7-44,1 0 1,0 2 29,-1 3 1,3 3 59,2 6 0,4 1-43,7 0 1,1-1 5,3 1 1,0 0-58,10 0 1,-3-7 44,8-3 1,-3-4-154,-2-1 0,0 0 88,0 0 1,-1 0-272,-4 0 1,2-1 319,-7-4 0,0-3 0,-4-7 0</inkml:trace>
  <inkml:trace contextRef="#ctx0" brushRef="#br0" timeOffset="16282">11273 14596 7569,'-6'15'-414,"4"-7"0,-11 4 362,3-7 1,2 0 54,-2-5 1,5 0-218,-5 0-227,7 0 441,-3 0 0,-1-7 0,-1-1 0</inkml:trace>
  <inkml:trace contextRef="#ctx0" brushRef="#br0" timeOffset="16424">10935 14596 7569,'0'15'267,"0"-7"-453,7 5 186,1-11 0,7 5 0,-1-7 0</inkml:trace>
  <inkml:trace contextRef="#ctx0" brushRef="#br0" timeOffset="16858">14213 15273 7569,'-8'0'0,"1"-7"0,7-1 0</inkml:trace>
  <inkml:trace contextRef="#ctx0" brushRef="#br0" timeOffset="17031">14316 15096 6507,'0'-10'-82,"0"1"1,0 4-3,0-5-9,0 7 93,-7-10 0,6 4 0,-6-5 0</inkml:trace>
  <inkml:trace contextRef="#ctx0" brushRef="#br0" timeOffset="19728">15448 15081 6643,'0'-8'606,"-2"-3"-508,-3 6 0,2 0-22,-7 5 0,0 0 16,-4 0 0,-3 0-77,-2 0 0,1 0 62,-7 0 1,2 0-91,-1 0 1,-2 7 43,6 2 0,-4 0-92,4 0 0,0 1-141,6 5 218,-1 0 1,5-1 0,2 1-27,2 0 0,1-1 17,5 1 1,0 0-34,0-1 1,8-4-4,7 0 1,6-7-2,8 2 1,1-3 21,-1-2 1,5 0-58,1 0 57,-1-7 26,-5 6 0,-1-12 1,-4 3 0,3-5 48,-8-4 1,1 2-70,-5-2 0,-2 1 49,-4-2 0,3 4-36,-7-4 0,0 4 179,-5 1-172,0 0 1,-2 6-1,-3-1 9,-5-2 1,-9 6-56,-6 1 0,-3 3-116,-1 2 0,-2 0-526,-3 0 491,3 7 1,-4 1 0,9 7-387,2-1 565,6-5 0,-3 10 0,6-3 0</inkml:trace>
  <inkml:trace contextRef="#ctx0" brushRef="#br0" timeOffset="19925">15477 15096 7569,'8'0'-321,"-1"0"1,-2 2 371,0 3 0,0-2 64,-5 7 1,0 0-89,0 4-4,0 1 1,1 5 0,2 1-60,2 2 1,5 1 58,-5 6 1,6-1-156,-1 0 0,3-6-188,2-3 192,6-4 128,-4-1 0,10 0 0,-4-1 0</inkml:trace>
  <inkml:trace contextRef="#ctx0" brushRef="#br0" timeOffset="20552">16050 15831 6564,'10'-10'248,"0"1"-65,0-1-141,4-5 0,0-1 91,-5-4-72,11 4-16,-17-5 0,17 6-45,-10 0 1,3 0 9,1 1 0,1-1-33,0 0 71,-1 1-63,-5 5 1,4 3-10,-3 6 1,-2-5 23,1 0 0,-4 2-10,5 8 1,-7-2 0,2 7-5,-3 1 0,-2 2-86,0 2 0,0-4 24,0 4 1,-5-8 0,0 7-27,2-1 21,1 1-19,2 0 116,0 1-71,7-7-11,1 5 62,7-11 0,-1 3 0,1-9 1,1-2 38,4-2 1,-4 0-52,4-2 0,-4-3 67,-1 3 1,0 3 24,-1 2-78,1 4 1,0 1 16,-1 0 0,-4 0 0,0 1 23,1 4-129,3 4 1,0 5 93,1 1 1,5 0-4,-1-1 0,7 8 0,-3 0 0</inkml:trace>
  <inkml:trace contextRef="#ctx0" brushRef="#br0" timeOffset="20810">17123 15831 7569,'7'8'-520,"-5"-1"428,11-7 239,-12 0-80,12 0 4,-11 0 1,5-7 59,-7-2-59,0-5-49,0 0 49,0-1-9,0 0 1,0-4-86,0-1-37,0 1 106,0 4 1,0-5-149,0 1 1,0-1-32,0 5-301,0 1 287,0-1 0,0 0-376,0 1 277,0-1 245,0 7 0,0-5 0,0 4 0</inkml:trace>
  <inkml:trace contextRef="#ctx0" brushRef="#br0" timeOffset="21030">17329 15640 7776,'-16'0'84,"-4"0"1,2-5-48,-6 0-69,-1 0 103,-4 5 1,0 0-342,-1 0 0,6-5-600,-1 1 870,1-1 0,-6-2 0,1-1 0</inkml:trace>
  <inkml:trace contextRef="#ctx0" brushRef="#br0" timeOffset="21346">17623 15699 6524,'0'-15'127,"0"0"1,2 1-127,3-1 0,-4-1-75,4-4 1,2 4-351,-2-4 424,0 4 0,1-5 0,2-2 0</inkml:trace>
  <inkml:trace contextRef="#ctx0" brushRef="#br0" timeOffset="21756">18402 15317 6228,'0'8'621,"0"-2"-506,0-6 40,-6 7-80,-2-5-211,-7 4 204,0-6 0,-6 0-53,5 0 0,-11 5 1,6 0 35,-2-2 1,4-1-199,-6-2 0,7 0 50,-1 0 1,-3 0-362,3 0 458,-1 0 0,6 0 0,-1 0 0</inkml:trace>
  <inkml:trace contextRef="#ctx0" brushRef="#br0" timeOffset="21947">18358 15096 7569,'0'8'-1376,"-1"4"1376,-4-7-131,3 0 1,-11-1 127,3 1 0,-3 5 451,-2-5-266,1 0-212,-1-5-87,0 7 1,1-6 116,-1 4 0,7-3 0,1-2 0</inkml:trace>
  <inkml:trace contextRef="#ctx0" brushRef="#br0" timeOffset="22680">19049 14979 7569,'0'9'-469,"0"1"480,0-7-80,-7 11 1,-1-11 97,-6 7 0,4-7 0,0 2-67,-1-4 0,-2-1-13,-2 0 0,5 0 39,0 0 0,7-1 47,-2-4-43,-3-3 1,8-7-34,0 0 1,2 2 27,7 3 1,1-1-11,5 6 1,1 0 4,4 5 1,-4 0 14,4 0 0,-2 0 5,1 0-4,-2 0-1,4 7 30,-7-6-29,1 12 9,0-4 0,-7 5 0,-5 3 42,-6 2-48,-5 4 1,-10 2 54,-7-1-50,1 1 0,-14 9-2,4 0 5,3 0 0,-5-9-8,7-1 0,1-4-2,3 5 0,4-7 57,7 1-47,-1-3 3,7-7 0,-4 4 20,7-3-26,0-4 0,7 1 0,3-7 1,5 0-116,9 0-9,4 0 120,7 0 0,-1-2-319,0-3 142,7 3-29,-5-11 204,12 12 0,1-12 0,8 4 0</inkml:trace>
  <inkml:trace contextRef="#ctx0" brushRef="#br0" timeOffset="23228">19519 15008 7569,'-6'8'-1079,"4"5"1066,-4-11 53,6 4 309,0-6-373,6-13 63,2 4 0,7-13-140,0 8 141,-1-1-10,1 0 1,0 0-80,0 1 0,4-1 48,1 0 0,-1 1-13,-4-1 0,5 2 12,-1 3 0,1-1-7,-5 6 0,-1 0 9,1 5-12,-7 0 1,5 0 0,-5 2 8,1 2 1,-1 1-1,-3 10 11,-4-10 1,6 15 0,-7-11 0,0 4-42,0 2 32,0 0 1,0-1 0,-2 1-37,-3 0 36,4-7 0,-6 5-16,7-5 11,0 0-70,0-1 68,0-7 0,7-5-30,2 0 1,0-6 15,0 1 0,-4 2 3,5-2 0,-5 2 8,5-2 1,-5-1-14,4 6 19,-5 0 1,9 5 15,-5 0-23,7 0 5,-7 6 1,3-2 63,-6 5-65,0 1 9,2 5 0,-4-5 5,7-1-29,-1-5 1,1 7-1,0-4-319,1 1 342,3-5 0,0 10 0,1-5 0</inkml:trace>
  <inkml:trace contextRef="#ctx0" brushRef="#br0" timeOffset="27043">21945 15802 6603,'0'-8'67,"0"1"1,0 5 154,0-2-151,0-5-19,0 1 1,-5-5-4,0 3 1,-5-3 74,5-1-53,-6-1-68,3 0 0,-1-4 100,5-1-251,2-6 225,-5 3-69,6-13 1,-6-2-167,7-6 183,7 0 1,1-6-168,7-4 0,4 1 44,1 0 0,-1 7-220,-4 2 139,6 6-15,-4 9 194,4 6 0,7-5 0,3 5 0</inkml:trace>
  <inkml:trace contextRef="#ctx0" brushRef="#br0" timeOffset="28216">22371 15684 7569,'0'-8'-1405,"0"1"1501,7 1-73,-6 4-6,12-11 1,-10 5 23,7-7-9,-6 7-13,9-5 1,-10 5 20,7-7 0,-5 1-94,4-1 85,-5 0-12,9 0 0,-10 1-93,7-1 94,0 0-4,-2 1 0,3 4-75,-6 0 74,7 0-14,-4 2-111,6 2 107,1 6 1,-5 0-7,0 0 0,-7 1-45,2 4 44,-4 3 3,-1 13 1,0-3 0,0 7 0,-4-5-7,-1 4-2,-7 1 15,11 4 0,-11-1-4,7-4 1,0 2 3,5-6-7,-6 0 8,4-6 1,-4-4 1,6 0-8,0-7 4,0 4 0,5-9 0,-1-3 0,8-3 4,-2-7 0,-2 1-5,2-1 0,-1 0 6,6 0 1,-2 1-6,-3-1 0,3 2 6,-3 3-6,-4-3 1,8 11-1,-5-2 2,-2 2-2,6 2 2,-11 0-2,4 6 1,1-4 0,-4 10 46,7-8-43,-7 8 13,10-4 0,-10 0-15,7-3 1,-5 2-48,5-2-131,0-1 177,4 3 0,7-5 0,2 4 0</inkml:trace>
  <inkml:trace contextRef="#ctx0" brushRef="#br0" timeOffset="28506">23253 15758 7569,'15'0'-422,"-1"0"1,-4-2 365,0-3 0,-7 2 112,2-7 0,2 5-34,-2-5 0,-1 1 0,-4-6 1,2 0 12,3 0 0,-3-4-105,2-1 1,0-6 107,1 2 1,-4-3-72,4 3 0,2-4 0,-2 5 0,-2-1-116,-1-1 1,-2 7-103,0-1 106,0 2 145,0 9 0,0-5 0,0 5 0</inkml:trace>
  <inkml:trace contextRef="#ctx0" brushRef="#br0" timeOffset="28740">23415 15508 7569,'9'0'0,"1"0"-659,-7 0 105,4 0 560,0 0 98,-6 0 0,4 1 91,-10 4-183,-3-3 1,-7 6 0,-1-5 50,-4 2 1,2 5-36,-6-5 1,-2 1-88,-8-1 0,2-3-197,-2 3 184,3-3 1,3 2-1,2 1 72,2-1 0,-1-3 0,-4-1 0</inkml:trace>
  <inkml:trace contextRef="#ctx0" brushRef="#br0" timeOffset="29100">23797 15846 7019,'15'0'-184,"-6"-2"0,1-1 0,0-4 92,-2-1 0,0-2 122,-3-4 0,2-3-44,2-2 0,5-4 85,-5-6 1,3-6 0,-1 1-59,-1 1 1,-7 2 0,2 3-1,-3 4 0,-2 3-159,0 6 0,-5 0 146,0 1 0,-6 5 0,2 3 0</inkml:trace>
  <inkml:trace contextRef="#ctx0" brushRef="#br0" timeOffset="29519">24061 16022 7569,'15'0'-686,"-5"0"0,0-1 741,1-4 1,2-3 92,2-7-113,0-6 1,-1 3 0,1-8 17,0-6 0,-1 1-77,1-8 1,0 2-90,-1-3 134,1-2 1,-2 6-1,-1-5-21,-3 2 0,-4 1 25,5-1 1,-7-2-150,2 7 1,-3 0 18,-2 4 105,0 1 0,0 0 0,0-1 0</inkml:trace>
  <inkml:trace contextRef="#ctx0" brushRef="#br0" timeOffset="29958">24782 15846 7216,'14'0'-916,"-5"0"778,-3 6 137,-6-4 0,0 6-148,0-3 123,0-3 26,-6-2 0,4-8 0,-5-7 0</inkml:trace>
  <inkml:trace contextRef="#ctx0" brushRef="#br0" timeOffset="30147">24782 15537 7569,'9'-16'-364,"1"-4"0,-2 2 216,2-6 0,3-1 118,-3-4 1,2-12 73,-3-3 1,3-3-16,-7 2 1,4-4-39,-4 0 0,0 0-7,-5 5 0,0 7 16,0 3 0,-6 2 0,-2 3 0</inkml:trace>
  <inkml:trace contextRef="#ctx0" brushRef="#br0" timeOffset="35710">20548 14890 7245,'0'10'-643,"0"0"769,0-7-176,0 10 1,-1-11 134,-4 3-97,-3-4 0,-7-1 47,0 0 0,1 0-96,-1 0 0,5 0 49,0 0 0,-4-4-90,-6-1 0,0-5 55,6 5 0,-1-6-113,0 1 1,1 2 44,-1-2 0,0 2 115,0-2 0,7 3 0,-5 1 0,5-2 0</inkml:trace>
  <inkml:trace contextRef="#ctx0" brushRef="#br0" timeOffset="36045">20490 15067 6184,'8'0'24,"0"-5"13,-3 0 1,-4-2 66,4 3-52,-3 2-45,-2-11 1,0 10 20,0-7 1,0 5 2,0-5 0,0 0-19,0-4 0,0-1 17,0 0 1,0 0-55,0 1 0,0-6 3,0 1 1,0-1-115,0 5 0,0-4 135,0-1 1,0 1 0,0 4 0,0 0 0</inkml:trace>
  <inkml:trace contextRef="#ctx0" brushRef="#br0" timeOffset="36538">20975 14949 6877,'0'-8'-320,"4"-5"328,1 3-75,0-3 1,-5-7 101,0 1 0,0-1-184,0 6 1,-1-1 61,-4 0 87,3 1 0,-11-1 0,5 0 0</inkml:trace>
  <inkml:trace contextRef="#ctx0" brushRef="#br0" timeOffset="41574">1807 16419 7569,'-8'7'-218,"1"-6"190,1 6 40,4-7-234,-11 0 225,5 0 40,-7 0 1,5 0-10,1 0 1,4 5 26,-5 0 1,0 0-65,-5-5 1,1 1 41,-1 4 1,0-2-33,1 7 1,-1-5 18,0 5 1,1 0-51,-1 4 1,0 1 20,0 0 0,2-1-1,4 1 1,-3 0-33,7-1 44,0 1 1,5 0-48,0 0 45,7-1 1,6 1 24,7 0 0,-1-6-6,-4 1 0,4-5 3,1 5 1,4-7-11,-4 2 1,1-3 1,-1-2 0,-4 0 49,4 0 0,1-2-43,-1-3 1,4-3-4,-4-7 0,6 1 5,-2-1 1,-1-5-58,2 1 1,-12-2 29,2 1 1,-11 4-6,1-4 1,-3 4 12,-2 1 0,-7-3-4,-2 3 1,-4-3-13,-2 9 0,-6-4-2,-4-2 0,2 2-78,-1 3 1,4-3 51,-4 3 0,6 4-89,-2 1 0,-1-2 65,1 2 1,1 0-75,4 5 1,0 0-25,1 0 1,5 2-321,5 3 477,-5 3 0,8 7 0,-6-1 0</inkml:trace>
  <inkml:trace contextRef="#ctx0" brushRef="#br0" timeOffset="41962">1910 16478 7569,'0'23'0,"2"-2"-328,2-6 204,-2 6 1,11-10 216,-3 4 4,-4-4 0,8 4-80,-5 0 1,-1-5 20,2-1 1,0 0-91,5 0 0,-5 5 82,-1-5 0,1 4-70,5 2 1,0-5 71,-1 0 1,8-1 1,2 6 1,-1 0-38,1 0 1,1-6-3,4 1 0,-1-2-133,-3 2 0,1 2 138,-7-8 0,7 8 0,-3-4 0</inkml:trace>
  <inkml:trace contextRef="#ctx0" brushRef="#br0" timeOffset="43148">2968 17286 7226,'8'-6'433,"4"-2"-409,-7-7 0,5 0 75,-6 1 1,6 2-63,-5-3 1,5 4 78,-5-9 0,6 2-73,-1-1 0,3 1 130,2-7-191,0 7 16,-1-9 0,3 10-53,2-2 1,-1 2 78,7 3 0,-7 4-47,1 0 0,2 2 66,-1-2 1,0 4-99,-6 6 0,1 0 21,0 0 13,-7 0 0,3 1 17,-6 4 1,0-2 1,-5 7 1,0 0-107,0 5 1,-5-6 105,0 1 1,0 0-78,5 5 0,-1-1 64,-4 1 0,3 0-37,-3 0 22,4-1 1,1 1-4,0 0-9,0-7 1,1 0 3,4-3 1,-2-3 8,7 2 1,-5-7 2,5-2 0,0-6 25,4 1 1,1 2-28,0-2 0,0 0 88,-1-4 0,1 4-79,0 0 0,-1 5 95,1-5-21,0 7 26,-1-10 56,1 11-116,0 2 7,-7 2-4,-1 11 0,-7-5 2,0 7 0,4 0-33,1-1 0,0 1 46,-5 0-64,0-1 0,5 1 37,0 0 1,7-5-87,-3-1 1,6-5-272,5 1 0,4 1 345,10-1 0,4 6 0,6-2 0</inkml:trace>
  <inkml:trace contextRef="#ctx0" brushRef="#br0" timeOffset="44048">4600 17095 7569,'-8'7'-617,"-5"-6"797,3 4 0,-3-3-50,-2-2 1,-6 0-127,-4 0 0,2 0 101,-1 0 1,1 0-151,-1 0 0,-4 0 29,3 0 1,2 0-82,-1 0 0,6-2 115,-2-3 1,4 4-121,1-4 0,1 3-518,-1 2 620,0 0 0,1 7 0,-1 1 0</inkml:trace>
  <inkml:trace contextRef="#ctx0" brushRef="#br0" timeOffset="44308">4365 17301 7569,'0'-8'-97,"0"1"139,0 1 1,0-2-8,0-7 1,0 0 59,0 1 0,5-8-122,-1-2 1,1-4 101,-5-1 1,2-1-184,3 1 0,-4-1 71,4 1 0,-1 1-63,1 4 0,-2-2-84,7 6 184,-7 0 0,10-1 0,-5-2 0</inkml:trace>
  <inkml:trace contextRef="#ctx0" brushRef="#br0" timeOffset="44698">5100 17316 6880,'-5'-15'302,"0"0"1,0 1-217,5-1 0,0-5-2,0 1 1,2-7-75,2 1 1,-2-3 62,3-1 1,1 1-230,-1 4 0,7-2 156,-2 6 0,3-6 0,1 3 0</inkml:trace>
  <inkml:trace contextRef="#ctx0" brushRef="#br0" timeOffset="45435">6305 16801 7569,'0'8'-439,"0"-1"0,-7-7 706,-2 0 1,-4 0-69,-2 0-120,0 7 1,-4-6-1,-1 4 1,-5-3 37,6-2 0,-2 0-170,1 0 0,2 0 92,-6 0 1,6 0-146,-2 0 0,-1 0 45,1 0 1,-4 0-264,4 0 0,0 0 13,6 0 311,6 0 0,-6 0 0,6 0 0</inkml:trace>
  <inkml:trace contextRef="#ctx0" brushRef="#br0" timeOffset="45675">6231 16654 7569,'0'-8'-1282,"0"2"1504,0 6 0,-6 0-28,-4 0 1,-3 0-53,-2 0 1,1 1-73,-1 4 0,0-3-46,1 3 0,-3-4 42,-2-1 0,2 0-89,-2 0-9,2 0 0,3 0-344,-1 0-260,7 0 636,1 0 0,7 7 0,0 1 0</inkml:trace>
  <inkml:trace contextRef="#ctx0" brushRef="#br0" timeOffset="46523">7304 16566 6877,'-8'7'-7,"2"-6"0,6 7 75,0-3 1,-2-3 7,-3 3 0,2-2 10,-7 2 1,0-3-60,-4 3 0,-1-2 57,0 2 1,-4-4-66,-1 4 0,-1-3 48,1-2 0,4 0-98,-4 0 0,4 0 13,1 0 1,1-2-32,-1-3 0,2 2-2,3-7 1,3 0 70,7-4 0,0-6-40,0 1 1,12-6 21,3 5 0,4-1-30,1 2 1,3 4 19,6 0 1,-4 1 97,-1 4 1,1 3-53,4 2 0,-1 4 77,-4 1 1,2 0 17,-6 0 1,-5 6-59,-6 4 1,-5 8 14,1 2 0,-5 4-25,-5-4 0,-3 6-47,-7-2 0,-1 2 54,-4-1 1,2 1-123,-7-6 0,1 4 24,-5-4 1,-1 1-47,1-1 1,4-4-61,1 4 133,6-4-1,-3-1 1,3-1-50,3 1 1,-1 0 39,11-1 0,-5-4-115,5 0 109,0 0 0,13 4-42,7 1 35,0 0-20,12-7 0,1 3-13,6-6 1,7 0-194,-2-5 5,-3 7 209,7-6 0,-10 6-298,6-7 0,-10 0 332,5 0 0,-6 0 0,8 0 0</inkml:trace>
  <inkml:trace contextRef="#ctx0" brushRef="#br0" timeOffset="46800">7804 16992 7083,'-8'0'-814,"2"0"814,6-6 0,-7 4 0,-1-4 0</inkml:trace>
  <inkml:trace contextRef="#ctx0" brushRef="#br0" timeOffset="49101">10509 17066 6650,'1'-15'466,"4"0"1,-3 1-327,3-1-57,-3 0 0,2 1-119,1-1 1,0 0 75,-5 1 1,2 2-126,3-3 0,-4 9 27,4-9-40,-3 4 0,-2-4 17,0 0-200,0 7 1,0 0-260,0 3 540,0 4 0,6-6 0,3 7 0</inkml:trace>
  <inkml:trace contextRef="#ctx0" brushRef="#br0" timeOffset="49328">10641 16875 7569,'8'6'-351,"-1"-4"333,-7 4 0,-2-6 1,-3 2 143,-5 3 1,2-3 15,-1 3 0,-1-4-38,-5-1 0,-5 2-14,1 3 1,-2-4 21,1 4 1,2-3-148,-6-2 0,4 0 93,-5 0 1,6 0-225,-6 0 1,6 0-102,-6 0 1,7 0-372,-1 0 638,9 0 0,-10 0 0,4 0 0</inkml:trace>
  <inkml:trace contextRef="#ctx0" brushRef="#br0" timeOffset="47669">8627 17036 7569,'-6'9'0,"3"-3"-454,-7-6 198,6 7 473,-9-6-60,5 6 1,-6-7-27,-1 0 0,-1-2 5,-4-3 1,4 2-4,-4-7 1,4 5-24,1-4 1,-5-1-48,1-5 1,-1 0 46,5 1 1,2-1-102,4 0 0,-3 1 56,7-1 1,0-5-133,5 1 1,0-7-61,0 1 1,7 2 123,3-1 1,9-1-193,6-4 0,3 6 54,1 3 1,0-1-29,1 1 0,-1 3 17,1 7 0,-6-3-222,1 3 0,-7 3-21,1 2 395,-3-3 0,6 7 0,1-6 0</inkml:trace>
  <inkml:trace contextRef="#ctx0" brushRef="#br0" timeOffset="48335">8921 16860 6735,'9'0'651,"-1"-2"-487,-3-2 0,-2 0-52,7-6 0,-5 1-25,4-6 1,-4-1 16,5-4 1,0 2-91,5-6 1,4 6 56,1-2 1,1-3-119,-1-1 0,-4 2 38,3 3 0,3 2-68,-3 3 1,1 1-17,-5 3 1,4-2 68,1 8 1,-1-1-33,-4 5 0,-2 1 51,-3 4 1,1 3-13,-6 7 1,5 5-1,-5-1 1,0 6-72,-5-6 0,0 6 55,0-6 1,-2 1-4,-3-5 1,4 4 14,-4 1 1,2-5-31,-2-6 35,3 1 0,-4 0-11,6 0 1,1-7-15,4 2 0,2-5 17,2-5 0,4-3 27,-3-7 1,5 2 4,5 3 0,-4-6 7,3 6 0,-2-6 83,-2 6 1,-1 2-103,1-2 0,-5 7 178,0-2-159,-7 3 6,10 2 174,-12 0-161,13 0 0,-11 5-8,7 0 0,-6 5 38,6-5-45,-6 6 34,9-9-96,-5 11 1,6-6 70,1 2 1,0 3-151,0-7 1,-1 4 77,1-4 0,0 5-207,-1-5 0,1 5 65,0-5 1,-2 1-373,-3-1 558,3-3 0,1 11 0,9-5 0</inkml:trace>
  <inkml:trace contextRef="#ctx0" brushRef="#br0" timeOffset="49763">11141 17066 6678,'0'-15'469,"0"0"0,0 1-342,0-1 1,0-5-182,0 1 0,0-2 90,0 1 1,5 2-144,0-6 1,0 6 61,-5-2 1,1-1-441,4 1 485,-3 1 0,11-3 0,-5-1 0</inkml:trace>
  <inkml:trace contextRef="#ctx0" brushRef="#br0" timeOffset="50586">11508 17316 7569,'15'0'-128,"-7"0"151,5 0 1,-5-2-1,7-1 16,0-2 1,0-6 107,-1 1 0,3-3-154,2-2 0,-2-5 49,2 1 0,-3-7 54,-1 1 1,0-3-43,0-1 1,-1-5 60,1-1 0,-2-5-152,-3 0 1,1 3 42,-6-2 1,5 1-83,-5-1 1,-2 1 35,-8 4 1,2 8-215,-7-4 0,0 11-52,-4-1 1,-6 4 305,0 1 0,1 7 0,4 1 0</inkml:trace>
  <inkml:trace contextRef="#ctx0" brushRef="#br0" timeOffset="51768">12552 16860 7569,'-8'0'-1205,"-5"0"1323,3 0 1,-3 5-4,-2 0 0,1 0-75,-1-5 1,5 1-16,0 4 1,0-1 2,-4 5-55,-1 1 0,0 5 71,1 0 0,4-1-48,0 1 1,7 0 37,-2-1 1,3 1-55,2 0 1,0-1 38,0 1 0,2-2 19,3-3 0,3 3-14,7-3 0,6 1 3,3-1 0,-1 2 36,2-8 0,4 1-37,5-5 1,7 0 22,-2 0 1,-1-6-16,1-4 1,-8 2 51,-1-2 0,-8 0-47,-7-4 0,-2-1 77,-3 0-72,3 0 4,-11 1 1,3-1 14,-10 0 0,0-1-85,-10-4 1,2 9 67,-11-4 1,4 6-165,-5-1 1,1-2 48,-5 7 0,-1-1-223,1 1 0,4 3 111,1-3 0,6 4 181,-2 1 0,-3 6 0,1 2 0</inkml:trace>
  <inkml:trace contextRef="#ctx0" brushRef="#br0" timeOffset="52002">12684 16934 7569,'7'8'-387,"-6"5"1,8-12 0,-6 6 525,2 0 1,1-4 175,-1 7-242,-3-1-7,4 6 1,1-5-74,3 0 0,-2-1 77,2 6 1,-1-2-104,6-3 0,2 3 60,2-3 1,-1 1-171,7-1 190,-7 3-18,3-11 0,-2 6-254,1-3 0,0-3 225,-6 2 0,1-2 0,0-2 0</inkml:trace>
  <inkml:trace contextRef="#ctx0" brushRef="#br0" timeOffset="52555">13037 17580 7569,'7'8'-1114,"-6"-1"1208,6-7 1,-2-7 23,0-2 1,1 1 66,-1-2 0,2 0-5,2-5 1,4 1-115,-3-1 1,3-5-27,2 1 1,5-3 20,-1 3 1,2 2-36,-1-2 1,-4-2 55,4 1 0,1 0-130,-1 6 0,-1 4 53,-4 0 1,5 7-85,-1-2 1,1 3 26,-5 2 1,-6 0 57,1 0 1,-7 2-220,2 3 171,-3 3 0,-2 7-103,0-1 0,0 1 26,0 0 75,-7 0-63,6-1 1,-6 1 44,7 0 0,0-6-22,0 1 0,0-5 77,0 5-67,7-7 1,3 4 128,9-7 0,-2 0-105,2 0 0,-3 0 101,-1 0 0,0-7-45,0-3 1,-1 4 38,1 1 0,0-2-48,-1 3 1,1-1 195,0 5-187,-1 0 0,6 0 0,0 0 3,-2 0 1,4 1-194,3 4 0,3-3-50,1 3 234,1 3 0,5 0 0,3 7 0</inkml:trace>
  <inkml:trace contextRef="#ctx0" brushRef="#br0" timeOffset="53223">12082 17154 6990,'-15'0'983,"0"0"-1239,1-6 139,5 4-587,3-5 704,6 7 0,6-6 0,3-2 0</inkml:trace>
  <inkml:trace contextRef="#ctx0" brushRef="#br0" timeOffset="54069">14683 17007 7106,'0'8'79,"0"-1"-49,0-7 1,-6 5 16,-4 0 1,-5-1-20,-4-4 0,1 0-121,-7 0 0,6 5 111,-6 0 1,6 0-108,-6-5 0,2 0 69,-1 0 1,-2 0-234,6 0 0,-1 0 253,1 0 0,4 0 0,-5 0 0</inkml:trace>
  <inkml:trace contextRef="#ctx0" brushRef="#br0" timeOffset="54297">14639 16787 7569,'-14'9'-467,"-1"1"0,0-5 564,0 5 1,-4-5-23,-1 5 0,-4-7-115,4 2 0,-4-2 74,4 2 0,-1-3-312,1 2 105,4-2 173,-5-2 0,6-6 0,0-3 0</inkml:trace>
  <inkml:trace contextRef="#ctx0" brushRef="#br0" timeOffset="56749">15683 16669 6906,'0'8'347,"-7"5"0,4-10-211,-7 7 0,5-5-20,-4 5 0,0-5 18,0 5 1,-4-7-115,3 2 0,-3 1 136,-2-1-173,0 0 0,1-5 73,-1 0-38,0 0 1,5-1-116,1-4 0,4 1 109,-5-5 0,7 4-76,-2-5 0,3 0 1,2-5 66,0 1 1,0-1-39,0 0 0,7 1 33,2-1 1,5 0-10,0 0 1,1 2 8,0 4 1,-1-3 44,1 7 1,0 0-41,-1 5 0,1 2 105,0 3 1,0 1-47,-1 4 1,-4 3 9,0-3 0,-7 8-66,2 2 0,-3-1 34,-2-4 1,-7 5-124,-3-1 113,-3 1-3,-1 1 0,-1-5-76,0 4 0,0-4 66,1-1 0,-1 0-126,0-1 119,1 1-30,-1 0 0,5-5 0,0-1 1,5 0 17,-4 0 0,4 3-7,-5-7 28,7 6-23,-4-3 0,7 7 92,0 0 1,0-6-82,0 1 1,7-2 13,2 2 1,5 2-63,0-7 0,3 4-7,2-4 0,2 5-173,4-5 1,3 0 65,-4-5 1,2 1-282,-1 4 0,1-3 145,-6 3 1,4-3 290,-4-2 0,-1 6 0,-4 2 0</inkml:trace>
  <inkml:trace contextRef="#ctx0" brushRef="#br0" timeOffset="57205">16197 17110 7747,'9'-2'-199,"-5"-3"56,-2 4 72,-2-6 0,7 1 0,1-2 0</inkml:trace>
  <inkml:trace contextRef="#ctx0" brushRef="#br0" timeOffset="60677">19637 17081 7246,'15'0'0</inkml:trace>
  <inkml:trace contextRef="#ctx0" brushRef="#br0" timeOffset="57982">16815 17169 7569,'-7'8'0,"4"-2"125,-7-6 0,5-1 150,-5-4-17,7 3-109,-10-11 1,10 5-42,-7-7 1,7-6 45,-2-3 1,3-4-190,2-2 1,2 1 59,3 0 1,3-1-186,7 1 0,-6-5-32,1-1 1,0 6-98,5 4 0,-1 3-58,1-3 1,-2 4-243,-3 6 589,3 7 0,-5-5 0,7 5 0</inkml:trace>
  <inkml:trace contextRef="#ctx0" brushRef="#br0" timeOffset="58590">17168 17022 7569,'9'-5'-273,"1"0"1,-5 0 186,5 5 1,0-5 250,4 0 0,-4-6-20,0 1 1,0 0-123,4-4 1,1 2 16,0-7 0,4 1 61,1-2 0,0 4-159,-6-4-49,1-3 169,0 7 0,-1-5-124,1 6 1,-5 2 59,0 3-123,0-3-35,4 11 164,1-4 1,-5 7-68,-1 4 1,-5-1 57,1 5 1,-4 1-34,-1 5 0,0 0 27,0-1 1,0 6-63,0-1 1,0 3 53,0-3 0,-5-2-40,0 2 0,1-2 27,4-3 0,0-4-36,0 0 0,0-7 4,0 4 60,6-7 0,-3-7-26,7-3 0,0 2 35,5-2 1,-4 1-30,4-6 0,-4 2 69,9 3 0,-2-3-57,1 3 0,-2 2 162,2-2 17,-2 7-40,-3-4 0,1 7-62,0 0 0,-5 2 29,-1 3 1,-4-2-43,5 7 0,-5-2-66,5 2 0,-7 3 40,2-3 1,-2 3 3,2 2 0,-2-1-21,7 1 1,-5-5-78,5 0 0,0-7-110,4 2 1,1-2 50,0 2 1,-1-3-480,1 2 606,0-2 0,6-2 0,2 0 0</inkml:trace>
  <inkml:trace contextRef="#ctx0" brushRef="#br0" timeOffset="58861">18285 16992 7646,'8'-6'70,"-2"-2"0,-4-12-21,3 0 1,-3 1-118,2 4 0,0-1 56,1-4 0,-2-1-66,7-3 1,-5-4 25,4 3 20,-5-3-259,9 6 1,-10-5-391,7 8 681,-7-1 0,10-1 0,-5-2 0</inkml:trace>
  <inkml:trace contextRef="#ctx0" brushRef="#br0" timeOffset="59066">18505 16772 6754,'-6'8'174,"-3"-1"1,-7-7 47,-3 0 0,2 0-234,-2 0 0,-4 0 75,-2 0 1,-3 0-290,-1 0 0,1 0-33,4 0 259,-4 0 0,5-7 0,-6-1 0</inkml:trace>
  <inkml:trace contextRef="#ctx0" brushRef="#br0" timeOffset="59400">18740 17066 6875,'2'-10'67,"3"0"114,-4 0 0,6-6-92,-7-3 1,2 1-100,3-7 0,-4 5-76,4-4 1,-3 1-152,-2-1 0,1-3 96,4 8 0,-3-6 141,3 6 0,3-1 0,0 5 0</inkml:trace>
  <inkml:trace contextRef="#ctx0" brushRef="#br0" timeOffset="59690">19020 17183 7569,'14'-1'-130,"1"-4"1,0 2-123,-1-7 0,1 0 360,0-5 0,-1-1 33,1-4 1,0-1-29,0-3 0,-1-9 18,1 4 1,-2-4-140,-3 4 0,-2-1-29,-3 1 0,-3-1-121,2 1 1,-7 0-231,-2-1 1,-8 1 387,-1-1 0,-8 1 0,-7 0 0</inkml:trace>
  <inkml:trace contextRef="#ctx0" brushRef="#br0" timeOffset="63948">21959 17198 6775,'7'8'91,"-4"-1"121,7-7 0,-5-7-128,5-2 1,-5-5-96,4 0 1,1-1 65,5 0 1,1-4-104,4-1 1,-4-6 70,4 2 0,1 2-64,-1 3 1,1 2 19,-2 3 1,-2-1 10,2 0 0,-1 2-34,2 3 1,-4 4-9,4 6 0,-9 0 10,-1 0 0,-2 2 32,2 2 0,-3 5-155,-7 5 147,0 1 4,0 6 1,-2 0-65,-3 4 0,2 1 39,-7-6 1,7-1 32,-10 2 0,11-9-69,-3 3 78,3-4-37,2-3 87,0-1-82,0-7 0,7-2 39,3-3 1,3-3-25,2-7 0,-1 1 41,1-1 0,1 0-19,4 1 0,-4-1 7,4 0 25,-4 7 0,-1 1 51,0 7-37,-1 0 1,1 0-22,0 0 34,-7 7 0,3 1-40,-6 7 0,5 0-36,-5-1 0,1-4-20,-1 0 7,-3 0 0,9-1-94,-6 1-268,7-6-51,-4 2 435,7-6 0,6 7 0,2 1 0</inkml:trace>
  <inkml:trace contextRef="#ctx0" brushRef="#br0" timeOffset="64238">23077 17213 7155,'0'8'-591,"0"-1"744,6-7 13,-4 0-259,4 0-21,1-7-170,-6 5 222,6-11 1,-7 5-236,0-7 297,0 7 0,6-11 0,3 2 0</inkml:trace>
  <inkml:trace contextRef="#ctx0" brushRef="#br0" timeOffset="64439">23106 16816 7569,'6'-15'-1555,"1"-1"1611,3-4 1,3 2 152,-3-6 1,3-6-11,1-4 1,-4-2-116,0 2 1,-7 1-85,2-6 1,-3 6 41,-2-1 1,0 10-280,0 4 0,-2 4-55,-3 1 292,-3 7 0,-7-5 0,1 5 0</inkml:trace>
  <inkml:trace contextRef="#ctx0" brushRef="#br0" timeOffset="62659">20475 16801 6454,'-8'0'886,"-5"0"-686,4 0-151,-5 0 1,-1 0 144,0 0-188,1 0 1,-1 0 62,0 0-14,1-6-140,-1 4 98,0-11 1,7 10-51,3-7 1,3 5 85,2-5-31,0 7-70,7-10 1,1 10 66,7-7 1,0 5-12,-1-5 0,6 7 45,-1-2 0,6 3 86,-5 2 0,1 0-3,-2 0 1,-2 0-55,2 0 1,-7 0 162,-2 0-177,-7 7 0,3 1-82,-6 7 1,0-4 54,0 4 1,-6-4-71,-4 9 1,-8-2 50,-2 2 1,1-3-21,4 8 1,-4-5-60,-1 4 0,-5-4 70,6 4 0,-1-4-42,6 4 0,-1-6 30,0 2 0,5 1-45,1-1 0,5-1 40,-1-4 9,4 0 0,2-1 3,4 1 0,3-5 2,7 0 0,6-7-46,4 2 1,3-4 32,1-1 1,-4 0-158,-1 0 1,-1 0-4,1 0 1,3-4-111,-8-1 0,1-5 160,-6 5 0,1-5 117,0 5 0,0-13 0,-1 2 0</inkml:trace>
  <inkml:trace contextRef="#ctx0" brushRef="#br0" timeOffset="63235">20842 16698 6199,'10'-5'298,"0"1"0,-5-6-229,5 5 0,-6-7-15,6 3 0,0-4-4,5-2 0,-1 0 0,1 0 0,0-4 3,0-1 0,4 1-51,1 4 1,-1 0 57,-4 1 0,0-1-114,-1 0 0,-4 5 118,0 1-149,0 5 126,5-2-34,-1 6 0,-6 6-85,-3 4 0,-3 5 84,-2 4 1,0 3-59,0 2 1,-5 4 49,0-4 0,-5 3-135,5-3-1,-6-3 99,9-6-58,-4 0 54,6-7 0,2-2-4,2-6 1,0 0 38,5 0 1,0-6 8,0-4 1,5 2 70,-5-2 0,4 0-91,2-4 1,0 4 72,-1 0 0,1 2 2,0-2 0,0-1 72,-1 6-74,1 0 0,0 5 21,-1 0 0,1 0-73,0 0 0,-1 0 32,1 0 1,0 1-119,0 4 0,-1-3 68,1 3 1,0 1-327,-1-1 0,3 5 342,2-5 0,4 6 0,7-2 0</inkml:trace>
  <inkml:trace contextRef="#ctx0" brushRef="#br0" timeOffset="65002">21592 17183 6602,'8'0'-20,"-1"0"0,-1 0 0,2 0 0</inkml:trace>
  <inkml:trace contextRef="#ctx0" brushRef="#br0" timeOffset="67954">24017 17051 7030,'-14'0'474,"-1"0"1,0 0-374,0 0 1,1 5-156,-1 0 22,0 0 1,1-5 15,-1 0 0,-5 0 93,1 0 0,-1 0-373,6 0 0,-1 0-1,0 0 297,0-7 0,1 6 0,-1-6 0</inkml:trace>
  <inkml:trace contextRef="#ctx0" brushRef="#br0" timeOffset="68171">24120 16801 7212,'0'8'-486,"-6"-1"558,-4-7 1,-8 0 52,-2 0 1,-6 0 264,2 0 1,-4 0-290,-2 0 1,3 0 15,2 0-583,-3 0 331,12 0 0,-10-5-11,6 0 146,1-6 0,-2 3 0,-2-7 0</inkml:trace>
  <inkml:trace contextRef="#ctx0" brushRef="#br0" timeOffset="69086">24752 16684 6909,'-8'6'529,"0"-4"-381,3 3 0,2-4-73,-7-1 1,5 0 34,-5 0 0,5 0-61,-4 0 142,-1 0-171,-5 0 37,0 0 1,6-1-12,-1-4 0,6 2-78,0-7 0,-3 5 152,2-5-133,0 0 1,5-4 56,0-1 0,2 0-123,3 0 1,1 6 101,4-1 1,3 2-80,-3-2 0,3-3 43,2 3 1,1 4-9,4 1 1,-4 3 9,4 2 0,-4 0 9,-1 0 1,-1 2 82,1 3 1,-5 3-76,0 6 0,-7 1 16,2 0 0,-4-1-9,-1 1 0,-11 5-29,-4-1 1,-3 3 11,4-3 0,-6-2-2,0 2 0,-1 2-8,2-1 0,2 1 18,-2-1 0,2-4-16,3 4 1,-1-4 7,0-1 1,5-5 2,1-1 1,4 1-1,-5 5 0,7-5 101,-2-1-94,3-5 29,2 2 1,2-1 72,3 0 1,-2 2-34,7-2 0,0-2-41,4 7 0,1-7-98,0 2 0,-1-2 139,1 2-284,0-3 0,-2 6-472,-3-3-319,-4-4 1000,-6 6 0,7-7 0,1 0 0</inkml:trace>
  <inkml:trace contextRef="#ctx0" brushRef="#br0" timeOffset="70099">25105 16934 7408,'0'8'193,"0"5"79,0-12-918,0 6 269,-7-7 377,6 0 0,-6-7 0,7-1 0</inkml:trace>
  <inkml:trace contextRef="#ctx0" brushRef="#br0" timeOffset="70616">25575 16625 6921,'0'8'-561,"-1"-1"815,-4-7 1,2 0-130,-7 0 1,5 4-34,-5 1 1,5 0-210,-5-5 144,1 0 0,-1-1-11,0-4 0,7 1-24,-2-5 0,3-1-3,2-5 1,2 0-1,3 1 0,3-1-22,7 0 0,-1 1 13,1-1 0,-5 5-3,0 0 0,-1 2 19,6-2 0,0 4 41,-1 6 0,1 0 81,0 0 1,-5 5-60,-1 0 0,-4 6 12,5-1 1,-7 5-25,2 4 0,-5-1 14,-5 7 0,-3-6-17,-6 6 1,-1-6-32,0 6 0,-4-2-23,-1 1 44,-6 4 1,8-12-75,-7 4 0,3 1 63,-3-1 0,-1-1-24,6-4 0,1 1 16,4 4 1,0-5-1,1-1 1,1 1 1,3-5 0,3 3 11,7 2 0,0-6-17,0 1 1,8-5 4,7 5 0,3-7-111,11 2 1,-2-3 67,7-2 0,2 0-345,-2 0 0,-5-7 39,-4-3 333,-1 4 0,6-7 0,-1 5 0</inkml:trace>
  <inkml:trace contextRef="#ctx0" brushRef="#br0" timeOffset="71214">26016 16404 7569,'0'9'-134,"0"-3"272,0 1-128,0-6 653,0 6-703,0-20 62,0 3 1,7-11 28,3 6 1,-2 0-117,2 1 1,4-6-82,6 0 89,0-6 0,-6 8 1,1-6 1,5 6 79,-1-2 1,-1 4-89,-8 1 1,3 2 67,-3 3 1,-2 4-28,2 6 21,0 0-5,4 0 1,-6 6 5,-3 4 0,-3 3-2,-2 2 0,0 5-21,0-1 1,-7 6 18,-2-6 1,0 6-7,0-6 0,4 3 3,-5-3 1,7-3-17,-4 6-1,1-14-33,4-2 0,2-7-6,10-4 0,-2-3 58,2-7 0,0 0-17,4 1 0,1-1 24,0 0-23,-1 1 1,1 0 43,0 5 1,-5 2-54,-1 7 114,1 0 1,0 0-69,0 0 1,-5 2 3,4 3 0,-4 3-35,5 7 1,-7-6 26,2 1 1,2 0-266,-2 5 1,6-2-78,-1-4 331,-3 5 0,12-6 0,-3 6 0</inkml:trace>
  <inkml:trace contextRef="#ctx0" brushRef="#br0" timeOffset="72917">26766 17095 9718,'8'0'-1063,"-1"0"514,-7 0 1,0 0 0</inkml:trace>
  <inkml:trace contextRef="#ctx0" brushRef="#br0" timeOffset="73299">27148 17110 7569,'0'15'-734,"0"-7"1,-5 0 867,0-3-31,0-3 1,-1 4 0,3-6 20,-7 0 0,5-6-87,-5-4 1,7-3 44,-2-2 0,-2-5-110,3 1 1,-1-7 102,5 1 0,0-3-114,0-1 0,0 0 65,0-1 0,1-1-51,4-3 0,3 1 14,7-6 1,0 6-90,-1-1 1,1 5-137,0 4 1,1-1 68,4 6 0,-4 1 167,4 4 0,-2 7 0,1 3 0,4 3 0,7 2 0</inkml:trace>
  <inkml:trace contextRef="#ctx0" brushRef="#br0" timeOffset="73849">27398 16904 7569,'0'10'-918,"0"0"345,0-7 573,0 4-182,7-7 271,1-7 1,2 4 58,-1-7 1,0 0-109,0-5 1,4 1 61,-3-1 0,3 0-55,2 1 0,-5-1 70,0 0 1,-1-1-36,6-4 0,3 4-61,-3-4 1,8 4 2,-9 1 0,4 1-115,-3-1 1,0 2 23,-1 3 1,1 2 57,0 3 0,-1 3-64,1-2 0,-5 2 68,0 2 0,-5 6-21,4 4 1,-5 3 2,1 2 0,-4 0-41,-1-1 0,0 3 41,0 2 1,-6-2-1,-4 2 0,2 2 9,-2-1 0,7 0-25,-2-6-1,-3 1-3,6 0-30,-5-7 27,7-2 27,0-6 1,7-6-5,3-4 1,3 2-2,2-2 1,-1 0 16,1-4 1,0 4-40,-1 0 69,1 0 0,0 0-40,-1 1 0,1 5 42,0 0 0,-5 2-28,-1 2 0,-4 0 5,5 0 0,-5 6 27,5 4 1,-7-2 6,2 2 0,-2 0-30,2 5 1,-3-1-1,3 1 1,-4-5-22,-1 0 22,7-1 1,-4 5-127,7-5 1,-5-2 72,5-7 0,-5 0 46,4 0 0,1 0 0,5 0 0</inkml:trace>
  <inkml:trace contextRef="#ctx0" brushRef="#br0" timeOffset="74200">28383 16948 6192,'8'0'-331,"-1"0"484,-7 0 51,6 0 1,-4-6-161,3-4 1,1-3-2,-1-2 0,2 0 48,-2 1-114,-4-7 69,12 4 0,-9-11-178,5 4 167,-5-4 1,7 4-171,-6-1 1,5 6 55,-5-6 0,1 7-92,-1-1 0,-3 2 171,3 2 0,-4 7 0,6-5 0,1 5 0</inkml:trace>
  <inkml:trace contextRef="#ctx0" brushRef="#br0" timeOffset="74415">28633 16728 5909,'0'8'416,"0"-2"1,-2-6-191,-3 0-177,-3 0 0,-11 0-75,-1 0 1,-5 0-101,6 0 57,-7 0 1,3 0-181,-7 0 0,1 0 123,0 0 0,-1 0 126,1 0 0,-1 7 0,1 1 0</inkml:trace>
  <inkml:trace contextRef="#ctx0" brushRef="#br0" timeOffset="74794">28765 16978 7569,'8'0'-604,"5"-7"1,-9-1 651,5-7 0,-4-1-39,5-4 1,-5 2 104,5-6 1,-5 4-105,4-4 1,1-1 0,5-4 0,-5-1-34,0 1 0,-6 1 46,6 4 0,-5-2-462,5 6 439,-7 0 0,4 6 0,-7-1 0</inkml:trace>
  <inkml:trace contextRef="#ctx0" brushRef="#br0" timeOffset="75475">28956 17257 7250,'15'-7'-716,"-5"4"548,-1-7 177,1 7 1,5-10 108,0 3 0,-1-8-72,1-1 1,0-7 38,-1 1 0,3-3-42,2-1 1,-2-1 29,2 1 1,3 1-22,-3 4 1,1-4 45,-6 4 0,0-3-125,-5 3 0,3-2 51,-7 6 1,0-4-214,-5 4 1,0 0 70,0 6 0,0-1-130,0 0 1,0 1 247,0-1 0,0 0 0,0 1 0</inkml:trace>
  <inkml:trace contextRef="#ctx0" brushRef="#br0" timeOffset="75941">29632 16919 7569,'7'8'-289,"-5"-1"349,4-1-260,-6-4-214,0 4 217,0-19 197,0 10 0,0-17 0,0 12 0</inkml:trace>
  <inkml:trace contextRef="#ctx0" brushRef="#br0" timeOffset="76557">29926 16919 6751,'10'-7'-19,"0"-2"1,-5-1 69,5-5 1,-5 4-98,4-9 0,-4-1 52,5 1 1,0-6-34,5 2 1,-1 2 36,1 3 0,0-3-12,-1 3 0,-1-1-13,-3 6 0,3-1-20,-3 0 0,-2 7-52,2 3 54,0 3 7,5 2 1,-2 2-104,-4 3 117,-2 3 0,-7 2-11,0 0 1,0 0-1,0 4 0,0 1 32,0 0 1,0 4-30,0 1 0,-5-1 46,0-4 0,0 0-50,5 0 42,0-1-16,0 1 1,0-5 4,0 0-4,0-7 0,5 2 1,0-10 0,5 2-38,-5-7 1,4 0 30,-4-5 0,5 5-32,-5 1 1,5 4 24,-5-5 0,6 5-10,-1-5 1,-2 7 13,2-2 0,-5 3-5,5 2 1,-5 2 19,4 3 0,-4 2 5,5 2 1,-7 4 38,2-3 1,2 3-51,-2 2 0,0 0 32,-5-1 0,4 1-24,1 0 1,0-5-12,-5-1 1,2-5-45,3 1-150,-4 3 194,13-7 0,0-1 0,9-8 0</inkml:trace>
  <inkml:trace contextRef="#ctx0" brushRef="#br0" timeOffset="76807">30691 16992 7219,'9'9'-94,"1"-5"-76,-6-2 11,2-2 26,-6-6 1,0 2-62,0-6 1,-5 6 193,0-6 0,0 0 0,5-5 0</inkml:trace>
  <inkml:trace contextRef="#ctx0" brushRef="#br0" timeOffset="77009">30749 16698 7302,'0'-22'-368,"7"-6"1,1 5-136,7-7 503,-7 1 0,5-7 7,-3-3 1,3-3 78,2-3 0,-1 1 45,1 0 1,-5 3-77,0-3 1,-2 8-26,2-8 1,1 8-47,-6-3 0,0 6-86,-5-1 1,0-2-244,0 2 345,0 0 0,0 4 0,0 1 0</inkml:trace>
  <inkml:trace contextRef="#ctx0" brushRef="#br0" timeOffset="78677">6202 17933 7569,'-2'8'-38,"-3"-3"44,4-3 211,-12 4-99,5-4 0,-7 6-182,0-3 22,1-3 1,-1 4 72,0-6 1,0 0-94,1 0 0,-6 0-175,1 0 1,-6 5 89,5 0 0,-4 0 147,4-5 0,-6 6 0,3 3 0</inkml:trace>
  <inkml:trace contextRef="#ctx0" brushRef="#br0" timeOffset="78885">6202 17727 7569,'-15'8'0,"1"-1"56,-1-7 81,0 0 1,-1 0-65,-4 0-42,-3 7 0,-6-6-210,0 4 1,2-3 117,-2-2 0,8 0-809,-9 0 870,11 0 0,-2 6 0,6 2 0</inkml:trace>
  <inkml:trace contextRef="#ctx0" brushRef="#br0" timeOffset="80078">7275 17698 7569,'0'8'-776,"-5"0"804,0-3 0,-5-2 266,6 7 1,-8-7-181,2 2 0,2-1-32,-2 1 1,1-4-34,-6 4 23,7-3 1,-5-2-74,3 0 0,2 0 97,-2 0 0,5 0-164,-5 0 100,7-7 0,-5 1-92,3-4 1,3-3 56,-3 3 0,5-1-44,5 1 0,-2-3-3,7 3 1,0 2 3,5-2 0,-1 7 44,1-2-51,0 3 39,0 2 0,-1 0 99,1 0 1,0 0-89,-1 0 0,-4 2 123,0 3 1,-7 3-63,2 7 1,-3 6-17,-2 3 0,-2-1-25,-3 2 0,-5-7-10,-9 1 22,2 4 1,-4-7-140,7 4-28,-1-4 104,-6-1 0,9-5-13,-3 0 0,4-1 17,-4 6 1,6-2-10,-1-3 0,6 3 8,0-3 1,4-4 0,4-1 1,11 2-195,10-2 108,2 0 0,3-7-69,-1-3 1,6 2-4,-1-7 188,0 0 0,2-4 0,2-1 0</inkml:trace>
  <inkml:trace contextRef="#ctx0" brushRef="#br0" timeOffset="80593">7657 17669 7569,'0'9'0,"0"1"-30,-6-7 137,4 4 29,-4-7-17,6 0-34,6-7 1,2-1-119,7-6 1,-5-1 100,0 0 0,-1 0-123,6 1 0,0-1 68,-1 0 0,6 1-24,0-1 0,-1 0 29,-4 1 0,0-1-88,-1 0 1,1 5 16,0 1 1,-1 4 61,1-5 0,-5 7-12,0-2 12,-7 3 112,10 2-113,-11 7 0,4-4-7,-6 7 1,0-5 0,0 4 1,0 1-95,0 5 101,0-7 1,0 5-98,0-3 0,0-2 19,0 2-55,0-7 0,2 4 90,3-7 0,-2 0-68,7 0 0,0-5 54,4 0 0,1-7 62,0 3 1,-1-3-14,1 2 1,0-3 10,-1 4 1,-4-3 22,0 2 0,-2 2-50,2 3 0,3 4 100,-3-4 0,-2 3-43,2 2 1,-5 0 3,5 0 0,-6 2-26,6 3 0,-5-2-45,5 7 1,0-2-77,4 2 0,1 3-170,0-4 1,0-2 270,-1-2 0,14 3 0,3 0 0</inkml:trace>
  <inkml:trace contextRef="#ctx0" brushRef="#br0" timeOffset="80852">8613 17522 7569,'8'0'-476,"-2"6"993,-6-4-295,0 4 2,7-6-99,-5-6 1,6 2 91,-3-5-264,-4-1 25,6-5 1,-6 2-93,4 3 0,-3-3 55,3 3 0,-2-1-256,2 1 1,-3-3 121,3 3 1,-4 2 192,-1-2 0,7 1 0,1-6 0</inkml:trace>
  <inkml:trace contextRef="#ctx0" brushRef="#br0" timeOffset="81076">8877 17433 7569,'-6'13'-676,"-4"-3"407,3-3 0,-6-7 293,4 0 1,-5 1 509,0 4 1,-1-3-116,0 3-241,1-4 1,-6-1-256,0 0 1,1-4 104,4-1 0,0-2-113,1 2 1,-1 4 17,0-4 67,1-3 0,-1 6 0,0-5 0</inkml:trace>
  <inkml:trace contextRef="#ctx0" brushRef="#br0" timeOffset="81385">9157 17522 7569,'0'-9'-164,"0"-4"219,0 4 1,1-5-30,4 0 0,-2-6-72,7 1 0,-2-6-364,2 5 410,3-6 0,2 10 0,8-5 0</inkml:trace>
  <inkml:trace contextRef="#ctx0" brushRef="#br0" timeOffset="82028">9377 18065 5956,'8'0'-35,"5"-6"0,-5-2 0</inkml:trace>
  <inkml:trace contextRef="#ctx0" brushRef="#br0" timeOffset="83179">10156 18012 7669,'7'-8'224,"-4"-3"-182,7 6 1,-5-6 3,4 1 0,-4 2-50,5-2-5,0 7 0,0-11-36,-1 5 1,1 0 61,5 0 1,-5 1-123,0-2 0,-1-2 33,6 7 0,0-4-32,-1 4 0,-4-5 2,0 5-13,0 0 80,5 5 17,-7 7 1,-2 1-17,-6 6 1,0 1 1,0 0 0,0-5-5,0-1 1,0 1 11,0 5 0,0 0-27,0-1 1,0-4-5,0 0 39,0-7 1,0 5-7,0-3 1,2-3-15,3 3 69,-4-4-57,12-7 1,-4-1 138,5-2-127,1-4 1,0 6 188,-1-3-138,1 4 1,0 1-15,0 0 1,-6 0 25,1 5-27,-7 0 0,6 0 5,-5 0-17,-2 7 1,6-4-54,-3 7 1,-3-6 45,3 6 1,3-6-169,2 0 1,-2 3 97,2-2 1,-1 0 65,6-5 0,0 6 0,0 2 0</inkml:trace>
  <inkml:trace contextRef="#ctx0" brushRef="#br0" timeOffset="83479">11112 18027 7052,'0'-8'495,"0"-5"-463,0 3 37,0-3 0,1-2-122,4 1 0,-3-6 78,3 0 1,-4 1-121,-1 4 0,0-4 60,0-1 1,0 0-212,0 6 1,0-1 91,0 0 0,2 2 154,3 3 0,-4-3 0,6 5 0</inkml:trace>
  <inkml:trace contextRef="#ctx0" brushRef="#br0" timeOffset="83703">11244 17895 7268,'0'8'-295,"0"-1"664,0-7 1,-7 0-270,-3 0 0,-3 0-105,-1 0 1,-3 0 101,-2 0 1,2 0-259,-2 0 1,-4-2 81,-2-3 0,3 3 79,-3-2 0,7 2 0,-3 2 0</inkml:trace>
  <inkml:trace contextRef="#ctx0" brushRef="#br0" timeOffset="84013">11450 18012 6749,'8'-6'-49,"-2"3"252,-6-7 1,0 5-185,0-5 0,2 2-78,3-2 0,-4-4-23,4-1-67,-3 7 0,-2-12 149,0 10 0,0-3 0,0-2 0</inkml:trace>
  <inkml:trace contextRef="#ctx0" brushRef="#br0" timeOffset="84614">11788 18248 7569,'9'0'-410,"1"0"1,-5-2 600,5-3-47,0-3 1,0-8-36,-1-4 1,1 2 0,5-6 0,0 4-130,-1-5 1,-4 3 112,0-3 0,0-3-112,4 4 0,-5-4 93,-5-1 0,-2-1-136,-2 1 0,0-1-46,0 1 1,-6 1-129,-4 4 0,-10-4 43,-4 4 193,-4 2 0,-2-5 0,1 4 0</inkml:trace>
  <inkml:trace contextRef="#ctx0" brushRef="#br0" timeOffset="85195">10053 18159 7569,'-8'0'-67,"-5"0"138,5 0 1,-5-6 58,3-4 0,-3-3-78,3-2 1,2-1-21,-2-4 0,5 2 56,-5-6 1,7-1-232,-2-4 0,4-5 102,1-1 1,1 0-280,4 0 0,3-1 320,7-3 0,6 3 0,2 7 0</inkml:trace>
  <inkml:trace contextRef="#ctx0" brushRef="#br0" timeOffset="85829">12361 18042 7569,'-7'8'-775,"6"5"741,-6-11 0,6 4 180,-4-6 20,3 0 208,-4 0-176,6 7-44,0-6-997,0 6 843,0-20 0,0 3 0,0-11 0</inkml:trace>
  <inkml:trace contextRef="#ctx0" brushRef="#br0" timeOffset="86047">12346 17895 7569,'0'-8'-48,"0"-5"1,0 4 199,0-5 1,0-3-49,0-2 1,0 1 8,0-7 0,0 6-225,0-6 84,0 1 1,0-6-268,0 1 0,0 5 118,0-1 177,0 1 0,7 1 0,1 1 0</inkml:trace>
  <inkml:trace contextRef="#ctx0" brushRef="#br0" timeOffset="91525">15624 18071 7311,'0'8'37,"0"-1"490,0-7-401,7-13 0,-4 3-61,7-9 0,0 2-71,4 2 0,1-1 103,0-3 1,-1 2-113,1-2 0,-2-3 90,-3 3 0,3-2-170,-3 1 1,-4 2 82,-1-7 0,-3 8-166,-2-3 1,0 4-7,0 1 0,0 0 9,0 1 1,0 4 12,0 0 91,0 7 1,-2-9 173,-3 7-230,4 0 214,-6 5-80,1 0 1,2 5 114,-5 0 0,4 0-82,-5-5 1,0 0 14,-5 0 1,1 0-39,-1 0 1,0 0 6,1 0 1,-1 0-17,0 0 0,-4 0 13,-1 0 0,-5 0-28,6 0 1,-12 0 10,1 0 1,-9 0-3,0 0 0,-3 0-6,-3 0 0,-4 0-2,0 0 1,2 5-11,8 0 1,-2 1 18,7-1 1,-4-1-12,9 5 1,-2-5 6,11 1 1,1 1-84,4-1 76,0 0 7,0-5-12,1 6 11,6-4 14,1 5-8,7-7-9,7 6 14,1-4 1,5 6 33,-3-3 2,-4-4 1,-6 13 7,0-6-35,0 6 9,0 1-25,-6 0 0,2-2 14,-5-3 0,5-2-16,-1-3 0,2-2 10,-2 7 1,4-5 14,-4 4 0,-3 1-18,-2 5 1,2-2-3,-2-3 1,0 3 4,-5-3 0,1 3 3,-1 1 0,5 1 4,0 0 0,0 0 12,-4-1 1,4-4 14,0 0 1,7-5 31,-2 5 201,3-7-640,2 10 246,0-11 1,2 4 84,3-6 0,3-5 20,7 0 1,-1-1 18,1 1-40,0 3 34,0-4 0,-6 6 13,1 0 9,-7 0-14,4 0 11,0 0 1,-6 6 1,12 1-19,-3 3 1,3-4 42,2-6 0,-1 5-40,1 0 1,6 0 52,4-5 0,3 0-31,1 0 0,7 0 4,3 0 1,10-2 31,5-3 1,8 4-36,2-4 0,-5 3-32,-5 2 0,-1 0 33,6 0 0,-7 0-54,-3 0 1,-4 0 47,-6 0 0,0 2-44,-10 3 1,-2-4 73,-13 4-3,-6-3-48,-1 4 0,-10-4 0,-7 3 0,-8-2-34,-16 2 1,1-3 39,-6 3 1,4-2-91,-4 2 0,7-4 79,-3 4 1,-1-3-88,2-2 0,0 0 71,4 0 0,1 0-126,0 0 1,-2 0 18,-4 0 0,6-2-56,-1-3 1,1 4 21,5-4 1,1 3 76,-2 2 1,7 0-61,-1 0 1,7 0-76,2 0 251,1 0-57,0 0 165,3 0 90,6 0-261,13 0 0,3 0 163,14 0 1,-1-5-80,0 0 1,7-4 53,4 4 0,-3-5-74,2 5 0,-1-6 103,1 1 0,2 2-82,-7-2 1,5 0 10,-4-5 0,4 5-50,-5 1 1,1-1 46,-6-5 0,-6 5-51,-4 1 38,-9 5 18,3-2-65,-11-1 1,-2 6 30,-10-4 1,-10 3-34,-4 2 0,1 0-3,-1 0 1,1 0-11,-2 0 1,-1 5-26,7 0 1,-1 0 52,5-5 1,-4 0-75,-1 0 0,-1 0 60,1 0 1,-3 1-96,-6 4 0,-2-3 82,-3 3 0,-4 1-75,-6-1 0,6 7 47,4-2 0,-2-2-6,2 1 1,4-4-43,6 5-19,6-7 10,-3 11 56,13-13 0,4 4 79,14-10 0,2-1-71,12-4 0,7-7 98,8 8 0,9-11-102,1 10 25,6-6 142,-9 8 1,9-7-35,-6 0 0,0 2-25,-4 4 1,-6-5 121,0 5-7,-6-4-147,3-2 0,-9 2 152,-2 3-136,-4-3 59,-6 11-118,-7-11 74,-2 12 1,-17-6-126,-4 7 0,-9 0-11,-1 0 1,2 2 99,-1 3 0,-1-2-53,-4 7 1,-2-5 28,-3 4 1,1 0-100,-6 0 0,-2 4 65,-8-3 0,2 3-54,-7 2 1,1 0 60,0-1 1,2 1-94,7 0 0,6-1 10,4 1 1,5-2 22,4-3 1,-1 1-159,6-6 186,1 0-44,11-5 10,1 0 0,7-1 15,0-4 1,3-3 105,7-7 0,2 0-69,12 0 1,1 1 77,4-1 0,5 0 18,1 1 0,5-1-41,0 0-28,2 1 109,2-1 0,0 0-55,0 0 0,0 1 120,1-1-141,-8 0-11,-1 1 1,-7-1 33,1 0 0,-7 5-10,-4 1 1,-9 4 50,-5-5-45,-3 7 0,-4-4-50,-3 7 0,-5 2 18,-9 3 0,-4-2 18,-7 7 0,-6 0-116,-3 4 105,-3 1-6,-2 0 1,0-1-53,0 1 1,4-5 60,1 0-18,6-1-72,-2 6 1,5-2 75,1-3-146,-1 3 59,7-11 0,-3 9-55,7-6 0,-1 0 94,5-5 1,1 5-96,-1 0 64,7 0 12,1-5 6,7 0 0,2-5 103,3 0 0,3-7-48,7 3 0,6 0-32,3 0 1,-1-1 115,2-5 1,6-4-91,8-1 0,5 0 65,5 6 0,-1-1-54,5 0 1,-5 5 20,1 1 1,-15 4 0,-4-5 89,-11 7-77,2-4-26,-13 7 0,-8 0-38,-9 0 1,-6 5 40,-5 0 1,-4 6-120,-10-1 0,-4-2 105,-6 2 0,5-2-314,0 2 1,1 2 303,-1-8 0,3 14 0,6-1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0:35:09.2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30 7569,'0'-8'-511,"0"1"918,0 1-333,0 4-887,0-4 813,0 19 0,-6-4 0,-2 13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37.5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0 809 7569,'15'0'-435,"0"0"0,1 0 235,3 0 56,-2 0 0,11-7 104,-4-2 0,4-1 192,1-5 0,1 4-76,-1-9 1,5-3-45,1-1 0,-1-6-7,-5-4 0,2 3 0,4-3 0,-4-2 15,3 1 1,-3 1-17,-2 5 1,-6-1-21,-3 1 1,1 0 20,-1-1 0,-7 2-60,-8 4 1,1-2 29,-1 6 0,0-1-3,-5 1 1,-7 4-26,-2-4 0,-11 9-7,-4 1 1,-3 7-4,3-2 0,-2 3 31,6 2 1,-6 7-6,2 3 1,2 4-1,3 6 0,1 0 35,-2 9 1,4-1 9,-4 11 0,4-3 7,1 8 1,0-3 16,1 8 0,-1 3-43,0 2 0,1 2-12,-1-3 0,0 3 20,1-7 0,-1 0-34,0-5 0,1 0 29,-1 0 1,0-1-94,0-4 0,-1-3 47,-4-7 0,4-1-189,-3-3 68,2 2-21,3-10-16,5-3 192,3-14 0,19-14 0,3-9 0</inkml:trace>
  <inkml:trace contextRef="#ctx0" brushRef="#br0" timeOffset="397">897 471 7569,'0'15'0,"-7"-1"-429,-3 1 334,4 0 1,-7-1 37,3 1 1,2-5-50,-2 0 1,0-5-44,-4 4 185,-1-5-55,0 9 1,0-7-9,1 4 0,-6 3-70,1-3 1,-1 3 60,5 2 0,2-1-18,3 1 0,-1 0-13,6-1 59,0 1 4,5 0 0,12-7 10,2-3 1,12-3 77,4-2 0,-1-2-59,6-3 1,-4-3 25,-2-7 0,0-6-35,1-4 1,-1-2 62,1-3 1,-3 1-48,-2-1 1,1 3 15,-6 2 1,-2-1-4,-9 6 1,-2 1 58,-7 4-186,0 1 0,-7 0 107,-2 5 1,-9 4-171,-2 10 0,-6-2 49,1 7 0,-2 0-28,-3 4 1,6 6 123,-1-1 0,7 8 0,-3-5 0</inkml:trace>
  <inkml:trace contextRef="#ctx0" brushRef="#br0" timeOffset="2194">1014 530 7569,'22'0'-365,"-4"0"-45,6 0 0,-1-5 509,1 0 0,3 0 5,-8 5 0,6-5-99,-6 0 1,6-6 55,-6 1 0,3-3-123,-3-2 1,-1 5 69,7 1 1,-7 0-132,1 0 140,-2-4-1,-3 11-103,1-5 85,0 7 1,-7 7-14,-3 3 1,-4 3 12,-1 2 1,-6 6 11,-4 3 0,-3-1-9,-2 2 0,1-1-1,-1 5 0,0-1 0,0-3 1,2-2-1,4-4-3,-5-2 1,13 4 4,-4-7-6,3-5 1,4-1 3,3-3 0,5-4-16,9 4 1,-1-5 13,7-5 0,-1-1 33,6-4 0,-6-8-25,1 3 0,-7-3 2,1 4 0,2-6-5,-1 0 0,0-4 2,-6 4 0,4-1-4,-3 2 1,8 2 5,-8-2 1,3 2-16,-4 3 1,-1 4 13,-3 0-23,3 7 14,-5-4 1,7 7 1,-7 2-20,-3 3 0,-3 5 19,-2 9 1,-2-1-18,-3 7 1,2-6 13,-7 6 1,2-1 2,-2 6 0,-3-6-5,3 1 0,4-7 13,1 1 0,-2-7-6,2-3 4,1-5-15,4 2 0,1-7 9,4-4 1,3-5 0,7-10 0,1 2-2,4-6 1,-2 4 4,6-4 0,-6 4-6,2-4 1,1 6 4,-1-2 0,-1 4-1,-4 1 1,0 2 5,-1 3 97,1 4-94,0 6 8,-1 0 1,0 6-10,-5 4 1,-2 3-15,-7 2 1,0 4 14,0 1 1,0 1-21,0-1 1,0-4 14,0 4 0,0-4-3,0-1 0,0-6 28,0 1 1,0-5-24,0 5 28,6-7 0,-2 4-25,5-7 0,-4-5-50,5 0 0,-2-6 37,2 1 0,3-8-3,-3-2 0,3 1-1,2 4 0,4-5-4,1 1 1,0-1 6,-6 5 0,1 6-4,0-1 0,-1 7 21,1-2 0,-5 3-15,0 2 0,-7 2 55,2 3 1,-4 3-43,-1 6 1,0 3-1,0 2 1,0-2-9,0 2 0,-4-1 0,-1 2 0,0-9-20,5 4 31,0-4-15,0 4 1,1-7 1,4-3 0,3-3 24,7-2 0,1 0-23,4 0 1,-2-5 14,7 0 1,-6-6-7,6 1 1,-7-2 1,1 3 0,-2-5-19,-3 5 1,1-3 21,0 2-25,-1-3 1,-1 10 21,-3-7-16,3 7 1,-9-4 7,5 7 11,-5 0 0,2 2-16,-6 3 1,0-2 0,0 7-3,0 0 1,0 5 5,0-1 1,0-4-12,0 0 10,0 0 1,0 4 0,0 1 1,0-5-3,0 0 0,2-7-2,3 2 0,-2 1 0,7-1 1,0 0 1,4-5 9,1 0 0,0 0-8,-1 0 0,1-1-3,0-4 0,-5 1 3,-1-5 0,1-3-4,5-7 0,0 2 3,-1-2 0,1 2 6,0 3 1,-1-1 1,1 0 1,-5 0 0,0 1 0,-2 4 3,2 0 1,1 5-5,-6-5 23,0 7-30,-5-3 1,-2 19 4,-3 6 1,2 1-27,-7 0 1,5-4 9,-4-1 1,5-1-3,-1 1 0,-1 0 8,1-1 0,0-4 1,5 0 0,0-5 0,0 5-4,0-7 1,7 3 9,2-6 0,4 0-7,2 0 1,1-1 0,4-4 1,-2-3 2,7-7 1,-1 2-2,5 3 1,1-6 36,-1 6 0,1-11-35,-1 6 0,0-3 20,1 3 0,-1 1-16,1-1 1,-1-5 46,0 1 1,-1-2-47,-3 1 0,-2-1 4,-4-4 0,4-4 2,6 0 0,1-1 0,-1-4 0,1 1-30,-1-1 1,0 3 26,1-3 0,-2 3-26,-4 1 1,-3 6 20,-6-1 0,-7 7-10,-3-1 1,-3 7-9,-2 2 5,0 7 0,-7-3 5,-3 6 1,-8 6-1,-1 4 0,-6 5-12,6 4 1,-6-1 11,6 7 1,-6-3 3,5 3 1,-4 8-5,4-4 0,-1 4 6,2-4 1,2 2-5,-2 3 0,4-3 1,5 4 0,-3 1-8,3-2 0,2 0-1,-2-4 1,7-6-13,-2 1 0,4-7 17,1 1 0,1-2 5,4-3 1,3-4-8,7 0 0,0-7 0,-1 2 0,6-3 7,-1-2 0,8 0 1,-3 0 1,4 0-4,1 0 1,1-2-1,-1-3 0,-1 2 13,-4-7 1,4 5-12,-3-5 1,-3 5-1,3-4 1,-7 1-1,2-2 1,-6-3-54,-4 3-30,3-3-11,-11-2 50,4 0 1,-6 6-7,0-1 0,-1 7 41,-4-2 1,-3 5-21,-7 5 1,0-2 48,0 7 1,1 1-48,-1 9 0,0-4 50,1 4 0,-1 1-37,0-2 0,1 1 1,-1-5 1,0-1-12,0 1 1,2 0-34,4-1 74,-4-5-46,11 4 26,-5-12 0,9 6-14,3-7 1,5 2 105,9 2 0,-1-2-37,7 3 0,1-3 12,8-2 1,-3 1-28,4 4 1,-3-2 12,3 7 0,-8-7-72,8 2 0,-13 4 50,8 0 1,-9-1-171,4 2 1,-7-5 95,1 5 1,2-5-172,-1 5 216,0-7 0,1 3 0,2-6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34.3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2249 648 6504,'-9'0'260,"-1"0"1,5 5-157,-5 0 0,0 4 8,-4-4 0,-1 7-57,0-3 0,-4 5 39,-1 0 1,-11 3-42,2 2 1,-6 4-13,1 6 1,-2-4-8,-3-1 0,3-4-78,7 4 0,-1 1-7,1 4 1,1-4 48,4-1 1,2-1-53,8 2 1,5-4 61,5-6 1,2-1-25,2 1 0,2-2-14,2-3 0,6 1-5,10-6 1,3 0 9,6-5 1,0 0-5,1 0 0,-1 0 105,1 0 1,-1-1-84,0-4 0,-1-4 18,-3-5 0,1-1-12,-7 0 1,1 1 12,-5-1 0,-1 7 7,1-5-15,-7 11-19,-1-4 3,-7 6 0,0 6-32,0 4 0,0 3 39,0 2 1,0-1-11,0 1 1,0 5 12,0-1 1,0 3 0,0-3 1,0 2-5,0 4 1,0 3 0,0-4 1,0 4 19,0 1 0,0 6-18,0-1 0,-2 5 44,-3-5 0,-3 12-38,-7-2 1,-1 4-7,-3-4 0,2-7-29,-2-2 0,2-9-185,3-2-38,-1-6-335,0-3 589,0-9 0,14-12 0,2-2 0</inkml:trace>
  <inkml:trace contextRef="#ctx0" brushRef="#br0" timeOffset="517">2367 1192 7569,'20'0'-451,"-1"0"359,-6 6 1,0-4 43,-3 3 0,3-4-26,2-1 1,0-1-9,-1-4 114,1 3 0,0-6-1,-1 3 0,3-1-11,2-4 1,-2-3 67,2 3 0,-2-2-43,-3 3 0,1-9 32,0 3 1,-1-3-37,1 3 1,-2 1 38,-3-1 1,1 0 21,-6 0 6,0 1-94,-5-1 0,-3 7-21,-7 3 1,-1 5 4,-14 5 0,-1 3 40,-8 7 0,3-1-92,-4 1 0,4 5 72,2-1 1,6 1-74,4-5 0,2-1 61,3 1 1,0 0-46,5-1 1,2 1 27,7 0 0,0 0-5,0-1 0,8-4-29,7 0 1,3-7-1,11 2 1,-1 2 13,11-3 1,-1 1 9,1-5 1,2-5 37,-7 1 0,1-8-16,-6 2 0,0 2 3,1-2 0,-3 1-41,-2-6 1,4 0 1,1 0 0,-1 6 4,5-1 1,-2 5 17,-3-5 0,-1 7-38,-4-2 0,2 3 25,-6 2 0,-5 7 45,-6 3 0,-5 8-97,1 1 1,-9 6-5,-1-6 1,-6 3-37,1-3 1,-1-2 117,1 2 0,-3-3 0,5-1 0</inkml:trace>
  <inkml:trace contextRef="#ctx0" brushRef="#br0" timeOffset="1201">3469 1015 7569,'15'-5'-768,"0"0"505,0-6 1,-2 3 111,-4-7 128,11 0 0,-10-1 41,9-4 0,-1 2 97,2-6 0,-4 1-7,4-1 0,1-4-91,-1 3 0,-1 3 115,-4-3 1,0 2-61,-1-1 0,-5 2-27,-4 8 0,-4 4-26,-1 0 1,-6 7-6,-4-2 1,-10 3 10,-4 2 0,-6 7-8,-4 3 1,3 8-79,-3 1 1,3 2 75,1-1 1,3 3-67,2 6 0,-1 1 52,6-1 0,1 2-19,4 3 0,-5-1 15,1 6 0,4-1 0,5 1 1,5 2 4,-4-7 0,5 0 2,-1-4 0,4-2 2,1-4 1,6-3-5,4-6 0,5 0-3,4-1 1,3-5 2,2-4 1,6-4-6,-1-1 1,0-1-10,6-4 0,-3-4-2,3-5 0,-4-6 12,3 1 1,-3-1-3,-2 5 1,-6 1 4,-3-1 1,-4 5-9,-1 0 7,-7 7-7,5-4-21,-11 7 0,4 2 3,-6 3 0,-5 3-3,0 7 1,-1 0 18,1-1 1,3 1-19,-2 0 38,2-1 0,4 1-24,2 0 1,6-7 32,10-3 1,1 1-29,4-1 1,2-1 42,-2-9 1,1 1-18,-2-5 1,3-1 6,-8-5 0,1 0 9,-6 1 1,1-1 7,0 0 0,-5 1 27,-1-1 0,0 0-46,0 0 0,3-4 93,-7-1-84,0 1 0,-5 4-56,0 0 1,-7 7 23,-3 3 1,-4 4-7,-6 1 0,-3 6-61,-6 4 1,-1 3-141,1 2 0,-2-1 207,-3 1 0,3 6 0,-5 2 0</inkml:trace>
  <inkml:trace contextRef="#ctx0" brushRef="#br0" timeOffset="1538">4616 368 6408,'-7'15'-265,"4"5"267,-7-1 0,1 7 60,-6-1 0,0 3 133,1 1 1,-1 5-56,0 1-105,-6 6 1,3-4-17,-7 7 1,6 0-3,-6 0 1,2 7-26,-1 3 0,-2-3-2,6-2 1,1-5-111,4-5 0,0-3 43,1-7 1,5-1-169,4-4 245,4-2 0,1-8 0,0 1 0</inkml:trace>
  <inkml:trace contextRef="#ctx0" brushRef="#br0" timeOffset="1730">4704 707 7569,'7'14'-648,"-6"1"83,6 0 408,-7-1 271,-7 1 0,1-5-74,-4 0 0,-3-5-93,3 4 1,-9-4-44,-6 5 1,2-5-3,-1 5 0,-1-2 98,-4 2 0,-1 3 0,1-5 0,0 7 0</inkml:trace>
  <inkml:trace contextRef="#ctx0" brushRef="#br0" timeOffset="2168">4528 1147 7569,'32'15'-105,"-2"0"1,-2-7-102,-9-3 0,-2-3 117,2-2 1,-7 0 143,-3 0 1,0-2-84,0-3 1,3-3 66,-7-7 0,5 5-49,-6 1 0,1-1 119,-5-5 7,0 0-114,-6 1 1,-2 1-9,-7 3 0,-5 3-48,1 7 1,-7 2 74,1 3 0,2 3-115,-1 7 0,1-1 91,-2 1 0,-1 0-18,7-1 1,-1 6 3,5 0 1,7 1 7,3-1 1,4-4 36,1 3 1,1-2 9,4-3 1,10-4 19,9 0 0,4-7-46,2 2 0,-1-3 47,0-2 0,2-2-31,4-3 1,-3-3 1,8-7 0,-8-4-13,2-1 1,1 1 0,-6 4 0,2 0-23,-11 1 1,-1 4 20,-4 0 1,0 7-41,-1-2 0,1 3 39,0 2 0,-5 0-29,-1 0 1,6 2 17,5 3 1,4 1-2,-4 4 0,6 1-35,-1-6 1,2 2-73,3-2 0,4-4-51,0 4 0,7-5 155,-2-5 0,17-3 0,4-6 0</inkml:trace>
  <inkml:trace contextRef="#ctx0" brushRef="#br0" timeOffset="6354">265 942 7569,'-15'6'-461,"7"-4"1,-5 9 258,3-6 0,-3 7 4,-1-3 1,-6 0 208,0 0 23,1 1 1,-1 5-25,1 0 1,-1-1 13,5 1 1,1 0 26,-1-1 0,2 1-62,3 0 1,4-1 23,6 1 1,1-5-3,4 0 0,5-2 5,9 2 0,9-4-16,7-6 1,4 2-1,-5 3 0,4-4 44,-9 4 0,7-5 3,-12-5 0,6 2 52,-11-7 1,1 2-79,-5-2 0,-7-3 46,-3 4 1,-4-5-33,-1 0 0,-1-1-45,-4 0 0,-3 1 26,-7-1 1,-6 0-1,-4 1 1,-1 4-38,2 0 0,-9 7-128,4-2 1,-4 3-17,4 2 0,-1 2 165,1 3 0,-1 3 0,1 7 0</inkml:trace>
  <inkml:trace contextRef="#ctx0" brushRef="#br0" timeOffset="6787">412 1045 7569,'15'-15'-608,"-7"7"0,5-4 619,-3 7 74,-4-6-32,7 3 0,-6-7-6,3 0 1,1 1-27,-6-1 0,5 0 23,-5 1 1,5-1-45,-6 0 1,6 1 42,-5-1 1,5 0-73,-5 0 0,5-1 33,-5-4 0,4 4-9,-4-3 0,5 1 1,-5-2 1,5 4-3,-5-4 1,4-1-4,-4 1 0,5-1 16,-5 1 0,10-1 77,-5-3 1,11-2-75,-7 6 1,4-5-16,-3 6 1,-2-1 4,-3 6 0,1-1 3,-6 0 51,0 7 0,-5 1-7,0 7-34,0 13 1,-6 4-25,-4 12 1,-8-4 23,-2-1 1,1 1 7,4 4 1,0 5-21,1 1 0,-1 4-3,0-5 0,-4 7-2,-1-2 1,0 4-7,6 1 0,-1 0-13,0 0 1,2 5 23,4 0 1,-3 0-63,7-5 0,-5-6 55,5-4 1,1-5-42,4-4 1,0-4-16,0-6-14,0-1-27,0-5 1,6-9 102,4-10 0,10-10 0,2-3 0</inkml:trace>
  <inkml:trace contextRef="#ctx0" brushRef="#br0" timeOffset="7087">941 1515 7569,'15'-15'-124,"0"1"1,1-8 83,4-2 1,2-6 102,8-4 0,1-8 26,3-7 1,4-15 43,6-5 1,-2-9-483,-3-10 0,-18 41 1,-1 1 324,15-47 0,-6-2-59,-4 2 0,-16 43 1,-1-1 26,3-3 1,-2 0 0,-3 0-1,-2 0 56,-1 2 0,-1 1 0,-7-45 0,-3 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56.3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7569,'0'14'-211,"-5"-4"287,0 0 1,-6-7 36,1 2 0,-8 2-30,-2-2 1,-1-1-195,1-4 1,-1 2-93,-3 3 0,-2-3 131,6 3 0,-4-4-187,4-1 1,0 0-61,6 0 319,-1 0 0,0-6 0,1-3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56.4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7569,'8'7'-395,"-1"-6"1,-9 6 513,-3-7-80,3 6 0,-16-4-50,4 3 1,-11 1-121,1-1 1,-4 0 46,-1-5 0,-1 5-294,1 0 378,6 0 0,-5 1 0,5 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4.9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1 633 6088,'0'-15'248,"0"0"1,0-1-126,0-4 1,0 2-74,0-6 0,0 1-43,0-2 1,0-1-90,0 7 0,0-6-131,0 6 0,0-1 213,0 5 0,6 1 0,2-1 0</inkml:trace>
  <inkml:trace contextRef="#ctx0" brushRef="#br0" timeOffset="303">192 706 7569,'24'-2'-122,"1"-3"0,-7-3-368,1-6 489,-2-8 0,2 0 203,1-8 1,4-1-128,-4-3 0,4-4 1,-4-6 0,-2-2-39,-8-3 18,3 4 0,-12-6-102,4 7 1,-3 5-190,-2 0 1,-2 6-465,-3-1 700,-3 9 0,-6-3 0,-1 5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56.8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0 383 7569,'9'-7'-738,"-1"-1"415,-3-7 293,-4-6 1,8 3 19,-5-6 0,0-7 6,5-8 0,-4 1-136,5-1 1,-5 6 139,5-1 0,-7-4 0,4 1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58.3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0 236 7569,'8'6'-50,"-1"-4"0,-5 3 15,2-10 1,0-8 1,6-7 0,-7-6-18,2 2 1,-4 1-319,-1-2 1,5 1 368,0-6 0,7 1 0,-4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57.8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15 7569,'10'2'-85,"0"3"-40,-7-4 81,4 6 55,-7-7 1,-7 0-2,-2 0 1,-5 0-30,0 0 1,-7 0 34,-4 0 0,-3 0-3,-1 0 1,-2 5-20,-3 0 0,3 6-16,-4-1 0,4 3 10,2 2 0,1-1 27,4 1 1,2 1-112,8 4 0,1-4 96,3 4 0,3-4-100,7-1 1,2 0 45,3-1 1,11-1-10,13-3 1,7 2 52,8-7 1,4-1 0,6-4 1,-5 0 60,10 0 1,-12-1-75,-3-4 1,-6 2 116,-9-7 0,-8 0-95,-6-5 1,-2 1 113,-8-1 1,0-5-30,-5 1 1,-7-2-19,-3 1 1,-4 4-19,-6-4 1,-3-1 7,-6 1 0,-5 2-309,-1 8 1,-1-1 82,2 6 1,3-5-3,-3 5 0,8 0 29,1 5 0,7 0-26,-1 0 0,7 7 168,2 3 0,7-2 0,-2 2 0,10 0 0,3 4 0,7 1 0</inkml:trace>
  <inkml:trace contextRef="#ctx0" brushRef="#br0" timeOffset="147">382 103 7569,'23'0'0,"-3"0"0,-4-1-640,-1-4 298,0 3 209,-1-4 114,1 6 0,-5 0 99,0 0-45,-7 0 1,5 0 24,-3 0 0,-3 6-12,2 4 0,-2 8-109,-2 2 1,2 1 106,3-2 1,-2 3-127,7 2 1,-1 2-24,6-6 1,1 4 102,4-4 0,3 6 0,6-3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55.3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484 118 7569,'8'0'-482,"-1"0"207,-7 0 1,-12 0 442,-2 0 0,-6 0-87,0 0 1,2 0-20,-6 0 0,-1 2-60,-4 3 1,0-2 24,-1 7 1,-1 0-7,-3 4 0,3 1 18,-3 0 1,4 4-40,6 1 0,-2 5-19,6-6 1,2 2 12,8-1 0,-1-4 12,6 4 0,2-4-60,8-1 0,4-2 58,11-3 0,4-2-98,11-3 0,4-3 78,10 2 1,-5-4-5,0-4 1,-1 0 7,-9-6 0,0 1-1,-4-6 0,-3-5 107,-2 1 0,1-6-67,-6 6 0,-1-7 85,-4 1 1,-2-3-52,-3-1 1,1 1 12,-6 4 0,-2-3-75,-8 8 1,-3-2-6,-6 1 0,-3 9 3,-2-4 0,-4 8-92,-7-2 0,6 5 27,-1-1 1,6 4 57,-6 1 0,7 6-115,-1 4 1,2 3 85,3 2 0,1 0-7,3-1 1,-2 1-41,7 0 41,1 6 0,5-5 33,4 4 1,3-5 3,7-6 1,5 3 43,-1-7 0,1 0-58,-6-5 0,6 0 31,0 0 1,-1 0-27,-4 0 0,5-7 50,-1-3 1,1-1-28,-6 1 1,1-3 13,0 3-17,0-3 1,-2 3 2,-4 0 184,4 7-184,-11-3 1,5 7 75,-7 4 0,0 5-61,0 10 0,0-2 13,0 6 0,-2 2-6,-3 9 0,3-4 6,-2 3 0,0-2-23,-1 3 1,4-6-4,-4 1 0,3-3-47,2-7 1,7 0 53,3-6 0,4 1-177,6 0 1,-2-6-43,6 1 204,7-6 0,13 2 0,9-6 0</inkml:trace>
  <inkml:trace contextRef="#ctx0" brushRef="#br0" timeOffset="563">1484 574 7569,'0'10'0,"0"0"0,-5-5-254,0 4 170,-7-5 1,9 4 124,-7-3 0,-1-4 126,-9 4 1,-1 2-207,-3-2 12,-4 6 0,7-3 40,-4 7 0,-1 0-77,6-1 0,-4 1-3,4 0 1,1-1 87,4 1 1,7 0-59,3 0 0,3-1 34,2 1 0,2-2-19,3-3 0,5 1 10,9-6 1,11 0 2,9-5 1,8 0-5,2 0 0,0-6-4,-5-4 0,-6-5 30,-4-5 0,-5 4-21,-4-4 1,-5 4 78,-11 1 1,-2 1-72,-7-1 0,0 0 60,0 1 0,-8 4-94,-7 0 0,-1 2-103,-9-2 1,-4 4-32,-6 6 1,-4 0 167,5 0 0,0 0 0,4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58.9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7569,'0'8'-643,"0"-2"802,0 1-127,0-5 0,-2 4 5,-3-6 0,-3 0-46,-7 0 0,-4 0 41,-1 0 1,-1 0-127,1 0 1,2 0 72,-6 0 0,4 2-180,-4 3 0,1-4 201,-2 4 0,-3 3 0,6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59.2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 7569,'8'14'-43,"-1"1"1,-7-5-85,0 0 0,-2-7 90,-3 2 1,-3-4 28,-7-1 0,-1 0-221,-4 0 1,2 0 0,-6 0 0,-1 0-247,-4 0 475,6 0 0,2-6 0,6-2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1.3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0 280 7569,'0'8'-793,"0"5"129,0-11 1083,0 5-64,0-20-237,0 3 1,0-11-54,0 6 1,0 0-28,0 0 0,5-4-113,0-1 1,2-1 92,-2 1 0,1 2-184,4-6 0,1 6 51,-6-2 1,5 4-120,-5 1 0,1 6 234,-1-1 0,4 7 0,5-4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1.8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7569,'0'8'503,"0"-1"-1990,0-7 1487,7-13 0,-6 3 0,6-11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3.2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1 7569,'-15'0'-730,"1"0"583,-1 0 268,0 0 0,-4 0-45,-1 0 1,-6 0 7,2 0 1,-3 5-118,3 0 0,-2 1 84,6-1 0,1 2-78,4 2 0,0 4 67,0-3 0,6 2-27,-1-3 1,7 5-9,-2-5 1,3 4-6,2 2 0,0 0 6,0-1 1,7 0-3,2-5 0,11 4-23,5-3 0,2 2 31,3-3 1,4-2-39,0-7 1,5 0 31,-4 0 0,-1-5-32,-5 0 1,-1-6 21,-3 1 1,-4-3 0,-6-2 0,-6 2-1,1 3 0,-6-3 0,0 3 1,-2-3-62,-2-1 1,-2 4 57,-2 0 1,-6 5-178,-10-5 0,-3 7 184,-6-2 0,-7 4 0,-2 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2.3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266 1 7569,'8'0'-542,"-2"0"677,-6 0-99,-13 0 1,3 0 14,-9 0 1,2 6-66,3 4 0,-6-2 55,1 2 0,-1-2-16,5 2 1,1 3-5,-1-3 1,0 3-12,0 2 1,1-1-27,-1 1 0,2 0 5,3-1 1,-1 1-100,6 0 132,0 0-109,5-1 1,6-1 56,4-3 1,5-3-7,5-7 1,9 0 18,10 0 1,4-5-5,1 0 1,-2-7 15,-3 3 0,2-3 8,-6 2 1,-6-3-23,-5 4 0,-6-5 8,2 0 0,-9-1 77,-1 0 1,-5 6 22,5-1-14,-7 0 1,2-3-96,-10 3 1,-3-1-76,-7 6 0,-6 0 8,-3 5 1,-6 0-153,-4 0 0,1 0 239,-6 0 0,6 13 0,-3 3 0</inkml:trace>
  <inkml:trace contextRef="#ctx0" brushRef="#br0" timeOffset="222">413 74 7569,'8'7'-91,"5"1"46,-3 7 0,-2-1 40,2 1 1,-7-5 122,2 0 0,-2-1-76,2 6 1,-3-5-28,2 0 1,3 0-161,-2 4 0,1 3 88,-1 2 1,8-3-107,7 4 0,1 1 93,-1-1 1,3 0-163,6-6 232,0-6 0,7 12 0,2-4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3.7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74 544 7537,'-14'0'299,"4"-7"-113,0-2 0,5-4-82,-5-2-70,7 0 1,-5-1 77,3-4 0,3 2-116,-3-6 0,4-1-75,1-4 1,0-2 76,0-4 0,6 3-136,4-7 1,1 6 47,-1-1 1,8 3-344,-3 1 1,5 7-5,-1 4 437,-3 2 0,12 3 0,-5-1 0</inkml:trace>
  <inkml:trace contextRef="#ctx0" brushRef="#br0" timeOffset="499">383 441 7201,'10'0'-492,"-1"0"691,1-7 0,0-1-73,0-6 0,5-3-22,4-2 0,1 1-57,-6-7 0,1 1-3,0-6 1,0 7-123,-1 4 1,1-2 109,0 1 1,-6 5-111,1 6 1,-5 4 44,5-5 0,-5 7-2,5-2 1,-7 5-3,2 5 0,-2 3 4,2 6 0,-3 1-17,3 0 1,-4 4 26,-1 1 0,0 0 24,0-6 0,-1 6 11,-4 0 1,3-1 1,-3-4 0,3-5-13,2-1 1,0-4 10,0 5 0,0-7 1,7 4-14,3-7 0,-2 0 6,2 0 1,0-2-3,4-3 0,1-1-43,0-4 0,-1-3 25,1 3 0,1 2-6,4-2 1,-4 7 17,4-2 1,1-1-6,-1 1 1,-1 0 1,-4 10-10,0 0 1,-5 6-145,-1-1 0,-4 3 87,5 2 0,-5-6 73,5 1 0,0 6 0,4 7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7:59.8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60 7569,'8'0'-1397,"-1"0"1630,-7 0 1,-12 0 38,-2 0-135,-4 0-69,-4 0 1,4 5-62,-6 0 1,4 1 3,-4-1 1,11-2 38,-2 7 0,4-5 75,-4 5-77,7 0 0,-4 4-24,7 1 1,1 0-12,4-1 1,0 1 2,0 0 0,0-1-3,0 1 1,6 0 26,4 0-66,-4-1 47,8 1 0,-11-5 11,7 0 1,-6-6-4,6 6 0,-5-6 74,5 0-62,-7-2-131,4-2-138,-1 0 129,-4-6-272,4-3-61,-6-5 261,-6-1 0,4 5-214,-3 0 385,-3 7 0,7-10 0,-6 5 0</inkml:trace>
  <inkml:trace contextRef="#ctx0" brushRef="#br0" timeOffset="889">427 133 7569,'0'10'-105,"0"0"0,0-5-92,0 5 1,0-6 220,0 6 1,0-5 193,0 5-190,-7 0 1,-1 4 149,-7 1-196,0 0 1,1 0 24,-1-1 1,0 1 26,1 0 1,4-6 50,0 1 0,0-2-13,-4 2 1,1-2-105,3-3 0,-3-3 86,3 3 0,2-4-121,-2-1 0,5-1 108,-5-4 0,7-3-53,-2-7 1,3 0-3,2 1 0,0-6-14,0 0 0,0-4 4,0 4 1,0-4 14,0 4 1,0-4 1,0 4 1,0 1 6,0 4 0,0 5 30,0 0 1,2 0-28,3-4 1,3 1 36,7 3 0,-1-2-30,1 8 0,2-6 2,2 5 0,2 0 21,4 5 0,3 2 1,-4 3 1,-1-2 97,1 7 0,-6-1-102,2 6 1,-9 5 54,-1-1 1,-6 2-42,0-1 0,-2-4-14,-2 4 1,-2 1-28,-2-1 1,-5 6-6,-5-2 1,-3-1 24,-2 2 1,-4-6-13,-7 6 1,3-5-47,2 4 0,-3-6 45,4 2 0,1-2-42,-1 1 1,6-2 37,-2 2 1,-1-1 22,1 2 0,1-2 1,4 6 0,-1-4 6,-4 4 0,5-4-12,1 4 1,-1-6 0,5 2 1,-1-4 31,1-1-32,3 0 1,7-1 16,0 1 0,2-7-15,3-3 1,5-3-73,9-2 0,4 0 27,7 0 1,-1-5-82,0 0 1,6-7 13,-1 3 0,7-4-151,-2-2 0,-2 5-273,3 0 0,-3 1 49,2-6 460,-3 0 0,0 0 0,2 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4.8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0 7569,'0'15'-329,"0"0"0,-2-7 235,-3-3 97,-3 3 0,-6-6 21,-1 2 1,-1-2 5,-4-2 1,-1 0-73,-4 0 0,-1 0-113,6 0 1,-4 0-15,4 0 0,-4 0 169,4 0 0,1-6 0,4-3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5.0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1 7569,'0'14'0,"0"-4"0,0 0 0,-7 0 0,-3 4 0,-3-4 0,-1 0 0,-8-5 0,-2 5 0,-2-7 0,1 2 0,-3 3 0,6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5.6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265 250 7569,'7'9'-1141,"-6"4"1169,6-12 0,-9 11 160,-3-7 0,2 4-87,-7-4 0,0 0-170,-4-5 0,-1 2 86,0 3 0,1-4-11,-1 4 0,0-3-12,0-2 0,1-2-3,-1-3 0,0 2-36,1-7 1,6-1 53,3-9 0,3 2-61,2-6 1,0 4 47,0-4 0,7-1-58,2-4 0,9 4 54,2 1 1,1 6-2,-1-2 1,3 4 10,6 1 1,5 7 0,1 3 0,-1 4 91,-5 1 0,-1 0-59,-3 0 1,-4 6 80,-7 4 1,-5 10-57,-4 4 0,-12 4 31,-8 1 0,-8 7-45,-11 3 0,-3 4 1,-8 1 1,6-2-43,0-2 1,6-5-2,-1-5 0,3-6-65,2 1 1,6-7 83,3 1 1,6-7-66,4-2 0,-2-5 52,7 4-28,1-5 1,5 2-21,4-6 1,5 0-3,9 0 1,6 0-17,9 0 0,4 0-113,6 0 1,0 0 113,0 0 55,7 0 0,-6 0 0,6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5.9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6628,'8'0'-479,"-1"0"479,-7 0 0,6 0 0,3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6.3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1 368 7535,'0'-10'-156,"0"0"83,0 0 0,0-4 41,0-1 0,0-5-97,0 1 1,0-7-30,0 1 1,5 2 86,0-1 0,-1-1-91,-4-4 0,2 1 44,3 4 118,-3-4 0,17 12 0,-2-6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6.8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7417,'0'15'-441,"0"-1"1,-7-4 561,-2 0 1,-6-7-85,-5 2 1,-2 2 2,-8-3 0,1 3-91,-1-2 1,3-3-7,2 2 1,-3-2-8,4-2 0,3 0-125,1 0 0,4 0 189,1 0 0,0-6 0,1-3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7.0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0 7569,'-2'10'2,"-3"0"68,-3-7 0,-11 3-53,-1-6 0,-8 5-253,-1 0 0,-1 0 236,-4-5 0,3 7 0,2 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7.7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280 175 7569,'0'15'-357,"-7"-1"0,4-4 357,-7 0 1,0-5 71,-5 5 1,-4-7-53,-1 2 3,1-4 1,-1-1-34,0 0 0,1 0-89,4 0 0,5-1 42,1-4 20,5-3 1,-2-7 31,6 0 1,1-4-8,4-1 1,3 0 2,7 6 1,1-6-15,4 1 0,-2-1 25,7 5 0,-3 1 1,3-1 0,3 5 6,-4 0 0,-1 7 29,2-2 1,-9 5 3,-1 5 1,-2 3 49,-8 7 0,-1 1-77,-4 4 0,-6 3 26,-4 6 1,-10 2-13,-4 3 0,-4-3-5,-1 4 1,-5 1-14,-1-2 1,1 0-5,5-4 0,4-1 10,1 0 0,6-1-13,-2-3 0,4 1 17,1-7 0,7-4 10,3-5-26,3 0 0,2 0-5,0-1 0,8-5 2,7 1 0,6-4-35,9-1 1,1 0-99,3 0 0,4-1 111,6-4 20,6 3 0,-4-11 0,5 5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8.4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0 7569,'0'10'-563,"0"0"163,0-7 243,0 4 401,-7-1-166,-1-4 1,-9 4-56,-2-6 1,1 0-61,-7 0 0,6 0-91,-6 0 0,2 0-45,-1 0 0,-4 0 94,4 0 0,-2 0-209,1 0 288,4 0 0,0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5.8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59 7058,'0'-10'-892,"0"0"892,0 1 0,0-6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9.9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0 809 7569,'8'-6'-430,"-3"-4"1,2-5 395,-2-4 0,6 1 240,-1-7 0,3-4-289,2-6 0,-6-5-27,1 0 1,-5 3-141,5-2 250,-7 6 0,10-3 0,-5 7 0</inkml:trace>
  <inkml:trace contextRef="#ctx0" brushRef="#br0" timeOffset="403">162 971 7569,'10'-15'-304,"-1"1"289,1-1 1,0-5-91,0 1 120,0-14 1,4 7-48,1-13 1,0-5 99,-1-5 0,1-4-22,0-1 0,-1 0 48,1-9 1,-7-3-187,-3 3 0,-3-1-62,-2 5 1,-7 2 153,-2 3 0,-11-3 0,-3 5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8.6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1 7569,'0'8'-1048,"0"5"1197,0-11 0,-7 6-12,-3-3-99,-9-3 1,1 4-43,-7-6 0,2 0-119,-1 0 1,-4 0-252,3 0 374,4 0 0,-7 0 0,6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9.3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185 118 7569,'0'8'-968,"0"5"1030,0-11 163,0 11-201,-7-12 0,4 8-28,-7-5 1,0-2-10,-5 3 0,6-3-51,-1-2 1,5 0 78,-5 0 0,5-7-119,-5-3 0,7-3 108,-2-1 0,4-1-65,1 0 0,6 0 50,4 1 1,-2-1-3,2 0 1,0 2 0,4 4 1,1-3 3,0 7 0,0 0 42,-1 5 0,1 0-43,0 0 1,-6 2 115,1 3 1,-6 3-99,0 7 0,-2 1 82,-2 4 1,-2 2-71,-2 8 0,-10-1 2,-5 1 1,-1-1-20,6 0 1,-6 1-6,0-1 1,-4 1-4,4-1 0,1-6 19,4-3 0,0-4-84,1-1 70,-1-1 14,0 1-9,7 0 0,8-7 1,10-3 1,8-4-56,1-1 0,8 0-4,-3 0 0,9 0-282,1 0 334,7 0 0,3-6 0,8-2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09.6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1 383 7569,'6'-15'-1133,"-4"0"1136,3 1-13,3-8 0,-5-1-71,7-6 0,0 0-70,5-1 1,-5-1 57,-1-3 1,-1-2 92,2-3 0,3 3 0,-4 6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0.2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7569,'0'10'-1331,"0"0"1048,0-7 459,0 4 0,-7-7-21,-2 0 0,-11 0-144,-4 0 0,1 0-50,-2 0 1,1 0 3,-6 0 0,3-5 35,2 0 0,-3-7 0,5 4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0.4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 7569,'8'1'-1176,"-3"4"730,-3-3 446,-2 4 0,-7-6 64,-2 0 0,-6 0-62,-5 0 1,-1 0-14,-3 0 0,-9 0-113,3 0 124,-2 0 0,-4 0 0,-2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1.0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148 397 7569,'0'15'-760,"0"-1"577,0-6 38,0-1 134,0-7-5,-7-7 1,6-1 19,-4-6 1,-2-1-27,2 0 1,0-1 23,5-4 0,0 4-13,0-4 1,7 4 5,3 1 0,-2 1 5,2-1 1,0 2-2,4 3 1,3 3 0,2 7 1,-1 0 14,7 0 0,-7 0 2,1 0 1,-2 9 91,-3 5 1,-6 3-59,-3 7 0,-5 1 48,-5 4 1,-4 5-77,-11 1 0,-1 4-2,-4-5 1,-7 10-16,2-5 0,-1 6-6,7-11 1,-2-1-42,6-9 1,0 2 56,6-6 0,-1-1-43,0-4 18,7 0 9,-5-1-22,11 1 25,-4 0 1,7-5-2,4-1 0,5-5-46,10 1 1,3-5-5,6-5 0,5 3-71,1-3 1,9-1 62,-5 1 1,5-2 55,-10 2 0,14 4 0,-3-6 0</inkml:trace>
  <inkml:trace contextRef="#ctx0" brushRef="#br0" timeOffset="473">883 0 6616,'-15'0'-194,"0"5"234,1 0 1,-6 6-31,1-1 1,-3 3-25,3 2 0,2 0 22,-2-1 0,2 1 20,3 0 1,-1-1 11,0 1 1,6 0 44,-1-1-63,6 1 1,-2 0 8,6-1 0,0-4-51,0 0 0,6-5 42,4 5 1,8-7-25,2 2 1,6-3 19,-2-2 0,4-2-42,2-3 1,1 2 37,3-7 1,-5 2-4,1-2 1,-2-3 41,-9 3 0,-1-3 72,-8-2-127,3 1 0,-11-1 26,2 0 0,-8 2-99,-6 3 0,-10-1 92,-4 6 0,-6-5-181,-4 5 164,-4 1 0,-6 10 0,0 2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3.0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0 7569,'-5'10'-187,"0"0"1,-1-7-296,1 2 0,-3-3 635,-7-2 1,-1 1-33,-4 4 0,-3-3-95,-6 3 0,-1-2-43,1 2 1,-5 1 41,-1 4 0,-4 3-24,5-3 0,-4 3 2,9 2 1,-4 1 19,9 4 0,3-4-30,1 4 0,8 1 31,3-2 0,5 6-26,0-5 1,2 4 20,2-4 1,8 4-11,7-4 1,14-2-15,15-9 1,7 0 18,8-4 1,3-4-1,-3 4 0,1-10 47,-11-5 1,-2 1 5,-7-6 0,-6 3-17,-10-7 1,1 1-27,-10-2 1,2 4 35,-7-4 1,-3-1-19,-2 2 0,-4-1-72,-1 5 1,-1 1 29,-4-1 0,-3 0-79,-7 0 1,0 1 56,1-1 1,-3 5-89,-2 0 0,2 7-21,-2-2 0,2 4 101,3 1 0,-1 0-66,0 0 0,1 0-10,-1 0-17,0 6 0,2 2 40,3 7 1,-1 0-3,6-1 0,-2 1 69,3 0 0,2 0-1,-3-1 0,3-4 103,2 0-104,0 0 95,0-2 0,9-2-91,5-6 1,3 0 50,7 0 0,-4-1 19,4-4 1,-6 2-6,2-7 0,-4 0 59,-1-5-51,-1 7 1,1-3 103,0 6-98,-7 0 148,5 5-170,-5 0 1,0 6 8,-3 4 1,2 3-10,-2 2 0,5 1-6,-6 4 0,8-2-14,-2 6 0,1 1-2,-1 4 1,3 1-80,-3-1 1,-4-5 81,-1 1 1,2-2-161,-2 1 0,0-1 39,-5-3 1,4-4-378,1 4 474,0-4 0,-5-1 0,0-1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3.6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89 7569,'0'21'0,"-1"1"-570,-4 2 287,3-3 1,-9-6 306,6 0 0,-7-5 463,2-1 0,-3-4-207,-1 5-188,-8-7 1,0 4-100,-8-7 1,6 5-11,-1 0 1,6 0-114,-6-5 1,7-7 96,-1-3 0,4-3-88,5-2 0,-1 1 81,6-1 0,0-1-71,5-4 0,1 2 73,4-6 0,4 6 17,5-2 0,6 2 0,-1-1 1,8 7 14,-3-3 1,5 11 17,6-1 1,-4 3-28,3 2 1,-5 2 97,-4 3 0,-4-1-60,-6 11 1,-7-2 91,-3 12 0,-10-6-82,-5 6 1,-9 4 8,-6 5 1,-3 1-8,-1-6 0,0 1 1,-1-1 1,1 0-68,-1 1 0,6-1 59,-1 1 1,7-8-41,-1-2 1,3 1 3,1-1 0,5-1-13,0-4-21,7 6 0,-4-4-9,7 2 1,2-2-28,3-3 0,5-1-122,9-3 0,11 2-323,9-7 523,10-1 0,10-10 0,8-2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4.0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1 7452,'0'8'-96,"-1"0"219,-4-3 1,-5-3-220,-10 3 0,-2 1 4,-8-1 0,1 5-33,-1-5 0,1 4 81,0-4 0,-1 0-126,1-5 0,-1 0 104,1 0 66,6 0 0,2 0 0,6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4.2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0 7569,'0'23'-142,"0"-3"0,-12-9-283,-2-1 1,-11-5 528,1 5 1,-6-7-27,-4 2 0,-2-3-320,-3-2 0,1 0-32,4 0 274,9 6 0,-9-4 0,11 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9.3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45 457 7569,'8'0'-476,"5"0"0,-10-5 685,7 0 1,-5-5-159,5 5 1,-2-6 7,2 1 0,3-3-85,-3-2 61,3 0 0,1 1-15,1-1 0,0 0 1,0 1 0,-6-4 11,1 3 0,-2-3 39,2 8-144,3-3 114,-5-2-5,0 1-14,-1 6-14,-7-6 1,-2 8-25,-3-4 1,-1-3 32,-4 3 0,-3 2-117,3-2 1,-3 1 66,-1-6 0,-1 0-246,0 0 0,0 1-91,1-1 370,-1 7 0,0-12 0,1 4 0</inkml:trace>
  <inkml:trace contextRef="#ctx0" brushRef="#br0" timeOffset="317">368 442 7301,'-8'15'-601,"-5"-1"532,3 1 1,-3 0 116,-2-1 0,-1 6 58,-4 0 1,3 4-66,-8-4 1,5 4-85,-4-4 1,4 6 73,-4-2 1,1-1-170,-2 2 0,-1-7-33,7 1 171,-1-2 0,5 4 0,1 2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5.4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280 104 7569,'0'8'-1039,"0"0"981,0-3 580,0-3-456,0 11 68,0-12-71,-6 6 0,2-6-12,-6 4 0,6-3 7,-6 3 0,5-4 10,-5-1 0,0 0-19,-4 0 0,-3 0 25,-2 0 0,2 0-118,-2 0 0,2 0 21,3 0 1,-1 0-29,0 0 0,5-4 45,1-1 1,5-2-87,0 2 1,2-3 64,2-7 0,2 2 15,2 4 1,5-5-56,5 5 1,3-4 38,2-2 0,-2 2 32,2 3 0,2-1-6,-1 6 1,0 0 3,-6 5 1,6 0 29,-1 0 1,-4 0 6,-5 0 0,-7 6 34,2 4 0,2-2-63,-2 2 0,-1 2 6,-4 7 0,-4-3 8,-1 4 0,-7-4 3,2-1 1,-3 5 30,-1-1 1,-6 3 3,0-3 0,-1-3-46,2 4 0,1-4-3,-7-1 0,7 5 6,-1-1 0,2 1 7,3-5 1,1-1 19,3 1-20,-3 0-5,11 6 1,-9-10-18,6 4 0,0-4-19,5 4 1,1-5-3,4 0 1,3-7-85,7 2 1,6-3-160,4-2 1,-2-7-503,1-3 762,1-3 0,4-2 0,1 1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6.0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162 221 7569,'-4'10'-98,"-1"-1"1,-7-5-232,2 0 254,-3-2 1,-1-4-80,-1-2 1,5 0-41,0-5 1,7-6 99,-2-5 0,4-1-20,1 1 1,1 2 101,4-6 0,6 1 12,4-1 0,5 2 0,-6 8 0,1 4 0,5 0 0,-4 7 18,-1-2 1,4 3-17,1 2 0,0 7 144,-6 3 1,1 8-36,0 1 0,-7 7 29,-3-1 1,-4-1-52,-1 6 0,-8-9-17,-6 8 0,-1-3 0,-5 4 0,-1-2-7,1-4 1,-1 2-43,2-6 1,-3 1-11,-2-1 1,1-4-53,3 4 1,4-6 107,-4-4-128,4 3 0,3-10 99,3 7-67,4-7 1,7 9 2,4-7 0,5 0-5,10-5 1,3 5 8,6 0 0,2 1-6,3-1 0,-1-2-141,6 7 0,0-5 86,5 5 1,1-5-235,-1 4 315,-7-5 0,6 15 0,-6-2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6.4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15 7569,'0'9'54,"0"4"-212,0-12-54,0 6-113,7-14 0,0-1 325,2-7 0,4 7 0,-4 2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7.5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1 265 7569,'0'23'73,"0"-2"0,0-11-19,0-1 66,0-5 0,0-16-174,0-12 0,0-7-181,0 1 0,0 1 85,0 0 1,0-2-281,0-4 430,0 4 0,6-11 0,3 4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8.3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1 7569,'8'0'-113,"-1"6"95,-7-4 1,-2 4 43,-3-6 0,2 0-56,-7 0 0,-1 0-12,-9 0 1,4 0 61,-4 0 1,-1 0-78,1 0 1,-4 0 68,4 0 0,-4 5-208,4 0 1,1 0-57,4-5 0,0 2 252,0 3 0,1-4 0,-1 6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8.5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0 7569,'8'2'-774,"-3"3"766,-4-4 1,-2 6 243,-4-7 0,-10 5-264,-9 0 1,-11 5 31,-4-6 0,-3 3-224,-2-2 1,4-2 76,1 7 1,7-7 142,-3 2 0,4 3 0,2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6.9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15 7569,'21'0'-906,"-5"0"628,-1 0 185,-8-6 250,-7 4-70,0-4 0,-7 6-33,-3 0 1,-8 0 8,-1 0 0,-8 0 17,3 0 0,-4 6-44,-1 4 0,-1 3-35,1 2 0,5-1 41,-1 1 0,7 5-23,-2-1 0,4 3-6,1-3 1,2-2-5,4 2 0,2-3 2,7-1 8,0 6 0,8-4-51,7 2 1,1-7 46,9-2 1,6-7 2,8 2 1,0-4 14,5-1 1,-3-1 3,8-4 0,0 2 17,-5-7 0,-3-2 7,-12-7 0,-6 2-63,-3-2 1,-5 2 0,-6 3 1,-2-3-69,-7-2 0,-2 3 93,-3-4 0,-4 4-152,-11 1 1,-3 0 60,-6 0 1,-2 7-122,-4 3 1,4 4 1,-3 1 1,3 0-39,2 0 1,6 0 95,3 0 1,4 6 127,1 4 0,7-3 0,-5 12 0,5-2 0</inkml:trace>
  <inkml:trace contextRef="#ctx0" brushRef="#br0" timeOffset="188">294 148 7569,'15'0'0,"-1"0"0,6 0-102,0 0 0,1 0-89,-2 0 1,-1 5 136,7-1 1,-5 6 86,4-5 0,-4 7 13,4-3 0,-1 4-7,1 2 0,3 0-90,-8 0 1,-1-1 61,-8 1 1,3 0-160,-3-1 39,3 8 1,2-6 108,-1 4 0,1-4 0,0-1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19.8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162 236 7569,'0'8'-1525,"0"-2"2040,0-6-292,-6 0-168,-2 0 1,-7 0 140,0 0-173,1 0 0,-1-6 12,0-4 0,5 2-87,1-2 1,1 0 84,-2-4 0,2-1-115,3 0 0,3-1 59,-3-4 0,5 4-17,5-4 0,-2 4 26,7 1 1,0 1-33,5-1 0,-1 2 40,1 3 1,1 3 0,4 7 1,1 0 34,4 0 1,2 0 8,-2 0 1,-4 7 81,-1 3 1,-4 0-66,-1 4 0,-7-2 28,-3 7 0,-4 4-46,-1 2 1,-11-1 4,-4 6 1,-9-3-16,-1 12 1,2-6 6,-1 1 0,4-3-42,-4-1 0,6-6-10,-2 1 1,-1-6-32,1 6 0,6-7 56,4 2 1,0-4 10,-4-1 0,5-1 21,4 1 1,4 0 48,1-1-67,0 1 0,1-2 9,4-3 1,10 1-49,10-6 1,2 2 41,3-2 0,1-4-213,3 4 0,-3-3 65,3-2 1,-8 0 122,-1 0 0,-7-7 0,3-1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21.8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7569,'0'9'-952,"0"-1"1088,0-3 108,0-4-521,0 6 1,7-7 0,1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24.8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221 148 7569,'0'8'-959,"0"5"903,0-11 1,0 6 444,0-3-378,0-4 36,-6 6-32,-2-7 1,-7 0 0,0 0 1,0 0-34,1 0 1,-1 0 41,0 0 1,1-2-36,-1-3 0,5 2 27,0-7 0,7 0-54,-2-4 1,4-1 29,1 0 0,0 1 0,0-1 0,1 0 0,4 0 0,-2 2-14,7 4-6,0-4 1,5 6 19,-1-3 1,6 4 6,0 6 1,1 0-7,-2 0 0,-2 5 50,2-1 0,-2 8-15,-3-2 0,-4 3 68,0 1 0,-7 6-80,2 0 1,-3-1 7,-2-4 0,-7 6-10,-3 4 0,-3 1 15,-1-2 1,-3 4-32,-2-3 0,1 1 23,-7-2 0,7 2-55,-1-6 1,2 1 25,3-1 1,-1-4-6,0 4 0,1-4 8,-1-1 1,5-2-1,0-3 0,7 3 1,-2-4 0,2-2 4,-2-2-3,3 3 0,-4-5 1,6 7-139,6-7 71,2 4 1,7-2-286,0 0 250,0 0 104,-1-5 0,1 6 0,0 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28.2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132 515 6809,'-9'-5'-145,"-1"0"1,5-1 547,-5 1-223,0 3 1,1-11 12,-1 3 0,0-3-92,-5-1 0,6-1-82,-1 0 1,5-1 68,-5-4 0,7-3-91,-2-6 0,3 0-8,2-1 1,0 1-143,0-1 0,7 1-3,3 0 0,3-1-187,1 1 0,6 6-240,0 3 583,6 4 0,-4 1 0,8 1 0</inkml:trace>
  <inkml:trace contextRef="#ctx0" brushRef="#br0" timeOffset="580">338 383 7163,'8'0'218,"1"0"-48,-4 0 1,-2-7-214,7-3 1,-2-4-5,2-6 0,3 2-2,-4-6 0,4 1 92,2-2 0,0-3-100,0 4 1,-1 3-49,1 1 0,0 1 22,-1 4 0,1-1-6,0 11 1,-1-5-6,1 5 54,0 0 1,0 5 23,-1 0 1,-4 7-6,0 2 0,-7 4 20,2 2 1,-3 1 7,-2 4 0,0-2 27,0 7 1,0-3-42,0 3 1,-5 1 23,0-6 0,0-1-18,5-4 28,0 0-25,0-1-1,0-6 1,6-1-3,4-7 1,3-7 1,2-2 0,0-4-24,-1-2 0,1 0 23,0 1 0,0-1-74,-1 0 1,1 0 71,0 1 0,-6 4-3,1 0 1,0 7 41,5-2 1,-5-2 1,-1 3 0,-4-1-24,5 5 1,-5 5 4,5-1 1,-7 8 63,2-2 1,1 3-67,-1 1 1,5-4-23,-5 0 0,5 0 39,-5 5 0,1-2-109,-1-4 1,-2 3-26,7-7 0,-5 5-330,5-6 429,-7 8 0,17-4 0,-4 7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25.8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191 118 6812,'0'8'-73,"0"-2"249,0 1-77,0-6 1,0 8-83,0-4 134,0-4-73,0 6-8,-6-7 0,-1 1-69,-3 4 1,-3-3 12,3 3 1,2-4-21,-2-1 0,5 0-21,-4 0 6,-1-6 1,-3-2 12,3-7 1,2 5-77,3 0 1,3 1 12,-3-6 0,4 0 62,1 1 1,6 0-20,4 5 0,-2-4 4,2 3 1,0 2 28,5-2 0,-1 7-3,1-2 1,-4 3 1,4 2 0,-3 0 74,7 0-29,-3 0 1,-1 2 60,0 3 1,-5-2-94,-1 7 1,-5-1 33,1 6 1,-4 0-30,-1 0 1,-1 1-8,-4 3 1,-3 3-15,-7 2 0,0 4-3,0-4 0,-1-1-4,-3 2 0,2-7-5,-2 1 1,-3 3-15,3-3 1,-1 1 23,5-6 1,1 1 7,-1 0 0,2-5 24,3-1 0,2 1 3,3 5 1,4-5-29,-4 0 1,3-6 1,2 6 1,7-6-86,2 0 0,9 3 86,2-2 0,8 0-158,1-5 1,2 0 43,8 0 1,-4 0-213,4 0 1,-5 0 316,5 0 0,-6-7 0,3-1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27.7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 6949,'-10'0'103,"0"0"1,0 5-100,-4 0 0,-1-1 48,0-4 0,-1 0-93,-4 0 1,4 2 32,-4 3 1,-1-3-147,2 3 0,-1-4-25,5-1 0,-4 0-272,-1 0 451,1 0 0,4 0 0,0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27.9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0 7569,'0'9'-318,"-6"-3"324,-4-6 0,-3 0-128,-2 0 1,0 2 83,1 3 0,-6-4-198,0 4 192,1-3 0,4-2-319,1 0 363,-1 0 0,0 6 0,0 3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28.5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368 103 7569,'0'10'-378,"0"0"0,0-5 316,0 5 244,0-7 1,-6 8-163,-4-6 1,-3 0 34,-2-5 0,0 0-106,1 0 0,-6 0 57,0 0 0,1 0-45,4 0 0,2-7 64,3-2 1,-1-4 2,6-2 1,0 0-187,5 1 0,2 4 81,3 0 1,3 0 73,6-5 1,1 2-16,0 4 0,1-3 38,4 7 1,-2 0-19,6 5 0,-6 0 5,2 0 1,-4 0 7,-1 0 1,0 5 0,-1 0 1,-6 7 43,-3-3 1,-3 6 8,-2 5 1,-7 1-31,-2 3 0,-11 9-15,-5-4 0,-7 6-43,-2-1 1,-2-3 16,1 3 1,4-3-10,-3-1 1,5-2 5,4-4 0,-1 2-5,6-6 0,1-1 3,4-4 0,2 0-6,3-1 40,4 1 1,6 0-28,0 0 0,1-7-17,4-3 1,10 1-50,9-1 0,7 0-114,9-5 1,-1 0 34,10 0 0,-3 0 145,-2 0 0,0 0 0,0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29.1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1 574 6788,'9'8'-676,"1"-3"725,-6 3 291,9-6 0,-5 6 8,6-3-299,1-3 0,0 4-26,0-6 0,4 0 19,1 0 1,1 0-23,-1 0 0,1-1 0,3-4 1,4 2-4,-3-7 0,-3 0-31,3-5 1,-2 1-7,1-1 0,-2 0 29,-8 0 1,1 1-82,0-1 0,-7 5 70,-3 0-34,-4 1 31,-1-6 1,-11 2 0,-4 3 1,-4 2-49,-1 3 1,4 2-3,-4-7 0,4 7-54,1-2 87,0-3 0,6 1-4,-1-3 1,7-3-5,-2 3 1,10-3 50,4-1 0,4-3-20,2-2 0,0-3 7,-1-2 0,6 1 4,0 4 0,-1 2 13,-4-2 0,-2 2 70,-3 3 1,1-1-56,-6 0 1,0 5 21,-5 1 0,-2-1-40,-2-5 0,-5 5-85,-5 0 1,-3 6 39,-2-6 0,1 6-90,-7 0 1,7 2 1,-1 2 0,2 0 110,3 0 0,-1 0 0,0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29.7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7569,'8'0'-616,"-2"0"0,-6 2 818,0 2 1,-6-2-68,-4 3 1,-3-2-104,-2 2 1,-1-2-61,-4 7 1,4-7-85,-4 2 1,-1-3 79,2-2 0,-6 0-76,6 0 0,-3 0-93,3 0 0,7 0 201,-2 0 0,2 0 0,-3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29.8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7569,'0'15'77,"-7"-1"-132,-2 1 0,-4-5 96,-2 0 1,-1-6-53,-4 6 0,-1-7 47,-4 2 0,-1 2-337,7-2 1,-6 0 70,5-5 230,-6 0 0,10 0 0,-5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31.0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265 104 6731,'0'8'4,"0"-2"-6,0-6 44,0 7 0,-1-6-7,-4 4 1,-2-1 55,-3 1 0,-3-4-21,4 4-42,-4-3 1,-2 3-53,0 0 6,0-1 1,2-5 17,4-4 1,-3 2-81,7-7 0,-5 5 1,6-5 1,-1 0 71,5-4 0,1 4-35,4 0 1,-2 0 13,7-4 1,-5 4 1,5 0 1,0 2 13,4-2 0,1 2 2,0 3 1,0 3 31,-1-3 1,1 4-48,0 1 88,6 0 1,-5 1-70,4 4 1,-10-1 75,-5 5 1,-4 1-62,-1 5 0,-1 0 76,-4-1 0,-2 3-63,-3 2 1,-8-3 3,4 4 1,-6 1 6,0-1 1,2 0-12,-6-6 0,6 1-13,-2 0 0,-1-1 12,2 1 1,-1 0-9,5-1 1,1 1 5,-1 0 0,5 0 31,0-1 1,5 1-27,-4 0 0,5-1 2,-1 1 1,4-5-5,1 0 1,0-6 20,0 6-117,0-6 0,6 7 92,4-6 1,-2 0-174,2-5 0,0 1 14,5 4 1,4-3-69,1 3 0,-1-4 45,-4-1 1,-5 0 163,0 0 0,-1 0 0,6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33.9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0 324 7569,'0'8'-597,"0"-1"510,0-7 114,7-13 1,-6 3-22,4-10 0,2 2-6,-2-1 0,1 2-93,-1-2 0,-3-2 101,3 1 1,1-5-182,-1 6 1,2-6 92,-3 6 1,0-6 79,5 6 0,-5-7 0,2 3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34.4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133 486 7569,'8'8'-559,"5"5"419,-11-11 8,5 4 214,-7-6-91,0-6 43,0-3 1,0-5 33,0-1-187,6 0 154,-4 1-47,4-1 1,-6 0-3,0 1 1,2-6-6,3 0 1,-3-1-101,2 2 1,0 1-103,1-7-6,-4 7 208,6-3 1,-6 6-176,4 0 194,-3 7 0,11-5 0,-5 5 0</inkml:trace>
  <inkml:trace contextRef="#ctx0" brushRef="#br0" timeOffset="260">295 236 7569,'0'8'-1026,"0"5"770,6-11 461,-4 4 86,5 1-254,-7-6-141,0 6 121,-7-7 0,-1-5 40,-7 0 0,1 0-25,-1 5 1,-1 0-118,-4 0 111,4 0-6,-12 0 0,10 0-166,-7 0-10,7 0 75,-9 0 0,10 0-267,-2 0 348,2 0 0,3 0 0,-1 0 0</inkml:trace>
  <inkml:trace contextRef="#ctx0" brushRef="#br0" timeOffset="843">677 45 7569,'0'14'0,"-5"-4"0,0 0 0,-6 0 0,1 5 0,2-6 0,-2 1 0,0-5 0,-4 5 0,4-7 0,0 2 0,2-2-251,-2 2-57,-3-3 1,6 3 62,-2-10 232,2-3 1,7-7-3,0 0 0,0 1-29,0-1 45,7 0-13,1 0 1,2 2-11,-1 4 16,1-4 0,5 6 0,0-3 1,-1 4 27,1 6-28,-7 0 1,5 0 0,-9 1 177,5 4-173,-5 3 34,2 7 0,-6 0 7,0-1 0,-2 6 12,-2 0 0,-5 6 3,-5-2 1,-3 4 10,-2 1 1,1 1 1,-7-1 0,7 1 24,-1-1-55,-4 0 6,7-6 1,-6-1-25,8-8 27,5 1-60,-4 0 0,10-6 6,-7 1 0,7-5 54,-2 5 0,4-5 38,1 5-99,0-7 1,6 5-8,4-3 1,5-3-185,4 2 216,-2-2-5,10-2 1,1 5-132,6 0 0,7 0-28,-2-5 0,-3 0-297,-1 0 451,-4-7 0,-2 6 0,0-6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52.9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88 501 7769,'-8'-7'445,"-3"4"-68,6-7-306,-7 0 40,4-11 0,-2 5-122,1-4 1,4 2 47,-5-1 1,7-4-97,-2-7 0,3 1 0,2-1 13,0 1 0,2-2-104,3-3 1,3 3-802,6-4 469,1 11 482,0-4 0,6 5 0,2-6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37.3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367 15 7569,'9'0'-465,"-3"0"465,1 0-15,-6 0 61,6 0-16,-20 0 0,3 0 50,-10 0 1,4 0-127,1 0 0,-4 2 75,-1 3 1,-4-2-79,4 7 0,-4-2 38,4 2 1,-6 3-8,1-3 0,2 3 17,-1 2 0,6-1-1,-2 1 0,4 0-76,1-1 86,1 1-17,6 0 1,1-1-9,7 1 14,0 0-25,7-7 0,1 5-4,6-3 1,8 1 29,2-1 1,2 2-4,-1-8 1,3 3 63,-4-2 1,-1-3-38,1 2 1,-4-2 48,4-2 1,-6-6-45,2-4 0,-4-3 10,-1-2 1,-5 0-31,0 1 0,-5-6 2,4 0 1,-5-4-29,1 4 1,-4-4-9,-1 4 1,0 1-156,0 4-24,0-6 196,0 11 1,-5-10-167,0 10-12,-6 4 157,9-7 1,-11 11-99,3-3 58,-3 4 16,-1 1 1,-1 1-31,0 4 0,2-2 52,3 7 0,-3 0-4,4 5 0,0-5 38,0-1-54,5 1 34,-2 5 0,6-5 104,0-1-136,0-5 36,0 9 1,0-10 98,0 7 1,1-5-54,4 5 22,-3-7-23,11 3 1,-10-6 42,7 0 68,0 0-129,5 0 30,-7 0 137,5 0-149,-5 0 1,2 0 171,0 0-164,-7 0 0,8 2-2,-6 3 1,2-2 1,-2 7 1,-2-5 7,7 5 0,-1-1-116,6 6 109,0 0-14,0 0 0,1-1-131,4 1 135,2 0-18,8-1 0,-1 1-100,1 0 0,-1-5-40,0-1 1,6-4-257,-1 5 385,7-7 0,-10 10 0,5-4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38.1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15 486 7259,'-8'8'-847,"1"-2"817,7-6 138,0 7 6,0-5 3,0 4 0,7-4 1,3 1-94,3 2 1,3 0-20,4-5 1,4 0-11,10 0 1,1 0-121,9 0 152,-10 0-8,15-7 1,-18 4-102,3-7 1,-7 5 77,-3-5 1,-8 6-13,-1-6 0,0 2 5,-5-2 0,-4-3 8,1 5 0,-7-7 5,0 0 1,-8 7-6,-7 3 0,0-1 4,-4 1 0,-3-5-126,3 5 121,-7-6-1,9 9 0,-6-10-170,4 8 162,9-8-34,-10 11 17,19-13 1,-6 6 10,7-6 0,8-1 2,7 0 0,1-1 48,9-4 0,-7 4-55,1-4 0,-2 2 205,-2-1-186,-7 2 1,3-4 216,-6 7-204,0 5 0,-5-4 14,0 3 0,-2 2 1,-3-1 1,-4 0-30,-11 0 1,2-3-73,-6 7 1,4 0-42,-5 5-15,7-6 134,-9 4 0,10-4 0,-4 6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38.5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7569,'0'15'82,"0"-7"1,-1 0-127,-4-3 48,-3-4 0,-12 11-227,1-7 160,-8 0 0,5 0 4,-8-1 0,-1 1-108,-3-5 1,8 0 95,-4 0 1,6 0-79,-1 0 1,4-1 148,6-4 0,1 3 0,-1-4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38.7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7569,'-2'15'-210,"-3"0"0,-4-2 170,-11-3 1,4 1-93,-4-6 1,2 0 93,-1-5 8,2 0 7,-4 0 0,1 0-158,1 0 1,-2 0 180,1 0 0,4 0 0,-6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39.5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43 7569,'0'10'-467,"0"0"1,-2-7 534,-2 2 356,2-3 0,-6 2-413,3 1 37,-3 0 1,-12 0-64,0 0 1,-6 0 21,2-5 0,-4 5 30,-1 0 1,-4 0-11,4-5 1,-2 0-145,11 0 117,-6 0 0,10 0-245,-4 0 144,10-7 1,5-1 53,10-7 0,5 2 3,10 3 1,2-3 19,8 4 1,-1 0 2,1 0 1,4 5-4,0-1 1,2 2 3,-2-2 0,-7 4 42,2-4 1,-11 5 11,-3 5 0,-2-2 205,-8 7-186,-1-1 0,-5 11 19,-4 0-58,-3-1 4,-7 2 1,-5 2 3,1 7 1,-7-6-11,1 1 0,-3-2-7,-1 1 0,0-1-28,-1-3 37,1-4 0,1 7 5,4-4-123,-4-2 113,12 4-10,-6-6 1,8-1-26,-1 1 1,2 0-14,3-1 0,3 1-9,7 0 0,2-5-24,3-1 0,10 1-104,9 5 0,6 0 43,4-1 0,2-6-87,3-3 0,8-3 220,-3-2 0,4 0 0,-4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40.5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0 588 7569,'0'15'-11,"0"-7"0,5 0 13,0-3 0,2-3-153,-2 3 63,-4-4 9,6-1 1,-1 0-21,4 0 1,-2 0 91,2 0 1,0-4-16,5-1 1,-1 0 31,1 5 1,0-5-2,-1 0 1,3-2 89,2 3-87,4 2-23,0-11 0,3 5 19,-6-7 1,6 5 2,-2 0 0,-2 1-27,-3-6 25,4 0-9,-7 0 1,1 1-6,-7-1 1,-7 5-8,2 0-1,-4 1 0,-2-1 35,-4 0-21,-10 7-5,-1-4 1,-5 2 11,6 0-7,-6 1-1,4 4 0,-6 0 1,4 0 0,7-5-9,-2 0 3,2-7 1,-1 4-11,3-7 0,4 6-4,6-1 1,0-2 17,0-7-6,6 3 3,3-12 0,5 11 5,1-2-9,6-4 3,-4 0 0,4 0 18,-6 4 0,-2 2 34,-4 3 1,3-1 8,-7 0 0,0 5 11,-5 1 16,0 5-70,0-9 0,-9 12 11,-5-4 1,-1 3-139,-5 2-16,4 0 87,1 0 1,1-5-269,-1 0 311,0 0 0,1 5 0,-1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41.0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7569,'0'18'-67,"0"-3"21,0-11 0,6 3-267,4-7 1,-2 0 78,2 0 0,0-2 234,4-3 0,8 4 0,0-6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42.4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15 7569,'0'23'0,"0"-2"-141,0-6 0,0 0-253,0-1 0,0-4 575,0 0-45,0-7 4,-7 10 1,-1-11-63,-6 3 0,-6 1-96,0-1 1,-4 0-34,4-5 0,-1 0-5,1 0 0,4-5 13,-3 0 0,7-6-11,2 1 1,7 2-44,-2-2 0,4 0 51,1-4 0,0-1 2,0 0 1,6 2 40,4 3 0,3-1 6,2 6 0,-1-5 7,1 5 1,0 0 5,-1 5 1,1 0 26,0 0-8,0 0 0,-2 2 119,-4 3-94,-2 3 1,-7 7-1,0 1 7,0 4 0,-2-2-51,-3 6 1,2-4 4,-7 4 1,2-1 12,-2 2 1,-3 1-9,3-7 1,-1 3-60,1-3 0,-1-2 54,6 2 0,-5-3-60,5-1 0,0 0 47,5 0 0,0-1-46,0 1-9,0 0 0,7-1-5,3 1 0,3-2 12,1-3 0,6 3-74,0-3 0,6 3 11,-2 2 0,1-2-254,4-4 357,-9-2 0,14 0 0,-11 1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42.7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1 7085,'-8'0'-5,"-5"0"0,4 0 13,-5 0 1,-3 0 48,-2 0 1,-4 0-90,-7 0 1,1 0 31,0 0 0,-1 5-127,1-1 0,4 1 122,1-5 0,6 5-234,-2 0-140,-3 0 379,7-5 0,1-7 0,9-1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42.9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0 6772,'-14'0'114,"-9"0"-108,-7 0 0,-1 2-103,-8 3 0,0-4 95,-5 4 0,1-3 2,4-2 0,-3 6 0,4 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53.5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1 295 7364,'0'8'-299,"0"-2"476,6-6 1,-4 0 31,4 0-128,1-6 0,-1-2-24,4-7 25,3 0 0,-5-4 0,9-3 15,2 0 1,-2-1-146,2-2 0,2-1-64,-1 6 74,0 1 0,-1-1-100,1 1 1,-1 1 13,-4 8 0,5-2 35,-1 8 85,1-1 1,-5 5-14,-1 0-1,1 6 1,-2 2 24,-3 7-28,-4 6 0,-6-3 24,0 7 0,0-6 0,0 4-2,0-2 0,-1 4 51,-4-5-47,3 6-19,-4-10-40,6 5 24,0-13 0,5-3 21,0-10-102,6-3 103,-3-6 0,7-6 0,0 0-80,-1 2 0,6 0 63,-1-1 1,1 4-111,-5 0 107,-7 1 0,5 12 59,-3-3 0,-2 4-82,2 1 54,-7 0 1,5 1 0,-3 4 0,-3 3-192,3 7 169,-4-7 1,4 10-233,0-3 1,5 3 250,-5-4 0,6 1 0,-3 0 0,7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41.5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30 7569,'8'0'-1454,"-2"0"1655,-6 0-39,0-7 0,-6 4-122,-4-7 0,-3 7 24,-2-2-59,-6 3-2,5 2 1,-10 0 0,6 0 1,-6 7-2,1 2 0,3 5 13,-3 0 1,2 1-14,-1 0 1,-2-1-15,6 1 1,0 5-6,6-1 0,-1 1 15,0-5 1,7-1-8,3 1 0,4 0 7,1-1 1,8-4-1,6 0 0,9-5-6,12 5 0,2-7-1,7 2 0,0-4 26,1-1 0,-6 0 1,0 0 1,-5-1-31,5-4 0,-11-2 12,2-2 1,-11-5 37,1 5-37,-4-4 23,-1-2 1,-7 0 3,-3 1 0,-4-1-20,-1 0 1,-6-4 2,-4-1 1,-9 5-13,-6 5 1,-3 2-3,-1-2 1,-1-1-249,1 6 119,0-6 58,-1 9 0,6-4-230,-1 6 127,7 0 176,-3 0 0,0 6 0,-2 2 0</inkml:trace>
  <inkml:trace contextRef="#ctx0" brushRef="#br0" timeOffset="188">515 44 7569,'8'21'-377,"4"-3"-138,-7 7 0,1-7 387,-1 1 0,-2-2 128,7-2 0,-5-1 269,5 1-147,-7 0-22,10-1 0,-3-1-22,10-3 0,-3 3-156,8-3 1,4 3-1,6 2 1,-1-2 17,-5-3 60,7 3 0,2-5 0,6 7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44.6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265 824 7569,'8'14'-42,"-2"1"22,-6-7 82,0 5 0,-1-9-134,-4 5 0,2-5-81,-7 1 6,0-4 186,-5-1 0,-4 5-88,-1 0 0,1 0 36,4-5 0,0 0 20,0 0 1,1-2-16,-1-3 1,2 2-92,3-7 0,-1 0 37,6-4 0,0-1 4,5 0 1,0 1-5,0-1 1,7 0 34,2 1 1,1-1 31,5 0 1,-4 2-57,9 3 143,3-3-110,0 12 1,6-6 18,0 7 1,1 0 9,-1 0 0,-1 0 30,-4 0 1,-2 2 220,-8 3-152,1 3 0,-8 11-43,-7 1 1,-7 1-76,-8-1 20,-6-4 1,-2 10 0,-6-5-17,-1 2 1,3-3 16,2 4 1,-3-1-10,4 2 0,1 3 11,-1-4 10,6 4-23,-4-5 1,4 3 13,4-7 1,-4 8-7,8-3 0,2-3 55,-2-1 0,7 1-28,-2-1-7,3-1-12,2-4 1,7-5-47,3 0 1,7-1-118,3 6 0,11-5 81,-1 0 0,14-7-132,0 2 1,8-3-38,-3-2 0,0 0 233,-5 0 0,0-7 0,0-1 0</inkml:trace>
  <inkml:trace contextRef="#ctx0" brushRef="#br0" timeOffset="681">676 603 7569,'0'15'-230,"0"0"1,2-2 262,3-4 120,-3-2 1,6-7-143,-3 0 31,-4 0 1,12 0-103,-3 0 0,-2-5 71,2 0 0,0-1 30,5 1 1,1 3 4,3-3 0,-1-3 1,7-2 0,-1-3-45,6-2 1,-1 1-1,1-1 0,-1-1-21,0-4 56,-6 4-14,-1-5 1,-3 6-62,1 0 0,-6 0 30,-4 1 1,-5-1-10,5 0 0,-7 6-12,2-1 12,-3 7 1,-9-9-1,-3 7 1,-4 0-2,-6 5 1,2 0-68,-6 0 0,6-5 59,-2 0-21,-3 1 1,7 2-5,-4-3 0,9 2-10,1-7 1,7 5 44,-2-5 1,3 0 0,2-4 1,5-1 15,0 0 0,6 1 8,-1-1 0,3-1 29,2-4 0,-5 4-47,0-4 1,-1-1 60,6 1-52,-7 1 0,-1 4 1,-7 0 5,0 1 0,0 4-1,0 0-4,-7 7-1,-1-10 0,-8 11 8,-4-3 1,2 4 1,-6 1 0,4 4-138,-4 1 1,4 5 28,-4-5 99,6 6 0,-10-2 0,5 5 0</inkml:trace>
  <inkml:trace contextRef="#ctx0" brushRef="#br0" timeOffset="1366">1353 1323 7454,'0'15'-115,"0"0"114,0 0-97,0-7-16,-7-2-126,5-12-4,-4-2 189,6-7-275,0 0 330,0 0 0,6 1 0,3-1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49.4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310 30 7261,'0'14'-442,"0"-5"520,0 4 1,0-10 8,0 7 0,-5-5-49,0 4 1,-2-5 24,2 1 1,2-2-111,-7 2 42,1-4 0,-6 11-5,0-7 0,0 0 7,1-5 0,4 0-39,0 0-32,0-7-63,2-1 1,2-7 27,6 0 1,1 1 75,4-1 1,-2 0-7,7 1 0,0 4 26,5 0 0,4 7 5,1-2 0,0 3 14,-6 2 0,1 0 12,0 0 0,-1 0 1,1 0 0,-5 5 11,0 0 0,-5 6 33,4-1 0,-5 3 9,1 2 0,-4 0-59,-1-1 1,-6 6 11,-4 0 0,-3 6-5,-2-2 0,-5 4-5,1 1 1,-7 1-5,1-1 1,-3 1 5,-1-1 0,0-1-3,-1-4 1,7 2 41,4-6 1,-1 0-38,5-6 0,-2-1 90,7-3-88,3-3 1,-1-2-104,3 0 125,3-1-109,-4-4-91,19 0 0,-2 0 81,14 0 0,4 0-145,6 0 0,5 0 221,0 0 0,2 7 0,2 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0.1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0 574 7265,'0'15'-141,"0"-7"332,0-2-299,7-6 71,-6 0 106,12 0 14,-11 0-28,11 0-18,-5 0 1,7 0-45,0 0 1,-1 0 72,1 0-70,0 0 1,1-4 4,4-1 1,-4-5-10,4 5 1,-4-5-5,-1 5 0,-1-5-35,1 6 1,-2-8 54,-3 2 1,1 2-45,-6-2 0,5 1 17,-5-6 1,0 5-7,-5 0 1,0 0 0,0-4 8,0-1 1,-7 2-2,-3 3 1,-3-1-18,-1 6-32,-1-7 0,0 6 51,1-4 0,4 2-41,0 3 37,7-3 0,-10 0 0,11-5-5,-3 3 1,4 2-1,1-2 0,1-5-14,4-4 1,2-1 7,2 5 1,4-4 2,-3-1 1,3-1 22,2 1 1,0 4 1,-1-4 0,-1 4 17,-3 1-55,3 1 1,-11-1 194,3 0 0,-4 5 47,-1 1-193,-6 5 0,-2-2 4,-7 6 10,-6 0 0,-2 0-9,-6 0 0,-4 0-157,4 0-6,-4 0 149,10 0 0,-1 0 0,-1 0 0,7 6 0,-3 2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1.1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1 7569,'-2'13'-151,"-3"-3"1,2 1-249,-7-6 1,-1 2 308,-9-2 1,-3-4 289,-6 4 1,-1-3-220,1-2 0,-5 0-43,-1 0 0,1 0-86,5 0 120,-1 0 3,1 0 0,6-2 25,3-3 0,-2 4 0,-1-6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1.4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7569,'0'15'-280,"0"-1"0,-7-6 326,-3-3 0,-3-1-62,-2 0 0,-7-2-8,-8 3 1,-1-3-271,-8-2 124,6 0 81,-9 0 1,11-2 88,-4-3 0,4-3 0,2-7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2.2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250 133 7569,'0'15'-1498,"0"-7"1546,0-1 115,-6-1 1,2-4-91,-6 3 0,6-4-35,-6-1 0,5 0-15,-5 0-25,7 0 0,-10 0-10,11-6 11,-4-2-6,-1-7 0,5 5 8,-2 0 0,2 0-8,2-4 1,5-1-15,0 0 1,6 2 16,-1 3 0,-2-3 1,2 4 1,-2 0 0,2 0 0,3 5 0,-3-1 0,-2 4 14,2 1-8,-1 0-2,6 0 1,-2 1 43,-3 4 1,-3 4 7,-7 5 0,0 1-17,0 0 1,0-1 6,0 1 0,-2 1 13,-3 4-39,3-4 1,-11 10 33,4-6 1,-5 6 34,0-1-71,-1-4 1,0 7 13,1-4 0,-1 2-17,0-1 1,-1 1 1,-4-6 0,4 4-14,-4-4 0,-1 1-10,2-2 1,-1-2 7,5 2 1,1-2 26,-1-3 73,7 1-105,1 0 7,7 0 0,2-6-56,3 1 1,5-7-114,9 2 0,-3-3 72,4-2 1,-2 0-93,2 0 1,-4-2-217,4-3 404,-4 4 0,5-12 0,2 5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2.8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647 1 7479,'0'8'142,"0"5"0,0-10-52,0 7 1,-6-7-191,-4 2 0,0 2-37,-5-2 1,4 6 106,-9-1 1,-2 3 0,-3 2-38,-3-1 83,-1 8 1,-5-6 6,-1 4 1,-6 2-22,2 3 1,-3 3 34,-2 1 1,6 0-26,4 1 1,3-1-1,1 1 0,6-1-39,-1 0 0,12 1 51,-1-1 1,4-4-98,0-1 1,4-6 52,6 2 1,1-5-9,4-6 1,5 0 12,9-5 1,1-2-1,9 3 0,-2-5 11,7-5 0,-3-3 4,-2-7 1,-6 0 5,-3 1-13,-4-1 3,-8 0 0,-1-1-33,-7-4 30,0 4 5,0-5 1,-13 11-57,-7 0 53,-6 0-81,-3-4 1,-1 4-139,1 0 1,-1 7 223,1-2 0,0 3 0,-1 2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3.4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1 7013,'0'9'-400,"0"1"186,0-7 340,0 4-2,0 0 81,0-6-78,-6 6 1,-3-7-59,-5 0 1,-3 0 70,-2 0 1,-6 0-145,-9 0 0,1 1 3,-6 4 1,5-3-229,-5 3 128,6-4 51,-3-1 0,11-1-415,1-4 204,6 3 261,-3-11 0,0 5 0,-2-7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3.6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1 7569,'-1'15'75,"-4"-1"-45,-3 1 18,0-7 0,-10 0-79,3-3 1,-14-3-12,-1 3 0,-4-4-255,0-1 1,-4 0 147,-6 0 149,0 0 0,6 0 0,2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53.7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16 6961,'8'0'-3,"-2"0"0,-6-2 70,0-3 1,-1 3-4,-4-2 1,-3 2-167,-7 2-42,0 0 185,0 0 1,1 0-289,-1 0 176,0 0 0,1 0 1,-1 0 70,0 0 0,1 0 0,-1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4.5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427 104 7569,'-8'0'-314,"1"6"-392,7 4 725,0-3 725,0 6-593,0-12-172,0 6 93,-6-1 1,2-4-184,-5 3-32,5-3 152,-9-2 0,5 0-66,-7 0 0,-1 1 71,-4 4 1,4-3-6,-3 3 1,2-4-26,3-1-4,-1-6 0,5-1-192,0-3-9,7-3 204,-4 5 0,9-7-93,3 1 84,3-1 3,7 0 1,0 1-6,-1-1 1,6 2 24,-1 3 0,3-1 6,-3 6 0,-1 0-13,7 5 1,-6 0 7,6 0 0,-7 0 99,1 0 14,-2 0-108,-9 6 0,-2 3 137,-6 5 0,0 1-120,0 6 0,-11-3 49,-4 7-47,-16-1 13,7 6 1,-14-1 1,4 0 0,-4 1-35,-6-1 1,7-1-3,2-4 0,4 3-30,2-8 55,0 1-16,6-6 0,1 1-31,8 0 29,-1 0 0,5-1 28,0 1-26,7 0 0,-3-6-3,6 1 0,0 0 2,0 5 1,8-5-40,6-1 0,9-5-85,12 0 0,4-2-262,10-2 169,10 0 89,1 0 0,4 0 120,-10 0 0,3-6 0,-5-3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5.9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0 324 7313,'0'9'-569,"0"-1"1175,0-3-431,0-4-402,0 6 275,0-20 24,0 3-107,0-11 69,0 6 0,0 0-167,0 1 156,7-1 1,-5-5-32,3 1 0,1-1-92,-1 5 0,5-1 42,-5-4 0,6 4-133,-1-3 1,3 1-188,2-2 163,-1 4 215,1-6 0,0 8 0,-1-1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7.2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45 7569,'0'15'-155,"0"-1"1,0-4 240,0 0-45,-6 0 1,4 0 35,-3-1 1,-1-4-237,1 5 1,-2-7-60,2 2 55,4-3 179,-12-2 0,9 0-67,-5 0 0,4 0 40,-5 0-9,7 0-12,-10-7 0,11-1 18,-3-6 4,3-1 1,2 0-4,0 0 0,7 1-32,3-1 0,-2 5 39,2 0 0,-1 6-3,6-6 1,0 7 6,0-2 0,-6 3 1,1 2 1,0 0 32,5 0 1,-6 7 6,1 2 0,-6 4 79,0 2-107,-2 0-6,-2 6 1,-2 0 33,-2 4-10,-5 3-2,-5-6 0,-3 9 23,-2 4-30,2-4 0,-5 0 1,2-7-3,4-6 1,-6 8-13,8-6 0,-1 0-4,0-6 1,1-4 25,-1 0-79,7-7 61,1 10 0,7-10 90,0 7-83,0-6-15,0 2 1,12-1 3,2 0 0,11 0-33,-1-5 1,9 0-83,1 0 0,5 0 7,-4 0 0,4 0 102,-5 0 0,7 0 0,-3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8.8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15 559 7336,'0'8'-668,"0"-1"1055,0-7 0,7-5-310,2 0 0,4 0-56,2 5 0,0-1-5,0-4 1,6 3-72,3-3 1,4-3 96,1-2 1,-1 2-56,-3-2 1,1 2 31,-7-2 1,1-3-80,-5 3 1,-5-1 65,-1 1 1,-5-3-49,1 3 0,-4 2 28,-1-2 10,0 0 1,-6 1 14,-4-1 0,-3 7-14,-2-2 1,-6 3 5,-4 2 0,2 0-3,-1 0 0,1 0-5,-1 0 6,2 0 1,8-5-32,-1 0 0,7-1-8,3 1 1,2 2 16,-2-7 1,3 0 5,-3-5 1,10 1 11,5-1 1,5-5-1,4 1 0,-1-7 5,7 1 1,-7 2 17,1-1 0,-2 6 5,-3-2 1,-1 4 9,-3 1-12,3 0 1,-11 1 151,3-1-163,-10 7 0,-3 0 0,-7 3 1,-6 3 21,-4-3-86,4 4 0,-7 1-115,4 0 0,-2 0-22,1 0 0,-1 4 189,6 1 0,-6 13 0,3-1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7.8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177 412 6373,'8'-15'373,"-1"-1"-362,-7-4 0,0 4 9,0-3 0,5-3-7,-1 3 0,1-7-24,-5 1 0,0 2-9,0-1 0,5 1-69,0-2 0,2-1 17,-2 7 0,-2-6 72,7 5 0,-1-6 0,6 3 0</inkml:trace>
  <inkml:trace contextRef="#ctx0" brushRef="#br0" timeOffset="244">397 177 7569,'7'23'0,"-5"-2"-312,2-6 216,-2-1 1,-4-5 112,-2-5 0,-1 3 40,-10-2 1,2 0-122,-12-5 28,-6 0 0,0 0-30,-3 0 1,-2 0 86,2 0 1,0 0-219,4 0 0,6-2-52,-1-3 249,7 4 0,-10-12 0,6 4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8:56.3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133 280 7569,'0'10'-75,"0"0"-18,0-1 176,0 0-128,0-3-246,0-6 325,6-13-54,-4 3 0,6-11-87,-3 6 0,1-6 77,4-3 1,3 1-116,-3-2 1,3 2 59,2-1 0,-5-2-133,0 6 0,-6-4 218,6 4 0,0 0 0,5 6 0</inkml:trace>
  <inkml:trace contextRef="#ctx0" brushRef="#br0" timeOffset="275">265 177 7159,'0'10'-528,"0"0"355,0-7 197,0 3 98,-7-6 1,-1 0 107,-6 0-205,-1 0-5,0 0 1,-1 0-34,-4 0 0,4 0-18,-4 0 0,-1-4-113,2-1 0,-3-2-23,3 2 167,2 4 0,-4-12 0,6 4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09.8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339 162 7569,'0'-15'-263,"0"5"-31,0 0 0,0 1 389,0-6 0,-2 0-18,-3 1 0,-1 4 96,-4 0 1,-3 2-46,3-2 0,2-1-28,-2 6 1,0 0 38,-5 5 0,1-5-3,-1 0 0,0 0-117,1 5 0,-6 2 101,0 3 1,1 3-152,4 6 1,-5 1 16,1 0 1,1 1-49,8 4 1,-3 1 71,3 3 0,2 3-74,-2-8 0,7 7 59,-2-1 1,3-2-13,2 1 0,0-4-36,0 4 1,7-4 49,3 4 1,3-6-42,2 2 42,6-4-4,-5-1 1,12-7-46,-4-3 42,11-3-13,-4-2 0,11-7-6,-3-3 1,2-8 19,-2-1 0,-3-9 1,-6-1 0,-2-1 9,-4-4 0,-3 1-16,-6-1 0,-2 3 150,-3-3 1,-4 3-47,-6 1 1,-1 7-30,-4 4 1,-3 2-41,-7 3 0,-1 6 6,-4 3 0,-3 3-30,-6 2 1,4 3-11,1 7 1,1 0-118,-2 9-22,4-2 153,6-2 0,1 1-121,-1 3 77,7-2-81,-5 4 43,11-6 0,-4-1-7,6 1 0,1-5-13,4 0 0,3-7 4,7 2 0,5-2-6,-1 2 1,6-3 132,-6 3 21,8 3-96,-11-7 0,12 8 155,-4-5 1,-3 3-2,-1 3 1,-4 3-64,-1-3 0,0 1 5,-1-1 0,-4 3 11,0-3 0,0 3-57,4 1 1,-4 1-20,0 0 0,-2 4-300,2 1 151,3 0 68,-5 1 0,2 0 95,0 4 0,6 9 0,7-3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0.6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323 0 7569,'15'0'87,"0"0"321,-7 0-612,-1 0 48,-7 0 181,-14 0 1,3 5 46,-13 0 1,6 5-118,-2-5 18,-3 0 0,0-5 30,-6 0 0,-1 4-117,1 1 0,0 0 117,-1-5-3,1 0 0,-1-6 0,1-2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0.8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16 7569,'8'0'-134,"-2"0"0,-9 1-270,-7 4 1,1-3 266,-11 3 1,2-4 207,-2-1 0,-1-5-211,-3 0 2,-4 1 138,5-3 0,-6 5 0,-1-4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2.5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7569,'13'2'0,"-3"3"0,-3-2-780,-7 7 133,-7-7 647,5 4 0,-11-7 0,5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53.9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1 7569,'8'0'-238,"-1"0"299,-7 7 0,-2-4 13,-3 7 1,-5-6-272,-9 6 0,3-6 212,-4 0-523,4-2 266,-6 5 242,6-6 0,-5 6 0,6-7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3.5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0 7318,'6'15'-364,"2"-7"1,2-2 501,0-6 78,-7 0-122,4 0 57,-7-6-92,0 4 0,0-6 11,0 3 0,-7 4-10,-3-4 1,-3 3-28,-1 2 1,-1 0-4,0 0 0,-1 0-9,-4 0 0,2 2-80,-6 3 1,1 3-20,-2 6 0,-1 1 102,7 0 0,-1 0-107,5-1 1,1 8 35,-1 2 1,5-1 18,0 1 0,7-1 7,-2 2 0,4 1-7,1-7 0,1 6 29,4-5 0,3-1-2,7-4 1,1-2 26,4-3 1,4-4-34,11-6 1,-7 0 131,6 0-127,0-6 8,4-2 0,-2-12-1,-7 0 0,0-6 0,1 2 1,-7-2-1,-4 1 1,-4-6 35,-5 7 1,1-6 3,-6 11 0,0-6 110,-5 5-6,0 1-127,-7 4 0,-1 5-76,-6 1 88,-8 5-44,0-2 1,-13 6-73,1 0 0,-5 5 14,4 0 0,-2 4-157,7-4 0,-5 7 106,10-2 0,-4-2-76,9 1 1,2 1-171,8 5 266,4 0 0,6-1 99,0 1 0,0-7 0,6 5 0,2-5 0,9 1 0,2-4 0,3 1 0,2-1 0,4 0 0,-4-5 0,4 0 0,2 0 0,-1-2 0,0-3 0,-4 4-16,-1-4 46,-6 3-22,4 2 0,-8 0 215,1 0-1,-7 0-111,5 0 44,-5 0 0,2 0-57,0 0 0,-7 7 10,2 3 0,-2-2-70,2 1-15,-3 1 1,9 0-128,-6 0-47,0-7 183,2 10 1,-4-10-191,7 7 57,-1 0 101,6-2 0,6 5 0,2-5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4.2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1 339 7569,'8'15'-489,"-3"-1"244,3-6 243,-6 5 92,11-11 1,-5 10-92,7-8 0,-6 1-6,1-5 1,0 0-15,5 0 1,1 0 34,4 0 1,-4 0 110,4 0-101,-4 0-3,5 0 0,2-5-9,6 1 1,-1-8 27,-3 2 1,1 2-6,-7-2 0,1 5-56,-5-4 1,-6-1-8,1-5 0,-7 5 26,2 1 1,-3 4-29,-2-5 39,0 7-1,-7-10-9,-1 11 1,-3-5 68,-4 7-60,4 0-8,-10 0 1,4 0 2,-2 0 0,2-5-21,-2 1 1,2-3-91,3 2 0,1 2 67,3-7 0,3 5-14,7-5 1,0 1 65,0-6-29,0 0-11,7 0 0,-4 1 96,7-1-87,0 0 36,4 1 1,-4-1 65,0 0 0,-7 1-43,2-1 0,-3 5 10,-2 0 1,0 5 10,0-4 0,-2 5 2,-3-1 0,-5 4-80,-9 1 44,2 0 5,-4 0 0,5 0-341,-4 0 153,4 0-69,-5 0 1,6 0 225,0 0 0,7 0 0,2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4.6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15 7569,'-14'5'0,"-1"0"0,-6 0-300,-4-5 148,-2 7 74,-3-6 0,1 6-114,-1-7 1,6 0 22,-1 0 1,7-2-45,-1-3 0,2 4 213,3-4 0,6-3 0,-5-1 0,4-5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4.8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0 7357,'-16'8'-116,"-4"-3"1,2 2 100,-6-2 1,-2-1-67,-8-4 1,3 0-128,-4 0 1,9 0 207,2 0 0,-1-6 0,-4-2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5.4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162 148 7569,'0'9'-506,"0"1"1,0-5 466,0 5 0,-4-5 490,-1 5-359,-7-7 1,4 8-25,-7-6 0,2 2-101,3-2 1,-3-4 77,4 4-143,-4-3 95,-2-2 0,5-7-17,0-3 0,7-3-3,-2-1 1,5-6-17,5 0 0,3 1-83,7 4 115,0-6-5,-7 5 1,5-6-9,-3 8 1,3 4-2,1 0 1,1 2-2,0-2 0,-1 4 41,1 6-7,0 0 0,-5 6 112,-1 4 13,-5 10-135,2 2 0,-6 8 171,0-1 9,0 1-127,-6 6 1,2-1 106,-5 5 0,-3 7-96,-7-3 0,2 3 1,-2-2 0,1-3-6,-2-3 1,4-3-27,-4-6 1,4-3-75,1-2 1,5-6 78,1-9-192,5 3-28,-2-11 56,6 11-45,0-11 1,8 4 46,7-6 1,4 0-84,6 0 1,2-5 97,-2 0 1,4-4-13,6 4 1,2-7 118,7 2 0,7-3 0,1-1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6.4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7569,'8'10'-514,"-3"-1"0,-5-5 224,-5 1 107,3 3 91,-4-7 0,4 4 219,-3-10 1,2 2-176,-7-7 48,7 0 0,-4-11 0,7-2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7.1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235 118 7569,'2'15'-165,"3"-1"1,-3 1-287,2 0 1,-7 0 459,-2-1 0,-1-1-73,1-3 1,-3-2 299,-7-3 0,-1-3-89,-4 3 0,2-4-158,-6-1 0,6 0-25,-2 0 0,4-1-3,1-4 0,0-3 33,1-7 1,4 0 9,0 1 1,7-6 5,-2 0 1,3-1-29,2 2 1,2 2 22,3-2-29,3 2 30,7 3 0,-1 4 3,1 0 0,6 5-9,4-5 0,-2 7 1,1-2 0,-4 3 0,4 2 1,-6 2-2,2 3 0,-4 8 106,-1 7 0,-5 6-62,-1-2 0,-5 6 87,1 4 0,-4 4-87,-1 6 1,-1 5 20,-4 0 1,1 0-29,-5-5 1,-1-5-5,-5 0 1,2-5-57,3 6 0,-3-13 37,3 3 1,-1-6-132,1 1-15,-3-4 131,11-6 0,-4-5-183,6-1 40,0-5 65,6 2 1,3-6 3,5 0 1,3-6-11,2-4 0,-2-3-173,2-2 21,4-6 157,0 4 80,6-4 0,7 0 0,2-2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5.8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279 809 7569,'9'0'-530,"-3"0"326,-6 0-3,0-7 0,0-1 366,0-7 1,0-6-53,0-3 1,-6-4-221,-4-2 1,2-6 108,-2-3 1,6-3-181,0-2 0,-3 5 50,2-1 0,-1 8-31,1-3 165,3 4 0,-4 2 0,6 0 0</inkml:trace>
  <inkml:trace contextRef="#ctx0" brushRef="#br0" timeOffset="264">456 529 6842,'-15'0'-19,"-1"-6"61,-4-4 0,-1-3-43,-4-2 1,-4-1 7,0-4 0,4 4-20,-4-4 0,3 2-2,-4-1 1,2 3-40,4-4 1,-2-1-7,6 1 1,1-1-9,4 1 0,0 4-15,0-4 0,6-2-97,-1-3 8,7-3 136,-4-1 0,7 1 36,0 4 0,13-11 0,3 4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1.6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192 794 7569,'0'10'-44,"0"0"0,-2-1 8,-3 6 50,4 0 39,-12-1 1,4-1 26,-5-3 1,-1 2-145,0-7 0,1 0 77,-1-5 1,2-2-74,3-3 1,-3 2-10,3-7 25,4 0 0,-1-9 35,7-1 1,0-5-131,0 6 0,0-2 11,0 1 1,2 4 79,3-4 1,3 9 16,7 1 9,6 7 1,0-4 16,4 7 0,-3 2 0,-2 3 0,-5 3 317,-1 6-183,1 14 0,-13-2-7,3 14 0,-4-1 98,-1 5 0,-1 0-94,-4 0 0,-3-5-40,-7 0 1,0-4-69,0 4-21,-6-6 0,5 1 45,-4-10 1,4 2-13,1-6 0,1 1-119,-1-1 21,7-4 1,-5 4 29,3-10 1,3 3-253,2-3 50,4-4 142,7 1 0,7-7 5,7 0 0,11 0-112,-2 0 1,6-5 51,-1 0 1,-3-7-289,3 3 441,4-5 0,-1 0 0,8-1 0</inkml:trace>
  <inkml:trace contextRef="#ctx0" brushRef="#br0" timeOffset="311">824 823 7569,'8'0'-798,"-1"0"926,-7-6 0,0 3 2,0-7 1,0 0 13,0-5 0,0 1-94,0-1 0,0-6 48,0-4 1,0 2-171,0-1 135,0-1 0,0-4-83,0-1 0,-2 1-172,-3 0 0,3 4-444,-2 1 353,2 6 283,2-10 0,0 12 0,0-6 0</inkml:trace>
  <inkml:trace contextRef="#ctx0" brushRef="#br0" timeOffset="542">927 544 7569,'8'0'-355,"-1"0"632,-7 0 1,-14 0-166,-5 0 0,-2 0 73,-4 0 0,1-2-187,-6-2 0,-1-5 120,-3-5 0,1-3-276,-6-2 106,6-4 1,-7-7-37,5 1 0,6-5-154,4-1 1,9-7-312,1-2 370,7 0 1,8-5-167,0 10 349,0 3 0,13 0 0,4-2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0.1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279 662 7569,'15'0'-687,"-7"0"742,5 0 1,-11-7 349,3-2 1,1-11-148,-1-4 0,0-4 74,-5-2 0,0-1-205,0-3-34,0 3-23,0-11 0,0 10-513,0-2 225,0 3 74,0 2 0,-5 1-94,0 4 1,1 2-383,4 8 620,-7 5 0,5 3 0,-4 6 0</inkml:trace>
  <inkml:trace contextRef="#ctx0" brushRef="#br0" timeOffset="220">456 427 7569,'10'5'-158,"-1"0"-174,-5-1 140,2-4 622,-19 0-239,3 0 1,-11 0 297,6 0-318,-6 0 1,-2-4 33,-6-1 94,6-7-135,-5 4 1,5-2-82,-6 0 1,0-1 8,-1-9 0,6 4-187,-1-4 68,1-2 49,-6 5 0,7-6-457,4 4 201,3-4-12,1-6 1,7-1-234,3 1 1,3 1 144,2 4 334,7-4 0,7 5 0,9-7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56.0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574 0 6473,'-15'0'27,"1"2"21,-1 3 1,-6-2 107,-4 7 1,2-2-104,-1 2 1,-1 8 2,-4-4 0,0 4 8,-1-3 1,6 0-3,-1-1 0,7 6-16,-1-1-4,2 1 1,3 0 27,-1-1 1,5 6-23,0-6 1,2 8-3,-2-3 1,2-1 4,3 1 1,4-4-2,-4 4 0,3 1-39,2 4 0,0-4-11,0-1 0,7 1-7,2 4 1,0-4 44,0-1 1,1 1-88,5 4 1,-5-4 68,0-1 0,-2 1-35,2 4 1,-2 0 23,-3 1 1,-4-1-11,4 1 1,-3 4 9,-2 0 1,0 2-13,0-2 1,0-2-12,0 2 1,-5 2 17,0-2 1,-6 5-11,1-4 1,-3 0 8,-2 0 1,0-4 21,1 3 0,-1-3-22,0-1 0,0-1-5,1 0 1,-1-6 1,0-3 0,1-6-2,-1-4-26,0 3 36,1-11-40,5 5 30,3-14 0,6-1-33,0-7 1,5 5 26,0 1 1,6 4-45,-1-5 1,5 7 47,4-2 1,-2 3 2,2 2 0,4 2 27,1 3 1,-1 3-38,2 6 1,-6 1 30,6 0 0,-7 0-26,1-1 1,-7 6 99,-2-1 0,-2 8-80,2-3 1,-4 4 0,-6 1 0,-1 2 8,-4 4 1,1-3-2,-5 7 0,-1 1 29,-5 4 1,0 6-32,1 4 0,-6-2 37,1 2 1,-1-1-36,5 1 1,1 3 32,-1-3 1,0 3-24,0 2 1,1-6 5,-1 1 0,5 0-16,0 5 0,2-2-4,-2-3 0,-1-8-95,6-7 1,-5-6 61,5 1 1,1-3-30,4-2 1,1-6 45,4-3 0,-2-4 11,7-1 1,5-2-21,4-3 0,8 1 34,-3-6 1,5 0-73,6-5 0,4-2-76,10-3 0,8-3-349,7-6 0,4 1 470,-4 3 0,6-10 0,-3 4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19.8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1 7302,'-15'0'-106,"0"0"1,1 1-6,-1 4 1,-1-1 130,-4 5 0,2-4-131,-6 5 148,-1-7-7,2 10 1,-3-6-9,7 3 10,-8 3-19,5-5 0,-1 12 6,3-1 0,-1 2 18,1-1 0,1-2-8,4 6 0,0 1-41,1 4 0,1-1 28,3-3 0,-2 1-95,7-7 0,1 6 94,4-6 0,0 1-146,0-5 136,0-1-24,0 1 1,0 0-1,0 0 0,1-2 7,4-4 1,3-2 0,7-7 1,0 0 35,-1 0-36,1 0 4,0-7 0,-1-1 44,1-6-44,-7-1 6,5 0 0,-9 0 52,5 1-47,-5-8 0,2 6 0,-6-3 10,0 2 0,0 3-12,0-1 0,-1 5 1,-4 0 0,-5 7-163,-10-2 160,4 3-1,-5 2 0,1 2-400,0 3 401,1 3 0,4 7 0,1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20.3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486 15 7569,'0'8'-651,"0"5"1024,0-11-382,0 4-9,-7-6 51,-1 0 1,-6 0-19,-1 0 0,-5 0-4,1 0 0,-8 0-16,3 0 1,-4-4-86,-1-1 0,-1 0 24,1 5 0,-5-5-151,-1 0 1,1 0-84,5 5 0,1 0 300,3 0 0,-2-6 0,4-3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20.6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0 7569,'0'21'-948,"-12"-4"773,-2 2 1,-9-4 99,3-5 1,-6 1 119,2-6-49,-11 0 1,3 0-96,-7 0 1,1 0-85,-1-5 183,3 0 0,6-7 0,1-1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23.2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118 279 7569,'8'2'-679,"-3"3"440,-4-4 1,-1 8 2,0-4 443,0-4-47,0 6-152,-6-7 49,4 0-23,-11 0 1,10 0-10,-7 0 1,5-2 1,-5-3 1,6-3 17,-6-7-4,6 1-23,-2-1 0,6 0-35,0 0 1,0-1 13,0-3 1,0 1-5,0-7 0,2 7 2,2-1 0,0-3-13,6 3 13,-1-1 1,6 5-5,0 1 1,-1 6 54,1 3 0,0 3-24,0 2 0,-6 7 31,1 2 1,-5 6-20,5 5 0,-7 3 8,2 6 1,-3 2-9,-2 3 1,0-1 3,0 6 0,-2-1 17,-3 1 0,-3 3-3,-7-2 1,1 2-67,-1 2 55,0-6-16,-6-2 0,5-9-172,-4-2 147,4-4 0,1-6 0,0-2-99,1-3 0,4-4 26,0-6-27,7 7 15,-4-6 64,7 6 1,2-7-26,3 0 82,3 0-60,7-7 1,6 6 0,-3-6-148,6 7 144,-6 0-49,10 0 1,-7-5-119,4 0 0,1-1 95,-7 1 0,8 3 99,-3-3 0,4-3 0,1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23.5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1 486 7569,'8'8'-1045,"-2"-1"1044,-6-7 44,0-7 1,0-6-79,0-7 45,0-6-2,0 10 0,0-12-33,0 4 33,0-4-24,0-2 0,0 1 0,0 0 1,0-1-15,0 1 0,0-1-74,0 1 1,0 5 37,0-1 1,0 7-77,0-2 142,0 4 0,7 1 0,1 1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24.0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16 7569,'0'-9'-265,"0"3"-428,0 6 443,-6 0 67,-3 0 200,-5 0-2,6 0 1,-4 1-44,7 4 0,-5-1 38,6 5 1,-6 1-22,5 5 19,0 0-19,5-1 0,0 1-3,0 0 0,0-1 16,0 1 1,0 0-3,0 0 0,5-1 0,0 1 0,6 0 0,4-1 0,1-1 0,4-3 0,3-3 12,0-1 1,4-4 1,-2 3 0,3-4 2,-4-1 0,4-1 2,1-4 1,-4-3 25,-1-7 1,-6 0 5,2 1 0,-9-1 112,-1 0-142,-7 1 6,4-1 0,-7 0-8,0 0 0,-2 1-19,-3-1 1,-8 0-7,-6 1 1,-7-1-22,1 0 1,-3 7-116,-1 3 0,-7 4 105,-3 1 1,1 1 37,-1 4 0,6 10 0,-3 8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24.4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15 7569,'0'-8'-505,"0"2"0,-6 6 505,-4 0 0,-5 1 49,-4 4 1,1-2 12,-7 7 0,1-7-111,-6 2 63,7 4-4,-4-8 1,5 6-177,-2-7-7,-4 0 109,12 0 1,-10 5-199,6-1 262,0 1 0,6 2 0,-1 1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24.6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0 7569,'14'0'-822,"1"0"752,-7 0 256,-1 7 0,-15-1-176,-7 4 1,-1 2-101,-9-8 0,-4 3-234,-6-2 190,1-3 0,0 4 134,0-6 0,-1 7 0,6 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25.3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221 162 6271,'0'15'-260,"-2"-5"634,-2 0-299,-5-1 0,-5 5-27,-1-5 0,0 3-8,1-7-36,-1 6-1,-6-9 0,4 4 24,-2-6-20,9 0-3,-3 0 0,5-1 6,-7-4 1,5-3-14,0-7 0,7 0-9,-2 0 0,4-4 7,1-1 1,0-4-2,0 4 1,6-4-44,4 4 47,-4 0 1,8 6 0,-6 1-1,6 3-4,8-3-6,-6 11 1,7-4-3,-4 6 0,-2 0 21,2 0 0,-7 6 1,-2 4 0,-2 5 19,2 4 0,-4 4 68,-6 7 0,0 1 40,0 3 0,0 3-67,0 8 0,-6-3 156,-4-3-184,-3 10-8,-9-10 1,6 6 11,-3-11 1,-3-5-7,3-4 0,-1 1-105,5-7 1,6-1 121,-1-8-212,7-3-24,-4-7 115,7 0 0,13 0 0,7 0 0,6-7 3,3-3 1,-4 2-2,-1-2 1,1 2 21,4-2-187,0 4 194,1 6 35,-1 0 0,1 0 0,-1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26.3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1 486 7569,'8'2'-831,"-3"3"383,3-4 379,-6 6 591,4-7-432,1 0 0,-6-2-46,4-3 0,2-3-6,-2-7 1,0-1 5,-5-4 1,0 2-83,0-6 81,0-1-8,0-4 0,0 0-184,0-1 71,0 1 0,0-1-91,0 1 1,0 0-1,0-1-6,0 1 0,0 1 175,0 4 0,6-4 0,2 5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59.1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221 250 7154,'-6'-8'358,"2"1"-328,-5 7 1,4 0 1,-5 0-25,0 0 0,-5 0-10,1 0 0,-1 0-66,0 0 1,1 5 106,-1 0 1,0 5-127,0-5 0,6 6 100,-1-1-33,0 3 1,-3 2 15,3-1 0,4-4-20,6 0 1,0 0 9,0 5 1,1-2 5,4-4 1,3 3 18,7-7 1,6 5-18,4-6 0,3 1 94,1-5 0,0 0-82,1 0 0,-1-1 137,1-4 1,-6 2-35,1-7 1,-8 0-30,3-5 1,-8 1-21,-3-1-2,-5 0 1,2 0-276,-6 1 214,0 6 0,-6-4-253,-4 7 1,2 0 104,-2 5 1,-2 0-239,-7 0 1,2 0-3,-2 0 392,3 7 0,-6 1 0,-1 7 0</inkml:trace>
  <inkml:trace contextRef="#ctx0" brushRef="#br0" timeOffset="349">280 382 7569,'15'7'0,"4"-6"-564,1 4 367,-1-3 0,-2-2 154,2 0 1,-1 0 288,7 0 0,-2-7-132,1-2 0,4-4-33,-4-2 0,4-5 16,2 1 1,-1-7 5,0 1 1,1-3-94,-1-1 39,-6-1 0,-2 3-107,-6 2 1,-5-1 76,0 6 0,-7 1-127,2 4 0,-5 2 79,-5 3 0,-3-1-77,-7 6 0,-1 0 55,-4 5 1,4 0-13,-4 0 0,-1 7 47,1 2 1,-4 6-22,4 5 0,-1-2 96,1 6 0,4 1-50,-4 4 0,4 5 99,1 1 1,1 1-66,-1-2 0,5-1 14,0 6 0,2 0-95,-2 5 0,-3 0 2,4 0 0,0 5 1,0 0 1,-1 5-7,-5-5 1,0 5-162,1-5 0,-8 0 43,-2-5 0,-5 0 62,-6 0 1,4-6 11,-3-4 1,5-4 84,4-6 0,-3 4 0,5-5 0</inkml:trace>
  <inkml:trace contextRef="#ctx0" brushRef="#br0" timeOffset="566">941 853 7569,'-1'9'-676,"-4"1"373,-3-7 1,-7 9 295,0-7 0,-12 5 535,-8-6 1,-6 6-326,-3-5 1,-5 2-82,0-2 1,-6-4-260,1 4 0,5 2-43,5-2 0,0-1-514,4-4 694,-2 7 0,-2-5 0,0 4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27.4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162 324 7004,'13'15'-292,"-3"-1"0,-3 1 260,-7 0 99,0 0 175,0-1-150,0 1-53,0 0 8,-7-7-66,-1 5 1,-7-11 15,0 2 0,1-2-12,-1-2-4,0 0 0,2-2-8,3-2 1,4-5 3,6-5 0,0-1-5,0 0 0,0-4 2,0-1 17,0-6 1,6 10 1,3-11 10,5 8-15,1-1 14,0 6 1,-1-1-1,1 0 1,0 5 25,0 1 0,-1 5 6,1-1 0,0 5 10,-1 5 0,-5 8 88,-5 7 1,-2 6 4,-2-1 0,-2 4-62,-2 5 1,-10 2 65,-5 3-80,-7 4-32,3-12 0,-2 6 15,1-2 1,4-4-16,-4 3 0,6-8-71,-2-1 0,5-7 50,6 1-198,-4-2 9,11-3 172,-5-6 5,14-1 1,1-7-151,7 0-4,6 0 120,2 0 1,6-2-1,1-3 1,6 2-23,3-7 1,-2 7-15,3-2 0,-8 2-44,3-2 0,-6 3-258,-5-2 376,4 2 0,-11 8 0,4 3 0</inkml:trace>
  <inkml:trace contextRef="#ctx0" brushRef="#br0" timeOffset="279">794 750 7569,'15'7'0,"0"-4"-840,-1 7 483,-6-7 1,4 5 693,-7-3-52,0-3-57,1 4-119,-4-6 0,4-6-109,-6-4 1,0-8 0,0-1 1,0-8-61,0 3 1,-4-4 67,-1-1 0,0-1-192,5 1 220,0 0-104,-7-1 1,6 1-133,-4-1 0,3 6 68,2-1 0,0 12 131,0-1 0,7 2 0,1-3 0</inkml:trace>
  <inkml:trace contextRef="#ctx0" brushRef="#br0" timeOffset="474">1044 574 7569,'0'15'-500,"0"-1"199,0 1 129,0-7 374,0-1 0,0-7-155,-6 0 1,-9 0 8,-10 0 0,-2 0-37,-3 0 1,-1-5-63,-3 0 1,1-7-250,-6 3 144,6 2 77,-3-6 1,7 11-320,0-2 390,6 2 0,2-5 0,6-1 0</inkml:trace>
  <inkml:trace contextRef="#ctx0" brushRef="#br0" timeOffset="1075">1265 794 7569,'14'0'-450,"1"0"347,-7 0 0,5 5 45,-3 0 1,-2 2 69,2-2 0,0-4-21,4 4 50,1-3 1,0-2-21,0 0 1,6 0-74,3 0 0,4 0 74,1 0 1,-1-7-5,-3-3 1,2-1 35,-2 1-26,-4-3-12,7 5 1,-12-5 37,4 3 0,-9-1 46,-1 6 18,0-7-68,-2 4-4,-1 0-50,-7-5-7,0 11 0,-2-9-104,-3 6 126,-3 0 0,-7 3 0,1-1-117,-1-2 45,7 0 1,-5 1-1,3-3-6,-3-1 1,3-2 46,0-5 0,7 1 1,-2-1 1,-2 0 1,3 1 0,-1-1 3,5 0 0,1-4 89,4-1-94,-3 0 5,11 6 0,-10-6 89,7 0-79,-7 1 1,5 4 34,-3 0-31,-3 1 1,4-1 3,-6 0 33,0 1-34,0 5-2,0-4 1,-1 12-1,-4-4 0,-5 3-60,-9 2 1,-4 2 56,-7 3 1,1 3-366,-1 7 367,1-7 0,6 11 0,2-2 0</inkml:trace>
  <inkml:trace contextRef="#ctx0" brushRef="#br0" timeOffset="1427">2352 912 7569,'0'-8'-185,"0"1"224,0 7 136,0-6-384,0-9 0,0-3 77,0-6 1,0-1 49,0-4 0,0-1 67,0 1 1,0-2-126,0-3 0,-1 4 19,-4 1-14,3-1 144,-4 8-9,6-1 0,0-5 0,0 5 0</inkml:trace>
  <inkml:trace contextRef="#ctx0" brushRef="#br0" timeOffset="1645">2396 692 7569,'9'0'186,"-3"6"227,-6-4-230,0 4 1,-6-6-325,-4 0 1,-10-1 68,-4-4 1,-4 1-100,-1-5 0,-7-1 73,-4-5 0,-2 0-136,-2 1 1,3 4 39,-3 0 1,10 2 193,-6-2 0,14-3 0,5 5 0</inkml:trace>
  <inkml:trace contextRef="#ctx0" brushRef="#br0" timeOffset="1993">2911 912 7569,'0'8'0,"2"4"-1002,2-7 471,-2-1 522,5 3 137,-7-5-54,0 4 63,0-19 0,0 3-107,0-9 0,-5-4-36,0-2 0,0-7-1,5-3 0,-5-1 3,0 2 0,-1 1-144,1-6 46,3 7 53,-5-11 0,7 12-242,0-3 291,0 9 0,0-2 0,0 4 0</inkml:trace>
  <inkml:trace contextRef="#ctx0" brushRef="#br0" timeOffset="2260">2970 603 7569,'8'-8'32,"-2"2"1,-7 6 265,-4 0-448,-3 0 0,-7 0 55,0 0 1,-6-5 32,-3 0 0,-6-7 48,-4 3 1,1-6-94,-6-5 0,6 2 107,-1-6 1,1-2-15,-1-9 1,8-2-129,-3-7 1,4 0 37,1 0 0,2-5-164,8 0 268,-1-7 0,7 10 0,1-4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26.6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191 412 7569,'15'0'-441,"-7"0"1,4-2 481,-7-3 1,0-3 15,-5-7 1,0 1-29,0-1 0,0-6-82,0-4 0,0 2 12,0-1 0,-5-1-119,0-4 0,0 0 82,5-1 0,-2 1-235,-3-1 313,4 1 0,-6 0 0,7-1 0</inkml:trace>
  <inkml:trace contextRef="#ctx0" brushRef="#br0" timeOffset="211">412 235 7170,'-15'9'-1008,"-4"-3"1119,-1-6 1,-8 5-9,-1 0 1,0 0-82,-6-5 0,-1-7-73,2-2 0,0 0-107,4 0 0,3-1 158,2-5 0,-3 0 0,5 1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31.0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7569,'14'0'-275,"-5"0"-119,-3 0 0,-4 0 263,3 0 553,-4 0-510,6 0 0,-14 6 1,-1 3-1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31.3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44 7569,'14'0'-758,"-6"0"746,5 0 26,-11 0 1,5-1-13,-7-4 0,0 2-5,0-7 0,0 5-55,0-5 0,-2 7-118,-3-2 0,2 3 176,-7 2 0,0 0 0,-4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31.4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1 7569,'9'4'-314,"1"1"79,-7 0 156,4-5 19,-7 0 1,-2-5-123,-3 0 0,2 1 182,-7 4 0,1 0 0,-6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32.6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88 7569,'0'-14'-1211,"0"6"932,0-5 494,0 11-115,0-11 0,0 10 230,0-7-224,-7 7 1,-1-9 10,-7 7 1,1 0-39,-1 5 1,-5 0-3,1 0 0,-2 2-53,1 3 1,4-2 62,-4 7 1,-1 0-102,1 4 1,2 3 31,9 2 0,-5-1-17,5 7 0,2-6-11,2 6 1,-1-2-12,1 1 1,0 2-145,5-6 179,0 6 0,6-10 0,3 11-99,5-8 67,1 7 0,6-9 1,4 2-90,2-2 0,5-4 89,2-4 0,-3-2-5,3-7 0,-3 0-21,-1 0 168,-1-7-139,-6-1 0,3-13 93,-6-3 0,-2-1-85,-9-4 1,4 3 122,-3-9 0,-3 3-99,-2-3 0,-4 6 54,-1-1-29,0 1-44,0 13 0,-6-6 9,-4 8 1,-3 1-16,-2 3 0,0 2-11,1 3 0,-1 3-135,0-3 0,-4 5 41,-1 5 0,1-2-74,4 7 1,0-2 2,0 2 1,2 3 46,4-3 0,2-2-8,7 2 154,0 0-166,0-2 169,0 5 1,7-6-62,2 2 0,9-2 152,2-7 26,0 0-158,-6 7 0,3-6 270,2 4-99,-2-3 0,4-2 13,-7 0 1,1 5-101,0-1 1,-5 3 4,-1-2 1,1-2-22,5 7 1,-2 0-3,-3 4 0,5 1-105,-1 0 105,1 0 1,6-1 26,-6 1-193,0 6 1,4-4 88,1 2 0,-1-3 40,-4-1 0,13 6 0,3 2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33.3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1 280 7569,'0'8'-1206,"0"-2"1351,0-6 1,5-6 10,-1-4-88,1-3 0,-5-3-6,0-4 1,5 4 9,0-4 0,2 4 31,-2 1-66,-4-6-10,12 5 0,-9-6-57,5 8 106,1-1-93,5 0 1,-5 2 1,-1 3 0,1-1 9,5 6 0,0-5-81,-1 5 1,6 0 67,0 5 0,-1 5-11,-4 0 1,0 8 25,-1 2 0,-4 5-8,0 4 0,-5 2 90,5-6-88,-7 6 5,3-3 0,-1 0 140,0-4-129,0-2 0,-3-8 25,3 1-22,-4-6 1,7 7-4,-3-6-4,-3 0 1,9-7-122,-6-3 124,7 4-2,-4-12 0,2 6-156,-1-3 146,8-3 0,-1 11-160,4-2 153,3-5 1,-5 8-53,6-4 0,1 3-98,4 2 0,0 7 77,1 3 0,4-2 87,0 2 0,7 6 0,-3 7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33.6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 7197,'-8'0'166,"-5"0"-100,3 0 0,-5 1-36,-4 4 1,1-3-112,-7 3 0,1-4 21,-6-1 0,-4 0-165,0 0 0,-1 5 225,6 0 0,0 0 0,-1-5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33.8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7569,'8'0'-181,"-2"2"-44,-6 2 0,0 0 219,0 5 0,-8-5 61,-7 1 0,-1 1-117,-8-1 72,-8 0 0,0-5-185,-7 0 175,-1 0 0,-4 7 0,0 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40.4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647 59 7569,'0'10'-97,"0"0"185,0-7-95,-7 4 11,-1-1 0,-6-4 40,-1 3 1,-2-4-121,-2-1 0,1 0 76,-7 0 0,1 0 23,-5 0 1,2 0-98,-2 0 1,1-1 10,-11-4 0,0 2-101,-5-7 0,6 5 53,4-5 0,-2 5-138,2-5 1,1 2 84,8-2 164,4-3 0,0 5 0,-2-7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1.6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89 515 7569,'-8'0'-648,"-5"0"365,4-7 1,0-1 214,-1-7 0,5-6 466,-5-3 0,2 1-248,-2-2 0,4 1-163,6-6 1,0 1-26,0 0 1,0-2-67,0-4 1,6 4-176,4-3 0,5 3 140,4 2 139,-2-1 0,17 1 0,-3-1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40.6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486 15 7569,'8'-8'-738,"-2"1"693,-6 7 90,-6 0 0,-2 0 44,-7 0 1,-6 5 130,-4 0 0,-2 0-233,-3-5-11,-6 0 1,-1 5 0,-7 0-232,-1-2 0,6-1 66,0-2 1,6-5 188,-1 0 0,3-7 0,2 4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42.4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280 148 7393,'-7'15'-440,"5"-1"52,-2 1 89,2-7 230,-5 5 0,6-5 423,-4 7 0,-2-5-203,2 0 0,-4-5-129,4 4-55,-7-5 2,4 2 1,-5-8 24,3-2 1,2-5-5,3-5 0,4-1-7,-4 0 0,3-4 18,2-1 1,-5 1-18,0 4-21,0-6 44,5 4 1,0-4 2,0 6 0,5 1-8,0-1 0,0 5 5,-5 0-6,7 1 0,-4 0-1,7 4 0,-5 4 36,4 1-33,1 0-2,-2 6 1,5-2-6,-3 5 7,-3 8-3,-1-1 1,-1 7 0,0-3 1,0 2 8,-5 8 1,-5 1-1,0 3 1,-6-1 2,1 6 1,-8-5 1,-2 6 1,-1-6-8,2 5-4,2-6 1,-9 3 0,6-7-17,2 0 13,2 1 1,1-6-1,2-1-4,4-2 1,-3 1 11,7-3 1,0-7 7,5 2-17,0-2 0,7-2 1,3-1 1,3-5-131,1 1-1,8-4 123,1-1 1,1 0-206,1 0 3,-1 0 93,5-6 1,-4 4 115,-1-3 0,1-3 0,4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43.7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1 250 7166,'0'8'-186,"0"-1"1,1-7 143,4 0 75,-3-7 1,9-1-44,-6-7 0,5 1 30,-5-1 1,6 0-2,-1 0 0,-2 1-24,2-1 0,0 0 0,4 1 0,1-1-33,0 0 0,0 1 40,-1-1 0,-4 0-15,0 0 1,0 6 12,4-1 1,-4 7 42,0-2-15,-7 3 1,4 9 3,-7 2 0,0 4-19,0 2 1,-5 5 0,0-1 0,-5 3-27,5-3 1,-1-2 27,1 2 0,3-3-71,-3-1 1,-1 0 61,1 0 1,0-6-65,5 1 21,0-7 6,0 11-12,7-13 1,-1 4-5,4-10 0,3 2 29,-3-7 1,-2 5 0,2-5 0,-2 1 15,2-6-18,3 7 16,-12-5-9,12 4 9,-4-5 0,0 6 7,1 3 0,-5 3 7,5 2-3,-7 0 1,9 2 63,-8 3 1,1-2-70,-5 7 0,5-5 13,0 4-52,0 1 1,-5 5-3,0 0 0,5-6 47,0 1-8,6-7 0,-3 17 0,7-4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46.1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0 500 7569,'17'-6'-208,"2"-4"1,-7-3-292,2-2 1,-2-1 368,3-4 0,4-2 299,1-8 1,-6-1-130,-4-3 0,-5 1-30,5-6 1,-7 5-78,2-5 1,-5 6 69,-5-1-3,-3 3 0,-7 1 0,1 1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46.7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2756 0 7569,'-15'2'0,"1"3"0,-8 2-681,-2 2 459,-11 4 0,-2-6 131,-7 3 0,-5-2 140,0-3 1,-7-4-48,2 4 0,4-3 1,-9-2 6,0 0 1,-8 0-1,-11 0 0,-10 2-245,-10 2 0,47-2 1,0 0 238,0 3 1,-1 0-1,2-3 1,-1 0-4,-2 3 1,-2 0-1,0 2 1,-2-1 3,-7 1 1,0 1-1,6 1 1,2 0-17,-42 1 0,47-5 0,1 1-215,-43 4 0,-4 3 281,4-3 1,8-4-52,17-1 1,-1 2-8,10-2 1,-1 0-46,11-5 1,2 1-4,7 4 1,1-3-295,10 3 346,-4-4 0,18 4 0,1 0 0</inkml:trace>
  <inkml:trace contextRef="#ctx0" brushRef="#br0" timeOffset="638">1551 368 7278,'0'10'-862,"0"0"869,-7-7 0,4 8 76,-7-6 0,5 0-41,-5-5-49,0 0 0,-4 0 27,-1 0 1,0-2-62,1-2 1,4-3 32,0-3 1,2-3-3,-2 3 0,-1-3-8,6-1 1,-5-1-8,5 0 1,0 0 18,5 1 1,7 4-3,3 0 1,-2 2 59,1-2 0,1-1-54,5 6 0,0 0 21,-1 5 1,6 0 7,0 0 1,-1 0 6,-4 0 0,-5 6 36,-1 4 1,-5 3 7,1 2 1,-4 0 3,-1-1 0,-1 3-45,-4 2 0,-3-1 10,-7 7 0,-1-6 0,-4 6 0,-3-1 31,-6 6 0,-1-2-33,1-4 0,1 2 1,4-6 0,-2-2-55,6-8 0,5 1-5,5-6 1,6 1-89,-6-1 150,6-3-224,-2 5 178,19-7 1,3 0-99,14 0 1,-1-5 4,0 0 0,1-2-52,-1 2 0,6 4 84,-1-4 59,7-3 0,3-1 0,8-5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44.1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89 574 7569,'-8'0'-414,"1"0"0,6 0 181,-4 0 204,3 0 1,-6-2 73,3-3 1,2-3 124,-7-7 1,5 1-72,-5-1-75,7 0 1,-5-6-62,3-3 0,3 1 67,-3-2 0,4-4-52,1-6 0,1-5 53,4 0 0,4 5-170,5 0 1,1-1 79,0 2 0,-1 1-161,1 9 0,0 3 220,-1 6 0,8 0 0,1 1 0</inkml:trace>
  <inkml:trace contextRef="#ctx0" brushRef="#br0" timeOffset="571">368 441 6586,'8'0'274,"4"-1"-356,-7-4 0,5-3 71,-5-7 1,6 0-39,-1 1 0,-2-3 45,2-2 1,4 2-4,6-2 1,0-2 3,-6 1 0,1-1 16,0 1 3,-1 4 1,-1-5-20,-3 6 93,3 7-84,-4 1 0,0 7 1,1 0 1,-7 2-19,2 3 1,-3 3-2,-2 7 1,0 1-14,0 4 0,0-4 26,0 3 1,-2 3-15,-3-3 1,4 6 7,-4-6 0,3 1-52,2-5 31,0-1-1,0 1-24,0 0 23,7-7 1,1-3 8,7-10 0,-1-3 4,1-7 0,-5 0-4,0 1 1,-1-1 0,6 0 0,-5 1 26,0-1-23,-1 0 4,6 0 31,0 7 0,0 2 7,-1 6 1,-4 6 35,0 4 1,0 3-58,4 2 0,-4 0-59,0-1 1,0 1 70,4 0-18,1-1 0,6 8 0,2 0 0</inkml:trace>
  <inkml:trace contextRef="#ctx0" brushRef="#br0" timeOffset="1147">1309 427 6521,'-10'-7'111,"0"-3"0,7-3-156,-2-1 1,4-8 30,1-2 1,0-4-118,0-1 0,5-1 64,-1 1 1,3 0-90,-2-1 0,-2 6 74,7-1 82,-7 7 0,5-1 0,-3 9 0,-3 3 0,4 1 0,-6-2 0</inkml:trace>
  <inkml:trace contextRef="#ctx0" brushRef="#br0" timeOffset="1352">1397 280 7569,'0'-8'-867,"0"1"767,-6 7 0,-2 0 100,-7 0 0,0 0 44,0 0 1,-4 0 12,-1 0 0,-4 0-355,4 0 176,-6 0 1,8 0 121,-6 0 0,-1 0 0,-4 0 0</inkml:trace>
  <inkml:trace contextRef="#ctx0" brushRef="#br0" timeOffset="1695">1574 339 7220,'0'-10'-607,"0"0"1,0 5 679,0-5 0,0-1-71,0-9 1,0-1-45,0-3 0,0-4-23,0 3 0,5-2 65,-1-3 0,1 1 0,-5-1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29:35.6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207 720 7347,'0'10'-780,"0"0"595,0-7 0,0 5 445,0-3-107,0-3 13,-7 4-204,-1-6 70,-7 0-45,0 0 15,7-6 1,2-2-11,6-7 0,0 0 9,0 1 1,0-1-8,0 0 1,0 0-3,0 1 3,6-7 1,2 4 6,7-2-4,0 2 4,0 3-7,-1-1 1,1 0 0,0 0 0,-1 6 5,1-1-1,0 7 17,-1-4 1,-5 9 1,-5 3 0,-4 4 186,-4 11-194,2 3-2,-18 0 1,11 5 184,-11-4-89,4 4 1,-4 1-3,0 1 0,-4 1 0,3 1-61,-2 3 0,5-6-14,-2-5 1,4-1 6,1 2 1,1 1-13,-1-6 0,2-1-70,3-4 1,2 0 46,3-1 1,3 1-87,-3 0 29,4-1 0,7-4-67,4 0 55,3-7 0,8 5-15,4-3 0,9-3-107,5 3 0,2-5-2,-2-5 1,2 2 192,-6-7 0,-1 7 0,-5-4 0</inkml:trace>
  <inkml:trace contextRef="#ctx0" brushRef="#br0" timeOffset="698">721 338 6982,'0'8'-313,"7"-1"1,-4-14 567,7-3-60,-1 4-211,0-7 1,4 3 64,-4-10 0,4 4-11,2-3 0,5-4 8,-1-2 0,6 2-12,-6-1 0,6 1 16,-5-2 1,4 4-53,-4 7 0,-1-1-6,-4 0 0,0 0-17,-1 1 44,1 6-7,0 1 0,-5 7-65,-1 0 48,-5 0 1,7 7-7,-6 2 0,0 9 7,-5 2 0,0 6 0,0-1 0,-2 7 8,-3 3 0,4-1 2,-4-5 0,3-4 130,2-1-129,-6-6 3,4 3 53,-5-6-107,7 0-1,0-7 19,7-8 0,1-13-83,7-7 1,-2-6 72,-3 2 0,3 1-75,-3-2 0,1 2 55,-1-1 1,1-2 11,-6 6 0,5 6 140,-5 4-147,0 6 51,-5-2 1,1 6-1,4 0 0,-3 2 40,3 2 0,-4 5 8,-1 5 1,5 3-2,0 2 0,5-2 5,-5 2 1,6-2-140,-1-3 0,5 1 108,4 0-21,-2-1 0,17 1 0,-3 0 0</inkml:trace>
  <inkml:trace contextRef="#ctx0" brushRef="#br0" timeOffset="1148">1618 1044 7569,'0'14'1151,"0"-5"-1362,0 4 95,0-12 0,0 4-212,0-10 1,-5 2-79,0-7 1,0 5 98,5-5 307,0 1 0,0-6 0,0 0 0</inkml:trace>
  <inkml:trace contextRef="#ctx0" brushRef="#br0" timeOffset="2918">4543 1441 7547,'-7'14'-19,"-1"-4"-142,-7 0 1,1-7 88,-1 2 1,-5-2-70,1 2 0,-6-3 99,6 3 0,-3-10-81,3-5 1,3 2 122,-4-2 0,4 0 0,1-4 0</inkml:trace>
  <inkml:trace contextRef="#ctx0" brushRef="#br0" timeOffset="3244">4984 1543 7239,'-10'-14'-505,"0"-1"1,7-1 448,-2-4 0,3-8-11,2-6 1,0-7 66,0 2 0,0-3 0,0-3 0</inkml:trace>
  <inkml:trace contextRef="#ctx0" brushRef="#br0" timeOffset="1688">2661 617 7569,'-8'0'-899,"-5"0"590,5 0 1,-8 0 291,-4 0 1,2 0 257,-7 0 0,8 0-163,-3 0 51,-3 7-129,7-5 0,-6 9 39,8-6 1,-6 6-33,1-1 0,4 3 55,5 2 0,0 0-35,-4-1 1,5 6 7,5-1 1,2 3-34,2-3 1,0-2 0,0 2 1,0-1-3,0 2 1,6-9-11,4 4 0,5-4-62,5 4 84,2-7-9,8-1 0,-1-7-36,1 0 0,-1-2 25,0-3 0,-1-3 1,-3-7 0,1 1 3,-7-1 0,-4-1 1,-5-4 0,-7 4-3,2-4 0,-3-1 0,-2 1 1,-7-1-86,-3 1 0,-3 4 79,-1-3 1,-6 7-222,0 2 3,-6 0 188,10 2 41,-5 2 0,6-1 0,0-1 0</inkml:trace>
  <inkml:trace contextRef="#ctx0" brushRef="#br0" timeOffset="1908">2676 720 7569,'8'15'-647,"5"0"492,-11-7 0,6 5 0,-3-3 0,1 3 155,4 1 1,2 1 103,-7 0 1,6 4-229,-1 1 0,-2 5 62,2-6 0,0 6 5,4-6 0,1 6 23,0-6 1,-1 6 13,1-6 0,0 1 20,-1-5 0,8-1 0,1 1 0</inkml:trace>
  <inkml:trace contextRef="#ctx0" brushRef="#br0" timeOffset="2498">3161 1632 7569,'8'0'-76,"4"-2"50,-7-3 1,6-3 78,-1-7 0,1 1-135,-1-1 1,8-6-234,-3-4 190,3-9 75,-4 3 0,6-5-6,0 6 0,1 3 26,-2 2 1,-2-1-203,2 6 236,-2 1-38,-3 4 1,1 2-16,0 3 1,-5 4 86,-1 6-31,-5 0 1,2 1 62,-6 4 0,0 8-75,0 7 0,0 0 149,0-6-133,0 7-2,0-4 0,0 4 26,0-6 1,0-1-20,0 1-11,7 0 1,1-2-7,7-3 1,-6-4-7,1-6 0,0 0-132,5 0 140,-1-6-1,1-2 0,-2-7-44,-3 0 0,3 5 34,-3 1 2,3-1 0,2 2 6,-1 1 0,-4 7 3,0 0 0,-5 0 7,5 0 0,-1 5-68,6 0 0,0 6 55,-1-1 0,6 2-184,0-3 178,6 4-11,-3-4 22,13 5 0,1 1 0,7 0 0</inkml:trace>
  <inkml:trace contextRef="#ctx0" brushRef="#br0" timeOffset="16898">1618 2616 7569,'-15'0'-134,"5"0"-11,0 0 1,5 5 132,-4 0 0,-1 0-69,-5-5 0,-1 5 42,-4 0 0,2 5-27,-6-5 0,1 4 25,-2-4 1,-1 5 22,7-5 0,-6 6 27,6-1 0,-1-2-21,5 2 1,1 0 18,-1 5 0,0-1 4,0 1 1,7 0 14,3 0 1,2 4 8,-2 1-7,4-1 1,1-4-4,9 0 1,6-2 0,5-3 1,-2 1-20,6-6 1,2 0 0,9-5 1,-4 0 6,3 0 0,2-7 0,-2-2 1,-4-5-7,-6 0 0,-4-3 12,4-2 1,-11 1-1,2-7 1,-9 1-7,4-6 0,-6 6 0,0-1 0,-4 3-17,-4-3 1,-5-1 0,-5 6 0,-1 1-30,0 4 0,1 0 37,-1 1 1,0 6-26,0 3 0,1 3-8,-1 2 11,0 0 1,1 0 6,-1 0 0,5 2-1,0 3 1,7 3-2,-2 6 0,4 1 2,1 0 0,0-1-13,0 1 0,0 1 12,0 4 1,1-4-2,4 4 1,-2-4 6,7-1 0,0 0 0,5-1 0,-1-4 4,1 0 1,0-2 2,-1 2 0,1-2-2,0-3 1,4-3-7,1 3 1,0-4 14,-6-1 0,1 0-10,0 0 1,-5 0 7,-1 0-96,1 0 38,5 7 1,-5-4-33,-1 7 0,-4-5-125,5 5 0,-5-6 207,5 6 0,0 7 0,4 5 0</inkml:trace>
  <inkml:trace contextRef="#ctx0" brushRef="#br0" timeOffset="17569">2132 3366 7569,'0'15'-1248,"0"0"1012,0-7 627,-6 5-240,4-12 16,-5 6 0,9-7 120,3 0-270,3-7 0,2-1 20,0-6 1,0-6 6,4 0 0,6-4-43,-1 4 0,1-6 45,-5 2 1,1-3-100,4 3 1,-7 1 75,6 3 1,-11 6-37,7-1 0,-3 0-27,2 6 0,-4 0-13,0 0 0,-5 5 19,5-1 0,-6 4-8,6 1 0,-6 6 1,0 4 0,-2 3 21,-2 2 1,0 0 34,0-1 1,0 6-36,0 0 0,0 4 43,0-4 0,0 4-28,0-4 1,0-1 4,0-4 1,0-5 4,0 0 1,2-7 2,3 2 1,-2-4-13,7-1 0,-1-6-4,6-4 0,2-3-69,2-2 0,-3 1 66,4-1 1,3 0-104,1 1 1,-1-1 8,2 0 0,-7 7 23,1 3 0,-2-1-5,-3 1 1,1 1-82,0 9 168,-7-3 0,12 17 0,-4-2 0</inkml:trace>
  <inkml:trace contextRef="#ctx0" brushRef="#br0" timeOffset="17924">3749 3087 7569,'0'15'156,"0"-7"-302,0 5 99,-7-12 1,4 6 67,-7-7-80,1 0 0,-6 0-62,0 0 1,1 0 130,-1 0 0,0 0-174,0 0 1,1 0 68,-1 0 1,0-5-112,1 0 1,4-5-140,0 5 345,0-6 0,-4 3 0,-1-7 0</inkml:trace>
  <inkml:trace contextRef="#ctx0" brushRef="#br0" timeOffset="18126">3705 2719 7569,'0'9'182,"0"4"1,-2-12-134,-3 4-30,-3 3 1,-2-6 19,1 3 1,-1-4-216,-5-1 1,-4 5 44,-1 0 0,-1 0 153,1-5 1,2 0-333,-6 0 0,6 0 58,-2 0 252,4 0 0,1-6 0,0-3 0</inkml:trace>
  <inkml:trace contextRef="#ctx0" brushRef="#br0" timeOffset="18848">4925 2749 7266,'0'8'-740,"-2"3"723,-3-6 0,2 7 208,-7-3 1,5-2-49,-4-2 1,-1 1-282,-5-1 125,0 0-10,1-5 27,-1 0 0,7-1-5,3-4 0,3 1 6,2-5 1,0-1-4,0-5-5,0 0 0,2 1 11,3-1 1,3 0-14,7 1 0,-5-1-14,-1 0 1,1 5-4,5 1 1,0 5 4,-1-1 10,1 4 6,0 1 1,-7 8-7,-3 7 1,-4 1 46,-1 9 0,0-6-42,0 6 0,-6-1 114,-4 6 0,-3-1-43,-2 0 1,1 1 20,-1-1 0,0-4-53,0-1 33,1 1-40,-1-2 1,2 3-77,3-7 85,-3 1 0,10-7-108,-7-3 0,7-2 57,-2-3 0,5-4-136,5 4 0,3-5 2,7-5 1,-1 2 10,1-7 1,0 5 16,-1-4 1,8 4-91,2-5 1,4 7 207,1-2 0,7-3 0,2-1 0</inkml:trace>
  <inkml:trace contextRef="#ctx0" brushRef="#br0" timeOffset="19648">5719 2381 7569,'0'15'-873,"0"-7"871,0-1 1,0-6 69,0 4 0,1-3 126,4 3 1,-3-5-236,3-5 1,1 2 33,-1-7 0,5 0-36,-5-5 0,6 1 61,-1-1 1,3 0-36,2 0 0,0-4 25,-1-1 1,1 1-6,0 4 0,-6 0-14,1 1 1,0-1 15,5 0 1,-1 2-6,1 3 1,0-1 5,0 6 0,-1-5-18,1 5 20,0 0 35,-1 5 0,-1 7-33,-3 3 1,-3-2 2,-7 2 0,0-1-27,0 6 25,0 0 0,0 0-8,0-1 0,0 1 17,0 0-17,0-1 7,0 1-149,0-7 139,0-1-137,0-7 1,5-2 116,0-3 1,4-3-39,-4-7 45,7 1 1,-4-1-18,7 0 1,-2 1 28,-4-1 0,4 2 7,-3 3 0,3-1 11,2 6 0,-5-5-35,0 5 97,-7 0-82,10 5 0,-11 2 62,3 3 1,1-2-40,-1 7 1,0-1-18,-5 6 0,0 0 19,0 0-33,0-1 0,1 1 20,4 0 1,-1-6-141,5 1 0,-4-6 20,5 0 0,0 3 111,5-2 0,6 0 0,2-5 0</inkml:trace>
  <inkml:trace contextRef="#ctx0" brushRef="#br0" timeOffset="20341">6762 2293 7487,'-9'0'-105,"-1"0"1,5-2 106,-5-2 1,2-5-85,-2-5 1,2-1 24,3 0 0,3-4 112,-3-1 1,4-6-160,1 1 1,0-2 39,0-3 1,1 1-60,4 0 0,4-1 73,5 1 1,-4 4-111,0 1 1,0 6 43,4-2 1,1 9 115,0 1 0,-1 0 0,1-5 0</inkml:trace>
  <inkml:trace contextRef="#ctx0" brushRef="#br0" timeOffset="20894">7144 2146 6834,'0'8'-390,"0"-1"463,7-7 0,-4-8-78,7-7 1,0-1 3,5-9 1,-4 5-8,4-4 0,-5 1 0,4-1 1,1 2-105,-5 8 0,3-1 98,1 0 0,0 1-1,-5-1 0,4 7 13,-3 3 1,-2 3-6,2 2 39,-7 0 1,4 2 12,-7 3 0,0 3-25,0 7 0,0-1-15,0 1 1,0 5 3,0-1 0,-5 1 4,0-5 1,0-1-50,5 1 35,0 0-12,0-7 9,0-2 1,2-6-4,3 0 1,-2-1-10,7-4 1,-5-3 11,5-7-3,-7 0 1,8 1 3,-6-1 1,0 5-10,-5 0 4,7 7 4,-6-4 0,7 7 4,-3 0 0,-3 0 1,4 2-73,-6 3 67,7 3 0,1 7-106,7 0 0,0-2 96,-1-4 1,1 4-149,0-3 163,6-3 0,2 12 0,6-2 0</inkml:trace>
  <inkml:trace contextRef="#ctx0" brushRef="#br0" timeOffset="21372">7997 2131 6327,'0'-14'-119,"0"-1"0,0 0 71,0 1 1,0-6-24,0 0 1,0-4 34,0 4 1,0-1 35,0 1 0,0 4 0,0-3 0,0 2 0,7-4 0,1-2 0</inkml:trace>
  <inkml:trace contextRef="#ctx0" brushRef="#br0" timeOffset="21569">8115 1926 7569,'0'14'-207,"0"-4"-87,0 0 1,0-5 202,0 5 1,-2-7 56,-3 2 0,-3-4 82,-7-1 1,1 0-61,-1 0 1,-1 0-129,-4 0 0,4-1 92,-4-4 1,-3 2-223,-1-7 270,2 7 0,1-11 0,6 6 0</inkml:trace>
  <inkml:trace contextRef="#ctx0" brushRef="#br0" timeOffset="21905">8379 2029 7569,'8'9'0,"-3"1"0,-1-7-58,0 2 46,-2 3-302,5-6 256,-7-8 0,0-6-44,0-12 0,0-1 104,0-4 0,0 4-137,0 1 0,0-1 48,0-4 0,0-5-62,0-1 0,1 1 36,4 5 1,-2 1 46,7 3 66,-7 4 0,11 0 0,-6-2 0</inkml:trace>
  <inkml:trace contextRef="#ctx0" brushRef="#br0" timeOffset="22226">8629 2175 7569,'15'0'-263,"0"0"0,-6 0 237,1 0 1,-2-6-36,2-4 0,1-8 71,-6-1 9,7-8 1,-11 5-52,4-8 1,-3-4-123,-2 0 0,0-1-11,0 6 1,0 0 51,0-1 0,-2 6 113,-3-1 0,-3 7 0,-6-3 0</inkml:trace>
  <inkml:trace contextRef="#ctx0" brushRef="#br0" timeOffset="22800">8776 2293 7569,'-8'2'0,"3"3"0,-3-2-121,-2 7 1,-5-2-116,-4 2 1,2 1 56,-2-6 1,-2 2 101,1-3 1,-8-2 30,-1 3 1,-7-3 50,-8-2 1,-2 1-4,-3 4 0,2-3 5,-7 3 1,0-2-3,-5 2 1,5-2 1,0 7 0,-6-5 4,-9 5 0,-4-1 19,-6 6 0,-1-2-142,-3-3 0,3 3 121,7-3 0,-1 3 5,1 2 0,-3-6-1,-2 1 1,5-5 19,-1 5 0,2-2 1,9 2 0,4 1-16,5-6 1,5 5-1,-5-5 1,5 6-35,-5-1 0,2 2 35,-2-3 0,3 4-93,7-3 0,0-2 82,0 2 0,5-2-181,0 2 422,6 3-312,-3-11 1,7 4-8,-1-6 1,6 0-80,-1 0 149,7 0 0,-3 0 0,6 0 0</inkml:trace>
  <inkml:trace contextRef="#ctx0" brushRef="#br0" timeOffset="23396">7497 2675 7301,'0'8'-488,"0"5"0,-5-9 525,0 6 0,-1-6-91,1 6 0,-1-5 92,-4 5 0,2-7-2,3 2 1,-2-2-38,-3 2-11,-3-3 1,10 3 14,-7-10 1,7-3 9,-2-7 0,3 0-27,2 1 1,0-6 26,0 0 1,2-1-45,3 2 1,-2 2 25,7-2 0,-2 7-5,2 2 1,3 6 4,-3-6 1,3 7 1,2-2 102,-1 3 1,-1 9-62,-3 2 1,-3 6 44,-7 5 0,0-2-59,0 6 1,-7 1 112,-3 4 1,-3 0-63,-1 1 0,-1-2-25,0-4 1,0 4-43,1-4 1,-1-2-4,0-3 1,1 2-69,-1-1 0,2 0 52,3-6 1,-1 1-77,6 0 1,-5-6 51,5 1 0,0-5-33,5 5 1,0-5-6,0 5 0,2-7-9,3 2 0,3-4 7,7-1 1,-1 0-99,1 0 1,6 0-40,4 0 212,9 0 0,4 0 0,6 0 0</inkml:trace>
  <inkml:trace contextRef="#ctx0" brushRef="#br0" timeOffset="27096">9761 3763 7569,'0'-8'-540,"0"-5"1,0 5 479,0-7 1,0 0 333,0 0 0,0-6-202,0-3 0,0-4-46,0-1 0,0-2-81,0-4 72,0 4 0,0-11 0,0 3 0,5-4-3,0-1 1,0 0 26,-5 0 1,0 1-10,0 4 0,0-3-24,0 3 1,5-4 1,-1-1 1,6 1 29,-5 4 1,2-8-12,-2 3 0,-2-5 2,7 0 0,-2 3 14,2-3 0,1-2 1,-6 2 1,0 7-16,-5 8 0,0-2-27,0 1 1,0 1-4,0 5 1,0 4 27,0 1 0,0 4-68,0-4 0,0 1 33,0-2 1,-5-1-5,0 7 0,0-3 8,5 3 0,0 2-6,0-2 1,-5-2 40,0 1 0,0 0-31,5 6 75,0-1 0,-4 0-60,-1 1 0,0 4 16,5 0 0,-2 5-1,-3-5 6,4 1 4,-13-6-24,6 0 1,-1 2-1,-1 3 0,5-1-5,-5 6 1,5-2 102,-5 2-94,1 4 0,-6-11 25,0 8 0,0-1-10,1 5 0,-1-2 6,0-3 0,-1 3-16,-4-2 0,4 0 0,-4-1 1,-1 4-8,2-4 1,-1 2 8,5-2 1,-4 3-27,-1-3 1,-1-1 23,1 1 1,2 0 20,-6 5 1,6-5-24,-2 0 0,-1-2 4,1 3 0,-6 2-15,2-3 0,1 2-1,-2-2 1,1 2 8,-5-7 1,2 5 0,-2-5 1,3 5 13,-8-5 0,3 6-14,1-6 1,-1 6 9,-3 0 1,3-3-6,-3 2 1,2 0 7,3 5 0,-5-5-25,-1 0 1,1 1 4,5 4 1,-7-2-49,-3-3 1,1 3 49,-1-3 0,0-1-29,-5 1 0,0-5 21,-1 5 0,3-4 27,3 4 1,-4-2-29,4 2 0,2 4 2,-3-4 0,6-2 9,-5 2 1,0 0 4,-5 5 1,-5-5-39,0 1 1,-7-1 28,2 5 1,3-5-38,2 0 0,1 0 30,3 5 0,0-5-19,10 0 0,-4 0 21,5 5 1,-5-5 1,4 0 1,-10 1-15,1 4 1,-4 0 1,4 0 1,-3 0-1,3 0 0,-4 0 5,9 0 1,-2 0-43,2 0 0,1 0 37,4 0 1,-3 1-58,-7 4 0,-1-2 41,1 7 0,0-5-4,0 5 1,-2-5 16,-3 5 0,9-7 1,-5 2 0,10 1 16,-5-1 1,8 5-24,-3-5 0,4 0 14,2-5 0,-2 1-6,-3 4 0,-1-3 9,-9 3 1,3-4-8,-8-1 0,2 0-1,-2 0 0,3 0 2,-3 0 0,4 0 0,0 0 0,6 2 22,0 3 1,5-3-23,-5 2 1,-1-2-6,-4-2 1,3 0 5,-3 0 1,4 0-8,-9 0 1,4 0 0,6 0 1,-2 0-3,7 0 0,-5 2 23,5 3 0,-2-4-19,1 4 1,4-2 77,-3 2 1,-2-3-71,2 3 0,-7 1 38,2-1 1,-4 2-27,-1-2 0,0-4 5,0 4 1,2 2-4,2-2 0,-2 1-4,3-1 0,1-3-41,-1 3 0,5 1-10,-6-1 1,1 2 53,-5-2 1,-2-2-18,-3 7 0,2-7-17,-7 2 0,7 1 23,-2-1 1,5 5-1,5-5 0,-2 1 2,6-1 1,-1-3 2,2 3 1,2 1 6,-8-1 1,6 0 4,-5-5 0,5 0-39,-6 0 1,1 0 23,-5 0 1,3 2-9,-3 3 0,8-4 7,-8 4 1,3-3-28,-3-2 0,5 2 33,0 2 0,-2-2 2,-8 3 0,3 2 6,-3-3 0,-1 1-16,1-5 0,-2 5-5,2 0 0,3 0 8,-3-5 0,3 2 11,2 3 1,0-4-41,0 4 0,-2-3-2,-3-2 1,-3 5 32,-7 0 0,1-1-4,-1-4 1,2 5-15,3 0 1,-2 2-3,7-2 0,-6-2-11,1 7 1,-8-7 16,-2 2 1,-5 1-152,6-1 1,-6 2 141,5-2 0,6-4 150,4 4 1,6 2-140,-1-2 1,4 0 0,1-5 0,-5 5-46,0-1 0,-5 1 43,5-5 1,0 0-36,5 0 0,4 0 36,1 0 1,11 5-110,-1 0 0,8 0 71,-4-5 0,7 0-17,-1 0 0,7 0-12,3 0 1,0 2-6,0 3 1,0-4 7,4 4 31,4-3 1,-6-1 82,7 4 0,0-1-85,0 5 1,0 1 82,0 5 1,2 0-67,3-1 0,-4 1-1,4 0 1,2 4-1,-2 1 0,1 6-1,-1-2 1,-3-1-34,3 2 1,-2-1-11,2 6 0,-3-1-31,2 0 1,-2 3 51,-2 2 0,0 3 34,0 7 0,0-4 11,0-1 0,-2 5 4,-2 5 1,2 0 8,-3-5 1,3-1 93,2-4 1,-4 2-83,-1-7 0,0 2 14,5-2 1,-2-3 6,-3 3 0,4-3-18,-4-1 0,3-6-48,2 1 1,0-2 10,0 1 0,0 4-79,0-4 1,0-2 47,0-3 1,0 3-15,0-3 0,5 1 18,0-6 12,0 8 1,0-6 16,0 4 1,1-6-47,-1-4 90,-3 3-93,11-5 4,-5 7 48,7 0 1,-1-2-2,1-3 0,-5 1 22,0-6-32,-1 6 1,6-7 55,0 5 1,-1-4-52,1 5 1,-3-5 40,2 5 1,-7-7-28,7 2 0,-2 2 35,3-3 1,-1 6-22,1-5 0,0 5 3,-1-5 0,1 5 25,0-5 0,4 4-30,1-4 0,6 5 20,-1-5 0,1 0-17,-2-5 1,9 5-15,-4 0 1,4-1 14,-4-4 1,-1 2 1,-3 3 0,7-3 1,-2 3 1,2-2-1,-2 2 1,4-4 4,0 4 1,7-1-11,-2 0 1,2-2 5,-2 3 0,2-2-2,-6 2 1,4-3-26,-5 3 1,0 1 26,-4-1 1,-1 5-3,1-5 1,-1 0-5,0-5 1,1 5 1,-1-1 0,5 1-10,1-5 0,10 5 6,0 0 0,2 0-17,-3-5 1,-2 0 16,-2 0 0,2 0-6,-3 0 0,-3 0 6,-1 0 0,-4 0 19,-2 0 0,2 0-15,3 0 1,-1 0 2,6 0 1,0 0 6,5 0 1,1 0-12,-1 0 1,5 0-17,0 0 1,0 0 19,-5 0 0,-5 0-5,0 0 1,0 0-16,5 0 0,1-5-6,-1 0 1,1-1-5,4 1 1,4 2-2,5-7 0,-4 5-16,0-5 1,-6 5 27,1-5 0,-4 5-12,-1-4 0,1 4 6,-1-5 1,0 7-37,0-2 1,2-2 28,3 2 1,-7 0-1,7 5 0,-2 0 4,7 0 0,-3-1 0,-7-4 0,-3 3 23,3-3 1,-2 4-24,12 1 0,7-5 6,7 0 0,-1-2-3,2 3 0,-12 2 0,2-3 1,-5 3 12,0 2 0,-7 0 0,-3 0 0,-3 0-2,8 0 0,3-1 3,2-4 0,-2 3-19,2-3 0,-6 4 11,1 1 0,-4 0-15,-1 0 0,-4-5 14,-1 0 0,0-5-19,5 5 1,2-5 2,3 6 0,3-6-5,7 5 1,-5-5 6,0 5 1,-7 0 0,2 5 0,-10 0 8,-4 0 0,-1 0-6,-5 0 0,4 0 46,-9 0 1,4 0-43,2 0 0,-1 0 41,0 0 0,6 0-23,-1 0 1,5 0 2,-5 0 0,7 0-7,-2 0 1,2 0 1,-2 0 0,2 0-14,-6 0 1,-1 0 13,-5 0 0,6 0-25,-1 0 0,2-5 17,-2 0 1,4 1-25,6 4 1,0 0 8,0 0 0,0 0-2,0 0 1,0-5 5,0 0 0,-6 0 0,-4 5 1,-3 0 5,-1 0 0,-6 0-6,1 0 0,-1 0 21,6 0 1,1 0-17,3 0 0,-1 0-2,6 0 1,0 1-12,5 4 0,5-3-2,0 3 1,0-3 5,-5-2 0,-1 0-3,-4 0 0,-3 0 41,-7 0 1,1 4-36,-1 1 1,0 5 40,1-5 1,-1 5-36,1-5 0,1 6 17,3-1 0,-3-4-16,3-1 0,2 2 2,-2-2 0,6 5-11,-6-5 0,0-1-4,-4-4 0,-1 0-3,0 0 1,1 0 12,-1 0 0,-1 0-20,-4 0 0,4-1 16,-3-4 1,4 3 1,5-3 0,-3 4 1,4 1 1,-4 0 0,-2 0 1,1 0 5,-1 0 0,0 0 3,1 0 1,-2 0 28,-4 0 0,2 0-32,-6 0 0,4 0-9,-4 0 1,-1 0 10,-4 0 1,0 0-48,0 0 0,-1-5 39,1 0 0,5 0-4,-1 5 1,6 0-9,-6 0 0,6 0-1,-6 0 1,7 0 15,-1 0 1,3 0-11,1 0 0,-4 0 71,-1 0 1,-4 0-65,4 0 1,-6 0 69,2 0 1,-9 0-69,-1 0 0,-5 0-1,5 0 0,-5 0 10,4 0-3,-5 0-3582,2 0 3388,-19-7 1,8 4-132,-9-7 0,2 6 317,-3-6 0,1 0 0,-1-5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17.7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1 515 6692,'1'-8'172,"4"3"1,-3-3-56,3-2-44,3-3 0,-5-2-20,7 0 1,0-1-5,4-3 0,-4-3-72,0-2 0,5-9 56,4 4 1,1-4-49,-5 4 0,4-2 63,1-4 0,-1 4-248,-4-3 1,0 10-29,-1 4 0,-5 4-172,-5 1 400,5 7 0,-8-5 0,6 5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18.2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0 544 7569,'10'0'0,"0"0"0,0 0-683,5 0 501,-1 7 0,1-5 92,0 2 0,4-2 135,1-2 1,6 2 34,-2 3-42,-2-4 0,10 6 18,-2-7 0,2 0 7,-2 0 0,-1 0-17,1 0 1,1-5 4,3 0 1,-3-6-18,3 1 0,-3 2 18,-1-2 0,4 0-31,0-5 0,-1 1 25,-9-1 1,3 0-8,-8 0 1,-1 1-32,-8-1 1,3 0-1,-3 1 1,-4 4-19,-1 0 1,-3 0 40,-2-4 1,0 4-104,0 0 1,-2 2 83,-3-2 1,-3 3-85,-7 7 1,1-4 40,-1-1 0,0 0-9,1 5 0,-1 0 21,0 0-13,7 0 7,-5 0 3,5-7 1,0 4 4,3-7 1,-2 5 16,2-5 0,1 1-6,4-6 1,0 0 19,0 1 0,4-3-33,1-2 67,7 2-52,-11-4 1,11 2-5,-7-1 0,0 0-8,-5 6-198,0-1 203,0 0 0,-2 7-168,-3 3 0,-3 4 33,-7 1 146,1 0 0,-8 0 0,-1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19.7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206 147 7569,'9'-1'-482,"-4"-4"269,3 3 201,0-11 0,5 5-33,-3-7 1,3 5 49,-3 1 1,-2 4-9,2-5 1,-6 5 97,6-5-51,-6 7 1,2-5 25,-6 3-18,0 3 33,0-4-41,-6 6 0,-3 0-59,-5 0 1,-3 0 30,-2 0 0,-3 1-2,-2 4 0,1-2-28,4 7 0,1 2-9,-7 7 1,7-2-2,-1 2 0,2-1 17,2 2 0,1-4-10,-1 4 0,2-2 13,3 1 1,4-2-37,6 2 1,1-2 35,4-3 0,5-4-2,10 0 0,-2-2-5,6 2 18,1-4-13,11-6 0,-5 0 8,3 0 1,3 0 3,3 0 1,2-5 17,2 1 1,-1-8-25,-4 2 0,-2-3 36,-2-1 1,-4-1-29,3 0 1,-5-1 19,-4-4 0,1 4-23,-6-4 0,-1 2 8,-4-1-8,0 2 0,-6-2-1,1 9 0,-6 2-34,0 3 34,-2 3 1,-2-3-28,0 10-20,-6 3 1,4 7-7,-3 0 0,-2 0 25,3-1 1,-6 3-7,5 2 1,-5-2 15,5 2 1,-1-7-6,1-3 0,3 1 15,-3 5-40,4 0 66,1-1 0,1-4-30,4 0 0,3-7 5,7 2 0,0-3 6,-1-2 1,1 0-1,0 0 1,4-5 6,1 0 1,0-7-15,-6 3 0,6-4 55,-1-2 0,6 0-51,-5 0 1,4 1 10,-4-1 0,-1 0-3,-4 1 1,0 1 151,-1 3-140,1-3 0,-5 6 28,0-3-27,-7 4-17,3 6-82,-6 0 49,-6 6 1,-2 3-8,-7 5 1,2-4 20,3 0 0,-3 0-6,3 4 1,-1 1-4,1 0 0,-3-2-1,3-3 1,4 3 10,1-3 1,3-2-24,2 1 40,0 1 0,2 3-16,3-3 1,4-3 31,11-7 0,-2 5-35,7-1 51,-8 1-39,11-5 0,-7-6 3,4-4 0,1 2 4,-6-2 0,1 0 42,-1-4 1,-4-1-43,3 0 0,-2 5 53,-2 1 0,-1-1-45,1-5 1,-2 0 18,-3 1 1,3-1-15,-3 0 1,-2 5-3,2 1 0,-6 1-10,6-2-4,0-3 1,5 6 4,-1-3 0,1 2-4,0 3 1,-5 4 2,-1-4 0,1 3 9,5 2 48,0 0-56,-1 0 1,-4 0 7,0 0-13,-7 7 1,4-4-1,-7 7 1,0-5-31,0 4 1,0-4 34,0 5 0,0-5-14,0 5 0,-5-5 6,0 4 0,0-4-4,5 5 0,-5-5 5,0 5 1,0-5 0,5 5 1,-6-1 0,3 4 1,-7-3 1,7-2 1,-2-3 0,3-1-2,2 5 1,0-5-2,0 2 4,0 1 0,7-6 6,2 4 1,4-3 1,2-2 0,6 0-6,4 0 0,1-5 1,-2 0 0,4-5 8,-3 5 1,7-6-9,3 1 0,-3-3 12,-7-2 1,3-4-12,-4-1 1,2 1 8,-1 4 0,-4-1 6,-6-4 0,-1 9 23,1-4-2,-7 3-21,5-2 1,-11 4-26,3 0 38,-4 7-73,6-4 62,-5 7-58,4 0 1,-11 7 6,0 3 0,-1 3-6,1 1 0,2 1-3,-7 0 1,5-1-4,-5 1 1,5 5 20,-5-1 1,7 1-4,-2-5 1,4 4 31,1 1 0,-5 1-31,0-1 1,0 1 33,5 3 1,-7 4-14,-2-3 1,-4 4 3,-2 5 0,-6 2-17,-4 4 1,-9 4-1,-5 0 1,-5 5-80,-5 5 0,4 0 77,1-10 0,0-2-61,5-8 0,3-4 50,2-1 0,9-8-186,6-11 1,2-3-70,3-7 279,6 0 0,1-7 0,7-1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6.0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0 588 7521,'0'-14'18,"0"-1"-41,0 0 0,2-6 163,3-4 1,-4-4-212,4-5 0,2-4 65,-2-6 1,1 0-215,-1 0 1,-3 0 125,3 0 0,-2 1-472,2 4 566,-3 3 0,11 7 0,-5-1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2.9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 7569,'-10'14'-218,"1"1"1,-1-5-342,-5 0 1,-5-7 528,1 2 0,-1 1 30,6-1 0,-6 0-129,0-5 129,1 0 0,4 2 0,0 3 0,1-4 0,-1 6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0.1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1 192 7569,'21'-15'0,"-4"7"-779,2 3 535,-3 3 1,-1 2 421,0 0-131,0 0 0,-6 0 74,1 0-21,-7 0-97,10-6 108,-11 4-125,11-11 0,-5 5 62,7-7 0,-5 0-73,0 1 1,-1-1 54,6 0 0,0 2-4,0 3 0,1-1-8,3 6 0,4-5-15,7 5 0,-1 0 2,1 5 1,-6 0 4,1 0 0,-8 7-17,3 3 1,-5 3 7,-5 2 0,-4 4-10,-6 1 0,0 4-156,0-4 0,-6 1-88,-4-1 0,-3-4 107,-2 4 146,-6-4 0,4-1 0,-4-1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0.4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 6663,'-8'6'56,"-5"-4"1,10 5-54,-7-7 1,5 1-107,-5 4 1,6-3-62,-6 3 1,5-4-43,-5-1 206,7 0 0,-10 0 0,5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0.5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0 7569,'-15'0'0,"0"0"0,1 2-392,-1 3 254,0-4 0,5 6 212,1-7-42,5 0 0,-4 0-216,3 0 184,4 0 0,-6 0 0,7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1.8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89 7569,'0'-8'-1378,"0"-5"1208,0 11 154,0-11 0,0 10-145,0-7 161,0 7 0,0-10 0,0 5 0,0-7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2.0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30 7569,'-9'0'-491,"-1"0"388,7 0 0,-9-2 49,7-3-481,0 4 535,5-6 0,0 1 0,0-2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4.0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7057,'8'0'-155,"-2"0"0,-4 0 8,3 0-216,-3 0 363,11 0 0,-5 0 0,6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4.3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29 7271,'0'9'-459,"0"-3"323,0-6 1,-5-1-18,0-4 0,0 1-129,5-5 282,0 5 0,0-9 0,0 5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4.5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45 7569,'-8'0'-1202,"-5"0"1140,11-7 81,-4 5-240,-1-11 221,6 5 0,-6 0 0,7 2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2.9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648 16 6970,'-15'-7'-528,"5"5"586,0-2 1,1 2 6,-6 2 0,-5 5 14,1 0 0,-6 1-33,6-1 0,-7 3-7,1 7 0,-1 1-27,1 4 0,-2-2 31,2 6 0,-3-4-88,-1 5 1,4-1 80,1 5 1,-1 1-91,-4-1 0,6 1 23,4-1 0,4 0-90,5 1 1,-1-1 102,6 1 1,6-6 5,9 1 0,10-7 7,4 1 0,4-9-17,1-5 0,1-4 24,-1-1 0,1-6 9,-1-4 0,0 2 5,1-2 1,-7 2 21,-4-2 1,-2-1 57,-3 6 99,-5 0-178,-3 5 0,-6 2-16,0 3 0,-2 8 26,-2 6 1,-6 7-52,-10-1 0,4 3 34,-4 1 1,2 0-4,-1 1 0,1 4-10,-7 0 1,6 1-8,-6-6 1,5 4-40,-4-4 0,-1 9 46,-4-9 1,0 4-99,-1-4 1,3-1 57,2-4 0,-1-2-334,6-8 377,1 1 0,11-7 0,1-1 0</inkml:trace>
  <inkml:trace contextRef="#ctx0" brushRef="#br0" timeOffset="827">912 368 7569,'15'0'-319,"0"0"-34,-1 0 1,1 0 293,0 0 0,0-4 139,-1-1 1,1-7-34,0 2 1,-2-3-12,-4-1 1,0 4 21,-4 0 0,-4 5-18,4-5 1,-3 5-90,-2-4 80,-7 5 1,-6-2-7,-6 6 1,-6 0-35,5 0 1,-6 0-6,2 0 1,-4 6-18,-1 4 0,-1 3-10,1 2 0,4 0 22,1-1 1,6 3 15,-2 2 1,4-1-4,1 7 0,7-7-7,3 1 1,5 2 26,5-1-23,10 0 12,8-6 0,11-1 1,0-3 0,5-3 26,-4-7 0,4 0-28,-5 0 1,5-2 8,-4-3 1,4-3-9,-5-7 1,1-1 10,-6-4 0,-1 7-8,-4-6 1,-1 11 7,-3-7-6,-4 4-14,5-4 3,-13 7-5,-1 1-34,-7 7 0,-2 5 41,-3 0 1,2 6-70,-7-1 1,7 3 55,-2 2 1,3 0 14,2-1-17,0 1 12,7-7 0,3 4-9,9-8 1,4 6 56,7-5 1,1-2-56,3-7 1,-3-5 38,3-5 0,-9-1-25,-6 0 1,-2 1 75,-3-1 0,-5 5-65,-4 0 1,1 1 63,-1-6-61,0 0-10,-5 0 1,-2 2-1,-3 4 0,-3 2 10,-7 7 0,-4 0-67,-1 0 1,-11 0 58,2 0 0,-4 7-155,4 2 0,-1 0 81,1 0 0,6-1-101,4 2 0,2 3 32,2-3 1,1 2 38,-1-3 0,7 4 95,3-3 0,3-2 0,2 2 0,9-5 0,5 5 0,7-7 0,9 2 0,-1-3 0,1-2 0,-3 0 0,-2 0 0,1 0 83,-6 0 1,-1 0 10,-4 0 0,-5 0 52,0 0 0,-6 0-43,6 0 1,-5 1-49,5 4 0,-7-2 27,2 7 0,2 0-23,-2 5 0,-1 1 26,-4 4 0,0 3-24,0 6 0,-1 0-1,-4 1 1,2-1-51,-7 1 0,-2 4-4,-7 0 0,1 7-9,-7-2 1,1-1-116,-6 1 0,-4-1-40,0 1 0,0 0 45,4-10 1,2 2-366,4-11 478,-4 0 0,5-12 0,-6-2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6.8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0 7361,'-17'0'-128,"-2"0"0,1 0 219,-7 0 0,1 2-75,-6 3 0,6 1 22,-1 4 1,6 3-39,-6-3 1,7 3-8,-1 2 0,4-1-11,5 1 0,-1 5 1,6-1 1,0 1-97,5-6 0,2 1 3,3 0 1,4-5 87,11-1 1,9-4-12,11 5 0,4-7 5,5 2 1,-4-5 54,4-5 0,-4 2-15,-6-7 0,-10 1 14,-9-6 0,-4 0 13,-1 0 0,-7-4 91,-3-1 0,-5 1-91,-5 4 1,-3-5-8,-7 1 0,-6 1-175,-4 8 0,-4-1-30,-5 6 173,3 0 0,-12 5 0,6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3.1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0 7569,'0'15'0,"-1"-2"-59,-4-3 1,-3 1-175,-7-6 201,0 7 0,-1-11 69,-4 4 1,-1 2-159,-3-2 1,-7-1-203,6-4 0,-6 0 323,7 0 0,2-6 0,1-2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7.3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1 7171,'-15'5'-258,"1"0"0,-1 0 174,0-5 0,-11 4 292,-3 1-89,-10 0 1,1 0-147,-6 0 0,1 0-6,4-5 1,-2 5 0,7 0 1,0 0-218,4-5 249,8 0 0,-6 0 0,5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7.5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0 6999,'-15'0'-208,"-1"0"-9,-4 0 0,2 0 204,-6 0 1,-1 0 133,-4 0 0,-1 0-104,1 0 0,4 2 20,1 3 0,4-3-365,-4 2 328,6-2 0,-3 5 0,6 1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7.8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1 324 7569,'0'-15'-575,"0"0"340,0 0 1,5-4 343,0-1-34,0 1 0,-1-3-103,1-2 1,5-4-37,-5-1 0,5-1 64,-5 1 0,6 0 0,-3-1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9.6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16 250 7569,'0'9'-967,"0"-3"914,-7 1 100,6-6 237,-6 6-144,7-7 1,0-7-82,0-2 1,0 0 0,0 0 1,0-1-28,0-5 1,7-5 5,2 1 0,4-1-78,2 6 1,0-6 48,-1 0 0,6 1-73,0 4 0,1 0 47,-2 1 0,4 4-71,7 0 1,-6 5 64,1-5 0,-6 7-3,6-2 0,-7 4-2,1 1 15,-2 0 0,-9 6-7,-3 4 8,-4 3 1,-1-5 1,-1 5-52,-4-3 1,2 3 50,-7 2 0,5-5-1,-5-1 0,7-4-59,-2 5-2,3-7 3,-4 4-12,4-7 69,9-7 0,-1 4-12,14-7 0,-7 7 39,7-2 1,-3-1-39,3 1 0,-4 0 89,4 5 1,-4 0-49,-1 0 1,0 0 44,-1 0-41,1 0-14,0 6 1,0 1-84,-1 3 1,-4 1 78,0-6 0,0 2-309,4-3 305,1-2 0,6 11 0,2-5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9.9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0 7569,'-14'7'-319,"-1"-6"0,-6 7 331,-4-3 1,-9-2 113,-5 7 0,3-6-319,2 0 119,-4-2 1,7-2-34,-3 0 1,3 0-291,1 0 397,7 0 0,-4 0 0,4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0.1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7454,'-16'10'-343,"-4"0"1,2-7 240,-6 2 1,-2 2 188,-9-2 1,4 4-73,-3-4 1,3 0-241,2-5 0,4 0 225,1 0 0,6 7 0,-4 1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0.7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236 103 7110,'-9'7'-505,"-4"-1"498,3 4 0,-3 2 124,-1-7 0,-1 1-57,0-1 0,1-3-67,-1 2 1,0-2 57,1-2-137,5 0 0,-2-6 69,6-4 1,0 2-6,5-2 1,7 0 12,2-5 0,5 1-8,0-1 0,1 0 9,0 1 0,4 0-4,1 5 1,4-3 30,-4 7 0,4 0 13,-4 5 1,5 2 6,-6 3 0,-6 3 2,-8 7 0,-3 4 88,-2 1 0,-7 8-65,-3 1 0,-9 1-30,-6 4 0,-1-3-19,2-2 1,-4 1 26,3-1 1,3 0-78,-3 1 1,5-6 68,-4 1 1,6-7-8,-2 1 1,9 3 38,1-3-27,7 1 1,-4-5-64,7-1 1,13-6 44,7-3 1,6-3-201,4-2 1,7-3 62,7-7 0,2 0 116,8-9 0,6-4 0,7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1.2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1 250 7328,'8'-7'-597,"0"-1"778,-3-6 1,-2-1-217,7 0 0,-5 0 73,5 1 0,0-1-81,4 0 0,1 1 70,0-1 1,-1-1-64,1-4 0,0 9 36,-1-4 1,6 3-8,0-2 1,4 6-34,-4 3 1,-1 3-14,-4 2 0,-5 0 52,0 0 0,-2 7-10,2 2 1,-4 4-45,-6 2 0,0 1 41,0 4 1,-5 1-46,0 4 0,0-2 57,5-4 0,0-2 4,0 2-11,0-2 1,0-3 31,7-6 1,1-3-37,7-10 1,0 2 28,-1-7 1,6 1-15,-1-6 1,3 0-28,-3 0 0,-2 2 1,2 4 0,-1-3-6,2 7 1,-4 0-25,4 5 0,-4 0-90,-1 0 0,1 0 144,4 0 0,3 7 0,6 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1.9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0 7475,'-15'7'96,"-6"-4"-91,-3 7 0,-6-5 92,-4 5 1,3-2-210,-3 2 1,-2 3 20,1-4 0,3 0 25,7 0 1,2 1 83,4 5 1,7-2-100,-2-3 1,4 3-124,0-3 203,3 3 1,9 1-75,3 1 0,5-5 61,9 0 1,6-7 4,9 2 1,5-4 4,10-1 1,-3 0-2,3 0 0,-5 0 29,-5 0 1,-4-6 5,-11-4 1,-3 2 84,-6-2 0,-2 0-91,-3-4 45,-4-1 1,-6 0-36,0 1 0,-6-1-65,-4 0 1,-5 2 22,-4 3 1,1-1-63,-7 6 0,6-5 5,-6 5 1,2 0-136,-1 5 1,-2 0-262,6 0 269,1 0 192,10 7 0,-4 1 0,5 7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2.1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7569,'8'15'0,"5"-1"-469,-3 1 322,3-7 1,2 5 237,-1-3-69,1 3 1,1 0-45,4-3 0,-2 3-108,7-3 1,-1-2-99,5 2 228,1 0 0,12 4 0,4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5.9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1 294 7569,'8'0'-103,"0"-2"177,-3-2 1,-3 0-145,3-6 1,-4-1-57,-1-9 1,5 3 102,0-8 1,0 5-67,-5-4 1,0 1 88,0-1 1,0-3-453,0 8 452,0-1 0,6-1 0,3-2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2.8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0 177 6978,'8'-8'428,"6"-4"-386,-5 7 1,4-6-78,2 1 0,0-3 38,0-2 1,-1 1 54,1-1 1,1 0-104,4 0 0,-4 6 55,4-1 0,1 5-64,-1-5 1,4 7 41,-4-2 0,-1 3-13,-4 2 0,0 0-11,-1 0 1,-5 2 37,-5 3 0,-2-2-116,-2 7 0,0 0 103,0 4 1,-6 1-49,-4 0 36,3 0 7,-6-1 0,10 1 31,-7 0-38,7-7 8,-4 5-41,7-11 0,2 4 38,3-6 0,5-5 16,9 0 1,-1-6-14,7 1 1,-6 2 31,6-2 0,-6 5-9,6-5 1,-7 7 0,1-2 1,3 4 25,-3 1 54,1 0 0,-5 6-57,-1 4 0,-1-2-7,-3 2 1,2 0-157,-8 4 1,8 1 91,-2 0 0,3-1 39,1 1 0,14 0 0,3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3.7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0 6435,'-7'9'167,"-1"-3"0,-6-4-157,-1 3 0,-5-2 85,1 7 0,-6-5-195,6 4 1,-6-5 60,5 1 0,-1 1-173,2-1 0,2 0 212,-2-5 0,2 6 0,3 3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4.0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30 177 7511,'-9'-7'-9,"3"4"-147,6-7 1,0 1 56,0-6 0,-5 0-125,0 0 0,0 1-21,5-1 0,2-5 245,3 1 0,3-1 0,7 6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4.8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147 603 7569,'-14'8'-327,"4"-1"0,0-7 560,-2 0 1,-1-5-242,-1 0 0,-1-8 72,0-2 0,2-1-75,3-9 1,-1 1 63,6-6 1,0-1-57,5-3 0,0-2 57,0-3 1,7-4-156,3 4 0,8-3-41,1-2 1,2 1-331,-1 4 472,-4 3 0,12 7 0,-5-1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5.5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0 207 7569,'0'8'-757,"0"-2"863,0-6-79,7-6 0,-4-2-18,7-7 1,-5 0 16,5 1 0,-5-1-4,4 0 0,-4 1-24,5-1 0,-2 0 29,2 0 0,3 6-59,-3-1 1,1 0 49,-1-5 0,3 6-107,-3-1 0,8 7 91,2-2 0,-1 3-51,-4 2 0,-5 0 30,-1 0 6,1 0 1,-2 7 46,-3 2 0,-3-1-46,-2 2 1,0 0-36,0 5 1,-5-1 30,0 1-40,-6 0 45,9 0-135,-4-7 83,6-2-15,0-6 48,6 0 1,-3-5 57,7 0 1,0 1-50,5 4 1,-1 0-144,1 0 164,0 0 0,6 6 0,2 2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5.9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0 412 6960,'10'-2'-260,"0"-3"0,-7 2 406,2-7 0,3 0-95,2-5 1,-2-4 1,2-1 0,0-1-78,5 1 57,-1 4 0,6-7 22,-1 4 0,8 2-12,-3-2 1,4 2 30,1 3 0,1 1-23,-1 3 0,-6-2-21,-4 7 22,4-6 11,-6 9-23,-3-4-9,-7 6-177,-7 0 164,-13 0 1,1 0-34,-12 0 0,1-5 26,-1 0 0,-4-5-185,3 5 1,2-4-41,-1 4 0,6-7-50,-2 2 0,4-1 265,1 1 0,7-3 0,2 5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6.4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45 7569,'7'-8'-536,"1"-5"0,0 9 414,-3-5 175,-3 5 189,-2-2-170,-7 6 1,-3 0-53,-9 0 1,2 6-36,-2 4 0,2 3 35,3 2 1,-1 0-27,0-1 0,2 3 30,3 2 0,-1-2-38,6 2 0,-5-2 19,5-3 1,1 1 4,4 0 0,1-2-24,4-3 0,3 1 18,7-6 0,6 0 16,4-5 1,4-2-15,5-3 1,4-3-15,6-7 1,-6-4 20,-4-1 0,-5-4 0,-4 4 0,-4-1-5,-6 1 1,-2 4 2,-3-4 1,-4 9-19,-6 1 1,-6 2 14,-4-2 0,-5-1-179,-5 6 1,-4 0 170,-10 5 0,3 6 0,-5 3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36.6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0 603 7569,'15'-15'-518,"0"1"1,-1-3 442,1-2 1,0-6 228,-1-9 0,3 1 39,2-6-148,-2 0 1,4-5-99,-6 0 0,-2 1 102,-4 4 1,-2-2-114,-7 7 1,-7-1 45,-2 6 18,-11 6 0,-9 2 0,-9 6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26.0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1235 544 7569,'-8'6'53,"-5"-4"268,3 3-344,-3 3 1,-3-5 11,-4 7 1,2-2-62,-6 2 0,4 3 80,-4-3 0,-1-2-99,-4 2 1,1 0-30,4 5 0,-3-1 128,8 1 1,-1 0-106,6-1 1,0-4-71,5 0 70,2 0 0,14 4 41,2 1 1,11-5-77,5 0 1,4-7 107,5 2 1,9-3 16,6-2 1,-2 0 45,-8 0 1,0 0-74,-9 0 1,1-7 158,-11-3 0,-1-3-79,-4-2 0,-5 1 49,-1-1 1,-5 0-31,1 1 1,-4-1 23,-1 0-63,0 1 1,-1 0-6,-4 5 0,-3-3-79,-7 7 0,-2 0 82,-2 5 1,1 0-177,-7 0 1,7 0 43,-1 0 0,-2 5-85,1 0 0,0 5 46,6-5 0,4 5 147,0-5 0,5 4 0,-5-4 0,7 7 0,-3-4 0</inkml:trace>
  <inkml:trace contextRef="#ctx0" brushRef="#br0" timeOffset="158">1162 706 7569,'15'0'-160,"-1"0"0,1 0-173,0 0 1,-1 0 292,1 0 0,-5 0 245,0 0-128,-1 0 1,6 0 62,0 0-99,0 0 0,-1 5 34,1-1 0,1 8-116,4-2 0,-2 3 6,6 1 1,-4 6-84,4 0 0,1 4 41,4-4 1,6 4 76,-1-4 0,7 6 0,-4-3 0</inkml:trace>
  <inkml:trace contextRef="#ctx0" brushRef="#br0" timeOffset="2768">1235 2087 7569,'-6'-8'-939,"3"2"914,-7 6 0,5-2 232,-5-3 1,-1 3-122,-9-2 0,4 2 5,-4 2 1,-1 0-86,1 0 1,-6 0 68,2 0 0,1 6-119,-2 4 1,6 0 27,-6 5 1,6-4 26,-6 9 1,7-4-22,-2-1 1,6 1-108,4 4 0,-1-4 16,6 4 0,0-4 48,5-1 0,6-2-1,4-3 0,10 1 24,4-6 0,14 0 50,1-5 0,12 0-8,-7 0 0,8-2 7,-3-3 1,-7 2 2,-7-7 0,-4 0 12,-2-4 0,-8-6 93,-6 1 0,-2-1-60,-8 5 0,0 1 58,-5-1 0,-2 0-43,-3 0 0,-3 1-89,-6-1 1,-6 5-14,0 0 1,-1 6-125,1-6 0,-1 6 65,-3 0 1,-2 2-86,6 2 0,0 0-158,6 0 116,-1 6 32,0 3 1,7 0 61,3 1 0,5-2 112,5 2 0,5 2 0,10-7 0,-4 4 0,3-4 0,-2 5 0,-2-5 0,-1 5 0,1-5 0,-5 4 60,0-4 0,-6 7-45,6-2 1,-5-2 48,5 2 0,-5-1-37,5 6 0,-2 0 64,2-1 1,3 1-82,-4 0 0,5-2-2,0-3 1,3 3-34,2-3 0,-1 3 25,7 1 0,6 1 0,6 0 0</inkml:trace>
  <inkml:trace contextRef="#ctx0" brushRef="#br0" timeOffset="11898">647 0 7569,'-6'10'-678,"-4"0"0,-5-1 800,-4 6 1,1 1-28,-7 4 0,-3-4 39,-1 4 1,-4 1-49,9-1 0,-4 4 34,-1-4 1,6 6-20,3-1-1,4-3-22,1 3 0,5-1-38,1 6 1,5-6 38,0 1 0,4-2-119,4 1 1,6 2 81,10-6 1,-2 4-110,6-4 1,6 1 99,4-1 0,2-4-72,-2 4 1,-8-4 81,4-1 0,-7 4 8,-4 1 0,1 1-36,-10-1 0,-4-2 7,-1 6 1,-3 2 0,-2 9 0,0-3 4,0 8 0,-2-3-41,-3 2 0,-1 2 43,-4-7 0,-5 2-22,0-1 0,-1-6-10,-8 1 0,4-1-5,-5-5 0,1-1 13,-5 2 1,1-7 1,3 1 0,-2-2-69,2-3 0,4 1 66,1 0 0,4-5-148,1-1 126,7-5-223,-5 9 147,11-12 0,2 7 22,10-3 0,3-1 53,2 5 1,0-4-4,-1 5 0,1 0 89,0 5 0,-2 6-98,-3 3 0,3 4 56,-4 2 0,0 1-34,0 3 0,-5-1 61,1 6 1,-4 0-13,-1 5 1,-1-1 89,-4-4 1,-5 8-63,-10-3 1,2 4 111,-6-4 0,-1 1-163,-4 4 1,-1-5 35,1 1 0,1-3-137,4-8 1,-2 1 87,6-6 1,-1-1-116,1-4 1,4 4 52,-4-3 0,9-3 27,1 3 1,2-6-52,-2 6 1,4-7 2,6 2 1,1-4-131,4-1 0,5-2 52,10-4 0,9-2 157,10-7 0,10 7 0,3 1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41.6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44 7633,'0'9'385,"0"-3"-935,0-6 397,-7 0-189,6-6 174,-6-3 168,7-5 0,7-1 0,1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6.2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1 706 7569,'19'-5'0,"1"0"0,0-8-623,-6-1 422,1-1 1,1-14 0,2-1 458,2-7 0,-1-7-38,-4-5 1,-5 1-31,0-6 0,-7 2-239,2-2 0,-3 4 65,-2 5 1,-7 8-697,-3 3 680,-9 3 0,-4 1 0,-7 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41.7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6559,'0'8'-132,"0"-1"0,7-1 1,1 2-1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40.3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412 662 7569,'-8'0'-610,"1"0"793,7-7 1,-1-1-41,-4-7 1,3-6-96,-3-4 1,4-4-196,1-5 1,0-4 52,0-6 0,5 5-31,0 0 0,-1 1 65,-4-1 1,5-2-212,0 7 1,0 1 270,-5 9 0,0-4 0,0 5 0</inkml:trace>
  <inkml:trace contextRef="#ctx0" brushRef="#br0" timeOffset="231">691 0 7569,'7'15'0,"-5"0"378,2-1-103,-2-6-64,-2-1-50,-6-7 0,-9 5-8,-10 0 1,-9 0-59,-5-5 0,-10 0-243,-5 0 0,-3 0 126,-2 0 1,5 0-346,0 0 0,9 0 233,0 0 1,3 0-723,8 0 856,-1 6 0,6 2 0,0 7 0</inkml:trace>
  <inkml:trace contextRef="#ctx0" brushRef="#br0" timeOffset="925">809 823 7569,'0'8'-896,"0"-1"1081,0-7-138,0-13 0,2-2 20,3-9 0,-2-4-60,7 3 0,-6 3 12,6-3 1,0-4-46,5-6 0,-1-1-4,1 2 1,5-2 26,-1-3 1,8 1-8,-3 4 0,4 5-83,1-1 1,-1 3 73,-4 7 0,9-4-44,-3 4 0,2 5 34,-2 5 0,-1 7 87,0-2 0,-4 4-37,-1 1 1,-6 6 108,2 4 1,-9 5-88,-1 4 0,-7-1 79,2 7 0,-5-6-63,-5 6-33,-3-1 15,-6-1 1,-1 3-61,0-6 1,-4 1 62,-1-1 0,0-6-112,6 1 0,-1-2 5,0-8 0,1 5-218,-1-5 186,0 0-37,0-12 0,7-1 70,3-7 0,9 1 15,1-1 1,6 0 12,-1 0 0,3 2-20,2 4 1,4 2 109,1 7 0,1 0-3,-1 0 1,-2 7 92,6 2 1,-6 4-110,2 2 0,-4 5 94,-1-1 0,-7 8 16,-3-3 1,-4-1-97,-1 1 1,-6-1-30,-4 2 1,-3 3 38,-2-4 1,-4-3-108,-1-1 0,-4 1-28,4-1 1,-5-1-115,6-4 0,-1-7 13,6-3 1,-1 2 174,0-3 0,7 1 0,1-5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44.9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0 310 7569,'0'8'20,"0"-2"255,0 1-384,0-6-25,0 6 0,0-18 108,0-4 1,0-3-14,0 3 0,5 1 96,0-1 1,7-2-75,-3-2 0,3 1 21,-2-7 1,3 7-79,-4-1 0,0-2 53,0 1 1,1 0-5,5 6 1,0-1-32,-1 0 1,-1 6 49,-3-1 1,3 6 0,-3 0 1,3 2-10,2 2 0,-2 2 41,-3 2 0,-2 5-35,-3 5 1,-4 3 29,4 2 0,-3-1-16,-2 7 0,0-6 4,0 6 1,-5-7-5,0 1 0,-1 3-3,1-3-156,3 1 149,-11-5-252,11-1 166,-4-6 0,6-3 31,0-10 1,0-3 27,0-6 1,6-1-7,4 0 1,-2 2 42,2 3 0,0-3-50,5 3 1,-2-3 83,-3-1 0,3 5-63,-4 5 1,0 0 91,0-1 0,-4 4 16,5-4 0,-5 5-23,5 5 1,-5-2-44,4 7 0,-4 0 10,5 4 1,-2 1-15,2 0 0,3-1 3,-3 1 0,3 0-167,2 0 1,-1-6 148,1 1 0,6 6 0,2 7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45.4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16 6901,'-7'-9'141,"-1"3"1,-11 6-137,-1 0 0,-6 0-35,1 0 0,-1 0-127,2 0 1,-4 0-86,4 0 0,-4 0 98,-2 0 0,6 2 144,-1 2 0,7-2 0,-3 5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45.6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0 6714,'-7'8'-178,"-6"-1"223,-6-7 0,-7 0-34,1 0-38,-3 0 1,-6 0-87,0 0 1,1 0 112,9 0 0,-4 0 0,5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43.8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30 7569,'6'-8'-714,"-4"0"476,3 3-214,-4 3 870,-1-4-272,-6 6 1,-2 0-112,-7 0 1,0 0-15,0 0 0,1 1 3,-1 4 0,0 3 7,1 7-79,6-7 62,-6 5 0,6-3-5,-6 10 0,-1-4-3,0 4 1,5 1-15,1-2 1,0 3 14,0-3 0,-3-2-44,7 2 42,0-2-2,5-3 0,0 1-15,0 0 0,0-6 17,0 1 0,7-6 0,3 0 1,8-2-3,1-2-13,14-6 11,-9-3 1,17-10-8,-6-1 0,5-4 7,0 4 1,-4-1-9,-2 1 0,-10 4 7,-4-4 0,-5-1-3,-6 1 0,3 1 1,-7 4 1,-2 0 0,-8 1 0,-5 4-43,-9 0 0,-4 7-91,-7-2 1,-4 3-310,0 2 444,0 0 0,4 0 0,1 0 0</inkml:trace>
  <inkml:trace contextRef="#ctx0" brushRef="#br0" timeOffset="225">324 148 7569,'14'6'0,"-4"-3"-626,0 7 413,-7 0 0,5-2 52,-3-3 341,-3 3 0,5-4-154,-7 5 5,0-5-28,0 9 0,1-5-6,4 7 0,-3-1-19,3 1 0,-4 0-4,-1-1 0,7 3-300,3 2 326,-4-2 0,14 10 0,-4-4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0:52.9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323 868 6190,'0'-9'-154,"0"1"185,0 3 0,0 2 7,0-7 0,5 5 70,0-4 0,0 4-69,-5-5 0,5 5 121,0-5-94,0 7 99,-5-4 522,0 7-605,-7 0 1,4 7-43,-7 3 0,0-2 2,-4 2 0,-6-5-8,1 4 1,-1-5-23,5 1 0,5-4-150,1-1 1,0-1 52,0-4 0,-3-3-70,7-7 1,0 0 4,5 0 0,2-1 106,3-4 1,-2 4 94,7-3-84,0 2 53,5 9 0,-6-5 6,1 3 1,0 4 7,5 1 1,-1 3 21,1 2 1,-5 2 20,0 3 0,-7 3 100,2 7 0,-4 6-26,-1 3 0,-1 6-136,-4 4 0,-8 4-1,-7 6 0,-6 0 3,2 0 1,-4 0-14,-2 0 0,1 0 62,0 0-33,6-6-14,2-2 1,3-7 11,3 0 0,-3 1-1,8-1 0,4-4 56,1-1-49,3-6-9,2 3 1,11-11-94,4 0-27,3-7 18,3 4 1,4-7-154,9 0 1,-1 0-13,6 0 1,0-2-537,5-3 775,0-3 0,-6-7 0,-2 1 0</inkml:trace>
  <inkml:trace contextRef="#ctx0" brushRef="#br0" timeOffset="1590">588 485 7712,'0'9'281,"0"-3"-526,0-6 203,0-13 120,0 3 1,2-11-138,3 6 136,3 1-78,0-1 0,5-1-16,-3-4 1,3 4 5,2-4 0,-1-1 14,1 1 1,0-1-16,-1 1 1,1 4-8,0-4 0,-2 9-150,-3 1 177,3 7 2,-5-4-35,7 7 6,-1 0 31,-6 0 1,1 7-5,-5 3 0,-2 8-5,3 1 1,-3 7 3,-2-1 1,-5 3 12,0 1 1,0 1 6,5-1 0,-5-1-12,0-4 1,0-3-2,5-6 1,-1-2-145,-4-3 137,3-3-65,-4-1-147,6-4-43,0 4 0,1-17 137,4-4 0,2 2 32,2 3 0,4 2 189,-3-2-168,-3-3-3,6 12 1,-7-8 113,4 4 1,3 4-1,-3-4 1,-2 3 74,2 2 0,-5 2-102,5 3 0,-5-2 1,4 7 0,-5-5-45,1 5 0,-2-2-10,2 2 1,-4 3-368,4-4 189,3-2 206,-6 6 0,11-5 0,-5 7 0</inkml:trace>
  <inkml:trace contextRef="#ctx0" brushRef="#br0" timeOffset="1921">1249 544 7113,'-8'-6'204,"-5"4"1,10-11-238,-7 3 1,5-5 50,-5-4 0,7-4-87,-2-6 0,4-1-77,1 1 98,0-1 1,0-4 0,1-2-214,4-1 116,3-3 12,7 3 0,1 1-160,4 7 293,-4-1 0,19 1 0,-4-1 0</inkml:trace>
  <inkml:trace contextRef="#ctx0" brushRef="#br0" timeOffset="2455">1543 397 6200,'0'-10'112,"0"1"0,5-1 1,0-5 1,5 0-88,-5 1 1,5-1-30,-5 0 0,6-4-1,-1-1 1,-2 1-10,2 4 3,0-6 1,4 4-23,1-2 0,-5 7 35,0 2 0,-5 7-15,4-2 1,-4 4 26,5 1 1,-7 1 4,2 4 1,-3 3-5,-2 7 1,0 1 6,0 4 1,0-2-22,0 6 0,0-4 4,0 5 1,-5-8-14,0 3 1,-1 1 14,1-1 1,3-5-53,-3-6-38,3-5-11,2 9 76,0-12 0,5-10 12,0-11 0,5-3 0,-5 8 0,6 1 19,-1-1-28,3 0 1,2 2-1,0 3 0,-6-1-37,1 6 1,0 0-85,5 5 0,-1 0 75,1 0 1,0 2 59,0 3 0,-1 3 0,1 7 0</inkml:trace>
  <inkml:trace contextRef="#ctx0" brushRef="#br0" timeOffset="2733">2249 500 7569,'0'-8'-338,"0"0"405,0 3-164,-7-3 1,6-12 84,-4 1 1,2-3-93,-2 3 0,3 1-67,-3-7-28,4 1 220,1-6 1,0 6-294,0-1 130,0 1 142,0 1 0,6-5 0,2 5 0</inkml:trace>
  <inkml:trace contextRef="#ctx0" brushRef="#br0" timeOffset="3004">2337 250 6922,'-14'0'-12,"-1"0"1,0 0-4,0 0 0,-1 0-106,-4 0 1,-1-5-191,-3 0 140,-4 1 5,12 4 166,-12 0 0,12-7 0,-6-1 0</inkml:trace>
  <inkml:trace contextRef="#ctx0" brushRef="#br0" timeOffset="3363">2616 530 7569,'0'-10'-244,"0"0"203,0 0 8,0 2 0,0-10-12,0 3 0,0-9 35,0-1 1,0-2-102,0-3 1,0 6 79,0-1 1,0 1-203,0-6 233,0 7 0,0-4 0,0 4 0</inkml:trace>
  <inkml:trace contextRef="#ctx0" brushRef="#br0" timeOffset="3816">2719 647 7569,'9'7'-317,"4"-6"1,-10 6 443,7-7 90,-7 0-178,10 0 1,-5-7-107,7-3 0,0-9 59,-1-6 0,1-2-134,0-3-14,-1-6 113,1-1 1,-2-14-10,-3-3 0,3 4-1,-3 1 0,-4-2-94,-1 2 0,2 5 147,-2 5 0,0 6 0,-5-3 0</inkml:trace>
  <inkml:trace contextRef="#ctx0" brushRef="#br0" timeOffset="4425">2940 765 7569,'-7'8'-212,"4"-2"39,-7-6 0,0 5 138,-4 0 0,-3 0-57,-2-5 1,-4 0 132,-6 0 1,-2 5-12,-4 0 0,-2 0 43,-7-5 0,1 0-11,4 0 1,-4 0 25,4 0-29,-3 0-31,4 0 0,-4 0 18,3 0 1,-6 0-22,-4 0 1,-4 0-65,-11 0 0,-1 0 38,-4 0 1,-3 0-21,4 0 0,1 1-165,-2 4 1,-8-3 203,-11 3 1,3-3-41,-8-2 23,13 6-49,-7-4 1,19 4-3,-1-6 1,2 0-44,-1 0 1,2 0-11,8 0 1,5-5 34,4 0 1,5 1-127,5 4 0,10 0-121,9 0 127,4 0 188,7-7 0,-2 10 0,3-11 0,6-10 0</inkml:trace>
  <inkml:trace contextRef="#ctx0" brushRef="#br0" timeOffset="5005">1749 1103 7569,'8'8'-153,"1"3"-113,-5-6 228,-2 0 203,5 2 34,-7-6-292,0 6 0,-7-7 100,-3 0 1,2 0-81,-2 0 92,1 0 0,-6-5-102,0 0 0,5-5 3,1 5 0,5-6 49,-1 1 1,4-3-42,1-2 61,0 1-55,0-1 22,0-6 1,5 4 20,0-2 1,6 4-6,-1 5 1,3-1 40,2 6 0,-6 0 5,1 5 1,0 2 139,5 3 10,-1 3-161,-5 6 1,-3 8 141,-6 2 18,0 4-124,0-5 0,-6 5 12,-4-4 0,-5 4-25,-5 1 1,4 1-4,-4-1 1,4-4-31,1-1 1,1-4-20,-1 4 1,0-6-75,1 2 121,5-4-22,-4-1 1,12-5-40,-4-1 47,3-5-140,2 2 1,7-6 92,3 0 1,4 0-73,6 0 1,-2 0 67,6 0 40,1-6 0,4 4 0,1-5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08.7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 7569,'0'15'-618,"0"-7"220,0-2-57,0-6 405,6 0 0,1-6 50,3-4 0,3-3 0,1-8 0,9-2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08.8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7569,'5'10'0,"0"-1"-661,0-5 260,1 2 130,3-6 271,-1 0 0,11 0 0,-2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03.5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0 897 6816,'0'-15'227,"7"0"1,-6 1-103,4-1-54,3-6-53,-6-2 1,11-2 9,-3 1 0,-2-1-19,2-4 1,-5 1-8,5 4 0,-6-2-50,6 6-129,-6-6 202,2 10 0,-1-6-327,0 8 133,6-1 56,-9 7 1,6-5-338,-3 3 450,-3 3 0,11-6 0,-5 5 0</inkml:trace>
  <inkml:trace contextRef="#ctx0" brushRef="#br0" timeOffset="541">30 926 7569,'0'8'-1005,"0"-1"952,0-1 237,0-4-33,0 5-61,6-7 1,2-2 6,7-3 0,1 2 83,4-7 0,3 5-61,6-5 0,2 5-38,3-4 0,4-1 57,6-5-27,0-6-91,7 5 1,-9-7 8,7 3 1,-5 2 21,10-6 0,-6 1-89,1-2 0,-5-1 90,-5 7 1,-3-1-10,-7 5 1,-7 1-113,-8-1 105,1 0-8,-13 0 1,4 1-83,-6-1 1,-2 0 65,-2 1 0,-11 4-5,-10 0 0,-2 5-14,-3-5 0,-4 7-17,0-2 0,-1-1-170,6 1 196,0-7-11,-1 11 0,7-12-96,4 3 1,2 2 51,3-2 1,5-2-25,5-7 46,2 2 19,2-10 1,6 4-4,4-7 0,3-1-14,2-3 1,5 3 2,-1-3 1,1 4 29,-5 6 0,-2-2 21,-4 6 20,4 1-51,-11 4 0,3 7-152,-10 3 0,-3 3-17,-13 9 0,-1 6-526,-2 6 701,-4 1 0,5 8 0,-6 3 0</inkml:trace>
  <inkml:trace contextRef="#ctx0" brushRef="#br0" timeOffset="1169">1205 603 7597,'-6'8'237,"-4"-3"0,-3-3-139,-2-2 0,-4 1-163,-1 4 1,-4-3-44,4 3 0,-4 1 150,4-1 1,0 6-60,6-1 1,-1 0 53,0 5 0,2-7-38,3 12 0,2-7 24,3 6 1,4-2-15,-4-3 0,10 1-17,5 0 0,4-2 2,6-4 1,3 3-48,6-7 0,1 5 61,-1-5 0,0-2-36,1-8 1,4-3 32,0-7 97,1 0-97,-6 1 1,0-8 10,1-2 0,-6 1 4,1-1 1,-9 1-19,-1-2 0,-2-1 14,-8 6 0,0-4-25,-5 4 26,0 1-5,-7-3 1,-8 11-82,-9-4 0,-4 6 12,-1-1 1,-6 3-108,1 7 1,0 0-9,4 0 1,1 7-139,0 3 0,1 3 69,3 1 0,4 1 241,7 0 0,-1 6 0,0 2 0</inkml:trace>
  <inkml:trace contextRef="#ctx0" brushRef="#br0" timeOffset="1599">1499 588 7569,'25'0'0,"-1"0"0,-10 0-4,0 0 0,-2 0 271,2 0-186,1-6 0,-2 2-237,-3-5 0,-2 5-80,-3-1 178,-3-3 52,4 7 98,-6-6 97,0 7-85,-6 0 1,-3 7-84,-5 2 0,1 4 53,3 2 0,-3 1-56,3 4 1,-1-4 48,1 4 0,-2 1-103,7-1 1,-4-1 6,4-4 0,0 1-11,5 4 41,0-4 0,6 6-1,4-8 1,3-4 3,2 0 1,6-7-6,4 2 0,-2-3 2,1-2 1,-1-7 6,1-3 1,3-3 14,-8-1 1,6-1 8,-6 0 0,2 1 8,-1-1 0,1 0-37,4 0 0,4 2-32,1 4-112,-1-5 0,7 13 140,0-6-2,-5 7 1,5 0 17,-7 0 1,-4 2-18,-1 3 0,-7 3 5,-3 7-3,1 6 0,-13-5 0,4 12-13,-6-3 1,0 1-105,0-2 1,-5 2-160,0-6 1,-6 0 52,1-6 223,4 1 0,-8 0 0,6-1 0</inkml:trace>
  <inkml:trace contextRef="#ctx0" brushRef="#br0" timeOffset="2159">2587 603 7454,'8'6'196,"-1"-4"-142,-7 11 40,0-5 0,-5 7-114,0 0 1,-1-1 69,1 1 0,1 0-6,-5-1 0,5 3 1,-1 2 0,2-2-18,-2 2 0,4-2-32,-4-3 0,3 1-3,2 0 1,0-1 21,0 1 0,5-5-6,0 0 0,6-7-31,-1 2 1,5-3 10,4-2 0,-1-2-8,7-3 1,-1-3-12,6-7 0,4-4-9,0-1 1,1-1 38,-6 1-96,0 4 91,1-12 0,-1 12-2,1-4-8,-1 10 5,-6-3 0,0 7 23,-4-4 1,-2 3-18,2 7 0,3 0 1,-3 0 1,1 0-33,-6 0 1,1 7-5,0 3 1,-2 4 29,-3 6 30,3 3-29,-12 0 1,6 4-193,-7-2 0,0 1 54,0-1 1,-2 1-453,-3-7 599,4 1 0,-12 1 0,5 2 0</inkml:trace>
  <inkml:trace contextRef="#ctx0" brushRef="#br0" timeOffset="2597">3396 809 7569,'8'0'-682,"5"0"1,-10 0 805,7 0-8,0 0 36,-2 0 0,5-5 82,-3 0 0,3-7-153,2 3 1,1-4-37,3-2 1,-2 5-18,2 0 1,4 5 0,2-4 1,-2 5 93,1-1-99,-6 4 10,3 1 1,-6 0 163,0 0-165,-1 0-25,-5 0 1,2 6 13,-6 4 1,0 3-41,-5 2 1,0 4-106,0 1 0,-5 5-5,0-6 1,-6 2-141,1-1 0,2-4-84,-2 4 1,2-9 351,-2-1 0,-10-7 0,4 4 0</inkml:trace>
  <inkml:trace contextRef="#ctx0" brushRef="#br0" timeOffset="2914">4307 30 7569,'0'14'37,"0"1"46,0 0 54,0-1 1,0 3-55,0 2-92,-7 4 89,6 7 0,-12 1-68,3 3 1,-3-1 44,-2 6 1,-4-5-98,-1 5 1,-1-1 92,1 1 1,2 2-121,-6-7 0,6 5-187,-2-4 1,4-1 125,1-5 0,2-1-241,3-3 175,-3-4 194,12-6 0,-6-1 0,7 1 0</inkml:trace>
  <inkml:trace contextRef="#ctx0" brushRef="#br0" timeOffset="3105">4498 279 7569,'8'7'0,"-1"-4"-205,-7 7 102,0-7 1,-7 5-35,-3-3 125,-9-3 0,3 9-47,-4-6 1,-3 7-98,-1-2 1,1 1 16,-2-1 1,7 8 138,-1-4 0,-4 4 0,0-3 0</inkml:trace>
  <inkml:trace contextRef="#ctx0" brushRef="#br0" timeOffset="3506">4454 676 7569,'33'0'-435,"-4"0"1,-1 0 415,-9 0 0,-2 0 258,2 0 1,-2-1-13,-3-4-150,1-3 1,-2-7-145,-3 0 68,-4 1 0,-7-1 22,-4 0 1,-8 5 26,-7 1 0,-6 5-2,2-1 1,-9 4-51,-1 1 1,-1 1-7,6 4 1,0-1-63,-1 5 1,2-1 91,4 2 1,3 3-121,6-3 111,0 3-37,7 2 0,-3 0-81,6-1 0,0 3 88,5 2-211,0-9 102,0 10 0,2-12 66,2 7 1,6-7-13,10-3 0,-2-4 132,6-1-109,1 0 7,4-6 0,5-2 106,1-7-118,-1 0 49,-5 0 1,1-4 1,-1-1 0,-6 1-24,-3 4 0,-6 0-33,-4 1 10,-3-1 1,-7 0-17,0 0 1,0 6-55,0-1 0,0 5 49,0-5 71,-7 7 0,-1-10 0,-7 5 0</inkml:trace>
  <inkml:trace contextRef="#ctx0" brushRef="#br0" timeOffset="4112">4630 573 7569,'5'15'-346,"0"0"1,0-5 366,-5-1 221,0 1 0,0 5-130,0 0 11,0-1-187,0 1 0,-2-2 26,-2-3-45,2 3 81,-5-11 0,14 9-14,3-6 1,4 0 7,6-5 0,-2-5-15,6 0 0,1-6 15,4 1 1,1-3 2,-1-2 1,-1 0 126,-4 1 1,-2 1-72,-8 3 0,-4-3-132,0 3 105,-7 3-44,10-6 0,-9 12-13,5-4 63,-5-3-21,2 6 1,-4-5 60,3 7-5,-4 0-73,6 0 0,-7 7 20,0 3 0,0 3 19,0 2 1,-7 1 28,-2 3 0,-5 4 5,0 7 1,-1-1-13,0 1 1,-4 4 3,-1 0 0,-8 5-93,-1-4 76,0-1-12,-14 2 0,9 1-197,-10 7 196,3 7-6,-3-5 1,10 3-33,9-10 1,-1 2 26,6-7 1,2 5-4,9-4 0,-5-6-21,5-4 1,2-7 7,2 1 0,4-3 0,1-1 3,0-7 0,0 0-75,0-3 76,0-3-36,6 5 0,2-14-191,7-3 215,6-3-59,2-8 1,8-4-14,3-9 0,2 1 16,4-6 1,2 7-8,-3-3 1,2 3 16,-2-3 1,2 6 2,-7 0 0,2-1 40,-1 6-38,-4-4 39,5 5 1,-1-5-6,5 4 1,2 1 21,2-2 1,-1 7 9,-4-1 0,-5 7-3,-9 3 0,1 5 86,-7-1 0,1 4-89,-5 1 0,-7 1 12,-3 4 1,-4 5-76,-1 10 72,0-4-8,0 5 1,0-6-458,0 0 445,0 6 0,7-5 0,1 5 0</inkml:trace>
  <inkml:trace contextRef="#ctx0" brushRef="#br0" timeOffset="4637">2558 88 7569,'0'15'-151,"0"0"-392,0-1 393,-7-5-79,6-3 19,-6-6 190,7 0 1,7-6 0,1-3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3.7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398 618 7494,'-7'8'-158,"-3"-3"0,-3-3-63,-1-2 147,-1 0 1,0 5-91,1 0 1,-1 0-48,0-5-79,0 0 290,1 0 0,-1 0 0,0 0 0</inkml:trace>
  <inkml:trace contextRef="#ctx0" brushRef="#br0" timeOffset="259">398 809 7569,'9'-1'-60,"1"-4"1,-6 2-86,0-7 122,-2 0 1,3-5-12,0 1 1,0 4 71,-5 0 1,0 0-109,0-4 105,0-8-146,-7-1 0,4 1-357,-7 2 261,7 4 207,-4 1 0,1 0 0,-2 1 0</inkml:trace>
  <inkml:trace contextRef="#ctx0" brushRef="#br0" timeOffset="525">280 883 7569,'-8'0'-379,"1"-7"1,7-1 653,0-6 1,0-3-243,0-2 44,0 2 0,0-9-162,0 7 1,0-6 110,0 5 0,0-4-179,0 4 1,0-4 70,0 4 1,0 1-346,0 4 427,0 0 0,-6 1 0,-2-1 0</inkml:trace>
  <inkml:trace contextRef="#ctx0" brushRef="#br0" timeOffset="1282">265 192 6209,'-8'0'126,"0"2"-56,3 3 1,2-4 73,-7 4 1,5-2-84,-5 2 0,2-1 4,-2 5 0,-1 1 22,6 5-42,-6 0 0,4-1-4,-3 1 0,-3 1 28,3 4 1,2-2-54,-1 6 0,-1-1 42,-5 2 0,5 2-65,0-2 1,2 3 47,-2 1 1,-1 5-79,6 1 0,-5 6 29,5-2 1,-4 2-8,4-2 1,0 2-17,5-7 1,0 5 43,0-5 0,0 1-2,0-6 0,0 0-8,0 1 1,5-1 18,0 1 0,4-7-18,-4-4 0,5 2-9,-5-1 1,6 0 5,-1-6 0,3-1-2,2-3 1,0 2-25,-1-8 0,3 6 28,2-5 1,-1 0-11,7-5 1,-6-2 3,6-2 0,-5 0 0,4-6 1,-1 1-2,1-6 0,4 0 8,-3 1 1,-3-1-7,3 0 1,-5-4 0,4-1 1,-4-6 165,4 1 0,-1-4-51,2-5 0,1 1 68,-7-6 1,6-2-82,-6-8 1,1-8 63,-5-7 1,-6 2-81,1 8 1,-6-1-199,0 6 1,-2-5 7,-2 5 1,-6 1-10,-4 9 1,-3 2-114,-2 2 0,-5 4 52,1-3 1,-2 5-80,1 4 0,2-1 31,-7 6 1,6 1-39,-6 4 0,6 2 261,-6 3 0,1-3 0,-6 5 0</inkml:trace>
  <inkml:trace contextRef="#ctx0" brushRef="#br0" timeOffset="1884">1103 1015 7569,'-10'0'-563,"1"0"0,4-6 512,-5-4 1,5-3 271,-5-2 0,2-5-124,-2 1-69,-3-1 0,10-1-93,-7-3 0,7-4 61,-2-2 1,-2-1-135,3-3 1,-1 3 52,5-3 1,1 3-24,4 1 0,-2 6 108,7-1 0,7 7 0,5-3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10.3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131 736 7569,'-7'8'-505,"6"-2"187,-12-6 318,4 0 1,-4-1 362,4-4 1,-8-3-212,7-7 1,-6-6-105,6-4 1,2-9-60,-2-5 1,7-4-81,-2-1 1,5-2-185,5-3 131,3 4 81,7-6 0,0 4-103,-1 3-81,8-10 113,0 21 1,9-14 133,4 12 0,9 1 0,8 5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10.8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30 235 7300,'-8'9'-274,"1"-3"0,5-6 412,-2 0 28,2 0-79,-5 0 1,7-6-20,0-4-81,7-3 58,-5-2-6,11-6 1,-5 4-88,6-2 0,6-2 42,0 1 1,1-4-12,-2 4 0,-1 0 14,7 6 1,-7 4-7,2 0 1,1 7 72,-2-2-58,1 3 0,-5 2 3,-1 0 15,-5 0-17,4 0 1,-10 7-16,7 3 17,-7 3 1,3 1-10,-6 1 0,0 5-2,0-1 1,-1 1 17,-4-5 1,3-1 11,-3 1 9,4 0-22,1-1-225,0-6 216,0-1-53,0-7 0,6-2 0,4-3 5,3-4 0,3-3-11,4 2 0,-2-1 19,7 6 1,-6-5-12,6 5 1,-7 1 6,1 4 5,4 0 4,-7 0 0,6 0-245,-8 0 244,1 6 1,0 1 29,-1 2 0,8 11 0,1-4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11.1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397 529 7569,'15'7'-520,"-7"1"573,-1 0 111,-7-1 0,-7-7-113,-3 0 0,-9-2 12,-6-3 0,-3 3-132,-1-2 123,6 2-87,-11-5 0,14 6-105,-9-4 1,3 2 30,-4-2 0,6 3-125,-1-3 0,3-1 232,-3 1 0,-3-7 0,5 4 0</inkml:trace>
  <inkml:trace contextRef="#ctx0" brushRef="#br0" timeOffset="225">383 265 7569,'8'6'634,"-2"-4"-703,-6 4 80,-6-6 40,-2 0 1,-7 0-132,0 0 1,-4-1-68,-1-4 0,-6 3-81,1-3 1,4-1 157,2 1 1,-3 0-76,3 5 1,-1 0 144,5 0 0,1 6 0,-1 3 0</inkml:trace>
  <inkml:trace contextRef="#ctx0" brushRef="#br0" timeOffset="664">1103 397 7569,'8'-2'-475,"-3"-3"1,-5 2 438,-5-7 0,-3 5 243,-7-4 0,-6 4-238,-4-5 0,-2 7 87,-3-2 0,1 3-50,-1 2 1,1 0 8,0 0 0,4 2-4,1 3 0,6-2 13,-2 7 1,4 0-10,1 4 0,5 1 20,0 0 0,7 1-7,-2 4 1,4-4-83,1 3 77,0-2-2,6-2 1,9-6 30,9 1-28,4-7 9,2 4 0,1-7 9,3 0 1,3-2-9,8-3 1,-3-3 0,-3-6 1,2-1 7,-7 0 0,-4-4 3,-6-1 1,-7-1-125,-3 1 113,-6 4-7,-8-5 1,-1 6-185,-4 0 179,-3 0-120,-14 1 1,-7 1-185,-10 3 0,-5 3 120,-5 7 161,3 0 0,-5 7 0,7 1 0</inkml:trace>
  <inkml:trace contextRef="#ctx0" brushRef="#br0" timeOffset="1451">1309 853 7569,'22'0'0,"0"1"63,-8 4-1,1-3 76,0 4 0,-5-12-44,-1-4-73,8-10 1,-1-4 0,4-10-175,-4-6 1,-1-2 138,-1-2 1,1-5-76,0 0 0,-1-7 25,1 2 0,-7-1-130,-3 1 0,-3-3-114,-2 3 0,-8-7 308,-7 3 0,-13 2 0,-9 12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19.3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44 6104,'-15'-13'176,"1"4"1,4 0-114,0 5 0,-1 2 54,-9-3 0,2 3-66,-6 2 0,4 0 87,-5 0 0,6 0-33,-6 0 1,6 2 4,-6 3-112,7 3 50,-3 0 0,3 5 34,3-3-44,-3 3 1,12 2-160,-4 0 155,4-1 1,12 1-179,4 0 171,10-7-19,2 5 1,13-10 2,-1 7 1,7-7 11,-2 2 0,-1-3 7,1-2 0,-8-2 33,-2-3 0,-1-1 9,-8-4 0,-6-2-47,-4 8 0,-7-8 26,2 2-86,-3-3 1,-4-1-7,-3-1 1,-9 5-130,-11 0 1,-1 7-19,2-2 0,-4 3 188,3 2 0,-3 0 0,-1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18.5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1 7403,'0'8'242,"0"-1"-235,0-7 108,-6 0-64,-2 0 0,-9 0-2,-2 0 0,2 0 1,-2 0 1,-4 0 3,-1 0 1,-3 0-193,3 0 183,-10 0-19,9 6 1,-11-3-163,7 7 177,6 0-58,-5-2 1,12 5-2,-4-3 1,4 3 12,1 2 0,2 4-9,3 1 1,4 0-31,6-6 1,0 1 2,0 0 0,1-1 5,4 1 28,10 0-2,8-1 1,6 0 17,1-5 1,6-2-10,3-7 1,2 0 3,-2 0 0,2-2-1,-7-3 1,-1 2 3,-9-7 1,-3-1-6,-6-9 1,-2 4 2,-3-4 0,1-1-2,-6 1 0,0-4-2,-5 4 0,0 1-164,0 4 154,0 0-40,-6 1 0,-3-1-102,-5 0 0,-6 6 35,1-1 1,-8 6-151,3 0 1,-2 2 81,1 2 185,-2 0 0,10 0 0,-4 0 0</inkml:trace>
  <inkml:trace contextRef="#ctx0" brushRef="#br0" timeOffset="249">471 16 7569,'0'8'-426,"7"-2"1,-6-4 523,4 3 65,-3-4-90,-2 6 52,0 0 0,1 1-58,4 6 1,-3 1 2,3 0 0,3 1-39,2 4 1,3-4-11,2 4 0,6 1-8,3-2 1,6-1-89,4-8 1,5 2-231,10-7 0,-1 1 27,6-1 278,-7-3 0,4 4 0,-7-6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20.3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7569,'8'6'-1,"-2"-2"92,-6 5 218,0-5-255,0 2-257,-6-6 114,-2 0 87,-7 0 1,-1 0-204,-4 0 106,4 0 26,-12 0 0,5 0 20,-6 0 1,4 0 12,1 0 0,4 0-148,-4 0 1,6 0-136,-2 0 323,10 0 0,-9 0 0,2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20.6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0 7569,'8'2'-767,"-3"3"1020,-4-4-11,-1 6-261,-6-7 0,-2 0-3,-7 0 0,-6 0 12,-4 0 0,-1 0-82,2 0 0,-4 5 17,3 0 0,3 0-159,-3-5 0,7 0-81,-1 0 315,2 0 0,3-7 0,-1-1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21.8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412 118 7569,'0'10'-366,"0"0"1,0-5 844,0 5-235,0-7 0,-2 5-206,-3-3 1,-3-3-10,-7 3 0,0-4-134,1-1 1,-6 0 97,1 0 0,-1 0-69,5 0 1,1 0 64,-1 0 1,5-1-7,0-4 1,2-3-82,-2-7 0,4 0 91,6 0 0,0 1-120,0-1 0,1 0 49,4 1 1,4-1 26,5 0 1,1 5 18,0 1 1,4 5 3,1-1 1,-1 4 20,-4 1 0,0 1 60,-1 4 1,0 4 76,-5 5 1,-2 7-36,-7 4 1,0-2 47,0 1 2,-7 1-90,-7 4 0,-4 1 7,-7-1 0,6-4-15,-6-1 0,6-1-5,-6 1 1,5-1-33,-4-3 0,4-4-19,-4 4 1,4 3-142,-4 1 178,6 4-15,-10 1 1,12-4-83,-4-1 85,10-6-28,-3 10 0,12-12 3,-4 4 0,3-4 6,2-1 1,7 0-1,2-1 1,6 1-44,5 0 1,4-7-102,10-3 1,4-4-138,6-1 1,2-1-1,3-4 284,-3 3 0,4-11 0,-6 5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22.5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221 177 7569,'0'8'-39,"0"-1"27,0-7 0,-2 4 20,-3 1 1,2 2-131,-7-2 1,6-4 125,-6 4 1,2 3-57,-2 2 0,-3-2 94,3 2 23,3 0-17,-6 5 1,7-1-12,-4 1 1,2-5-44,3 0 0,3 0 20,-3 4 1,4-4-19,1 0 0,0-5-1,0 5 1,6-7-87,4 2 111,3-4-9,8-1 1,-3-1-35,7-4 0,4-3 27,6-7 1,-1 0-7,-5 1 1,1-6 21,-1 0 1,-4 1 6,-1 4 0,-8 0-16,-1 1-23,0-1 20,-14 7 0,6-5-61,-7 3 61,0 3-2,-7-6 0,-7 12-178,-11-4-3,-3 3 50,-1 2 1,0 0-372,-1 0 496,7 0 0,-4 0 0,4 0 0</inkml:trace>
  <inkml:trace contextRef="#ctx0" brushRef="#br0" timeOffset="460">897 486 7569,'-8'8'-606,"-5"-2"630,5-6 1,-7 0 2,0 0 1,1-6-20,-1-4 0,2-3 15,3-2 1,2 0-9,3 1 0,3-8-118,-2-2 140,2-4-7,8-8 1,-1 5-222,10-3 94,-4 3-41,17 2 0,-10-1-61,7 1 0,-1 6 55,6 3 144,6 4 0,1 1 0,7 1 0</inkml:trace>
  <inkml:trace contextRef="#ctx0" brushRef="#br0" timeOffset="976">1559 133 7458,'0'8'138,"-2"0"32,-3-3 0,2-3-53,-7 3-277,0 3 1,-4-2 62,-1 4 8,0 3 164,0-5 0,2 2-131,4 0-44,-4 0 111,4 4 1,0-4-4,-1 0 0,2 0-29,-2 4 0,2 1-11,3 0 0,3-5 4,-3-1 1,4-4 1,1 5 1,1-2-136,4 2 151,3 3 4,7-11 0,6 4 68,4-6-65,2 0 28,3 0 0,6-6 3,3-4 0,-3-3-9,-2-2 1,-8 1 31,-1-1-35,-7 0 1,1 0 4,-9 1 0,-3-1-1,-7 0-2,-7 7 1,-1-5 0,-8 10-256,-4-7 116,-3 7-67,-6-10 1,4 11-328,1-3 515,-1 4 0,-4-6 0,0-1 0</inkml:trace>
  <inkml:trace contextRef="#ctx0" brushRef="#br0" timeOffset="1512">2161 427 7185,'0'-15'47,"0"0"0,0 1-25,0-1 1,0 0-2,0 1 1,0-6-84,0 0 0,0 1 94,0 4 1,0 0-167,0 1 1,5-1-97,0 0 40,0 1 1,-3 0-107,3 5 296,-4 2 0,12 7 0,-5 0 0</inkml:trace>
  <inkml:trace contextRef="#ctx0" brushRef="#br0" timeOffset="1729">2176 236 7569,'0'14'-384,"0"-5"381,0-3 68,0-6-52,-7 0 0,-1 0-1,-6 0 1,-1 0-187,0 0 188,1 0-4,-1 0 0,0 0-280,0 0 128,1 0 23,-1 0 0,5 0-205,0 0 324,1 0 0,0 7 0,3 1 0</inkml:trace>
  <inkml:trace contextRef="#ctx0" brushRef="#br0" timeOffset="2113">2338 353 7569,'6'8'-1270,"-4"-1"1438,4-7-114,-6 0 0,0-7 1,0-2 1,0-4-64,0-2 1,0 0-27,0 0-1,0-6-1,0 5 0,2-5-10,3 6 1,-3 0-146,2 1 191,-2-1 0,5 0 0,1 0 0</inkml:trace>
  <inkml:trace contextRef="#ctx0" brushRef="#br0" timeOffset="2530">2602 441 7569,'8'0'-511,"6"0"0,-11-4 402,7-1 99,-1-7 1,0 4 1,2-7 247,-6 1 5,6-1-217,-9-6 0,9 3 14,-6-7 1,2 6-32,-2-6 0,1 6-2,4-6 0,1 5-13,-6-4 1,5 4-88,-5-4 0,0 6-204,-5-2 131,0 4 69,0 1 1,0 1 95,0-1 0,-7 0 0,-1 0 0</inkml:trace>
  <inkml:trace contextRef="#ctx0" brushRef="#br0" timeOffset="3252">2779 544 7569,'0'8'-596,"-7"-1"0,4-7 562,-7 0 71,7 0 1,-10 0 1,5 0 13,-7 0 0,0 0-1,0 0 0,-6 0-4,-3 0 0,-6 5 22,-4 0 1,-8 1 9,-7-1 0,-9-1-22,0 5 0,-3-4 11,-7 5 0,10-2-103,0 2 86,-4 3-251,-5-5 0,-13 7 191,-4 0 0,4-2 3,2-4 0,-2 5-12,1-5 0,3 4 19,-3 2 0,1 0-8,-15 0 1,-2 4-59,2 1-1321,6-1 1381,1-4 1,6 3 58,-3-3 0,-2 3-180,6-9 1,4-2 122,11-2 0,2-3-33,13-2 0,5 0-94,5 0 0,6-7 203,-1-3 1,5 4-276,4 1 1,4-2 1313,6 2-1112,1-4 0</inkml:trace>
  <inkml:trace contextRef="#ctx0" brushRef="#br0" timeOffset="3810">1441 941 7569,'8'7'-1151,"-1"-6"1147,-7 12 744,0-11-788,0 5 76,-7-7 0,4 0-60,-7 0 0,5 0-44,-5 0 61,1 0 0,-1-2-1,0-3 0,7 2-32,-2-7 37,3 0 1,2-4-3,0-1 1,2 2-31,3 3 46,3-3-8,0 11 1,5-6-4,-3 3 6,3 4 12,2-6 1,4 7 2,1 0 1,0 2 90,-6 3 61,1 3 1,-7 6-89,-3 1 0,-3 5 16,-2-1 0,-9 6 8,-5-6-21,-1 8-33,-6-11 0,1 10-161,1-6 181,-7 6-57,9-10 1,-6 5-58,4-6 1,2 0 71,-2-1 0,7-1-21,3-3 0,0 3-45,0-3 1,2-2-48,7 2-97,0-7 4,7 10 174,1-11 0,13 9-225,3-6-11,-2 0 120,5-5 1,3 0-344,9 0 466,4-6 0,7-2 0,2-7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27.8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0 7569,'-2'13'0,"-3"-3"0,-3 2 0,-7-8 0,1 6-711,-1-5 282,-6 0 193,-2-5 1,-7 0 205,1 0 1,0 0-14,-1 0 1,1 0 42,-1 0 0,8-6 0,-6 4 0,5-5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2.0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310 192 7271,'-15'0'-820,"5"0"824,0 0 1,0 0 125,-4 0 0,-6 5 131,1 0-215,-1 6 0,0-8-31,1 7 0,-2-5 41,1 5 0,4 0-96,-4 4 1,5 1 90,6 0 0,-5-1-111,5 1 0,2 0 94,2 0 0,-1-1-49,1 1 0,0 0-1,5-1 1,2 1-8,2 0 1,5-2 34,5-3 1,6 1-11,-1-6 0,8 0 104,-3-5 1,6 0-94,4 0 0,-3 0 99,3 0 1,-3-5-50,-1 0 0,-1-11 43,0 1 1,-4-3-41,-1 3 0,-7-4 9,-3-1 1,-1 1-107,-8 4 0,0 0 50,-5 0 0,-6 2-235,-4 4 1,-10-3 74,-4 7 0,-9 0-227,-1 5 1,-7 0-6,2 0 373,3 7 0,-7 8 0,6 7 0</inkml:trace>
  <inkml:trace contextRef="#ctx0" brushRef="#br0" timeOffset="306">501 780 6968,'8'6'-300,"5"-4"516,-3 3 0,-2-5 42,2-5 0,-1 0-86,6-10 0,5 1-108,-1-16 0,7-2-6,-1-12 1,3-2-21,1-3 0,1 3 62,-1-3 1,-1-2-174,-4 2 1,-4 0 105,-10 5 0,-4 5-491,-6 0 0,-6 6 238,-4-1 1,-10 3 219,-4 2 0,-11-1 0,-2 1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28.0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1 7569,'0'14'-34,"-6"1"72,-4 0 0,2-2-224,-2-3 0,0-4 155,-5-6 0,1 5-125,-1 0 1,0 0 155,1-5 0,-1 0 0,0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28.6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59 6953,'0'15'-539,"-5"-6"718,0 1 78,-6-7-245,2 10 1,-7-9-6,-3 6 1,1-6 4,-7 6 1,5-5-4,-4 5 1,1-7-72,-1 2 1,-3-3 84,8-2 0,-1 0-161,6 0 93,-1 0 0,2-2-20,3-3 0,3-3-8,7-7 0,2 1-8,3-1 0,3 0 42,7 1 1,4-1-13,1 0 0,6 5 69,-1 1-53,9 5 0,4-9 0,4 12 123,-3-4 34,4 3-77,-19 2 0,9 0 108,-14 0 0,-1 7-67,-8 2 1,-3 4 75,-7 2 1,-2 5-94,-3-1 0,-3 7 15,-7-1 1,-8-1-156,-6 6 134,0-4-19,-1 3 1,3-3-70,2-6 66,-3 6-36,-1-9 0,6 9-64,3-7 1,-1 1 43,2-5 1,-1 4-11,5 1 1,5-1 37,1-4-75,5 0 62,-2-7 1,6 5-39,0-3 0,1-4 35,4-1 1,5 2-190,10-2-3,3 0 135,13-5 1,0-2-260,13-3 319,-7 3 0,22-17 0,-12 2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29.0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 6805,'-15'0'191,"0"0"-165,1 0 0,-6 6-13,1 4 0,-1-2 15,5 2 4,-6 0 1,10 4-1,-4 1-63,2 0 1,5 0 25,-2-1 1,7 1-10,-2 0 1,3-1-13,2 1 1,2 0-7,3-1 0,4-4 26,11 0 0,-2-7-6,6 2 1,6-3 5,4-2 1,5-2 1,-4-3 0,-6 2 8,-4-7 1,-7 0 14,1-4 0,-3-6 4,-1 1 1,-2-1-21,-3 5 0,-3 1 2,-7-1 0,0 0-25,0 0 0,-12 2-4,-3 4 1,-11 2-322,-3 7 158,0 0 187,-14 0 0,5 7 0,-6 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29.6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0 7159,'-2'13'-48,"-3"-3"1,2-2 530,-7-3 1,1-3-389,-6 3 1,-6-4-283,-4-1 1,-3 0-238,-1 0 229,0 0 102,-7 0 0,5 0-85,-4 0 0,6 0-61,4 0-73,-2 0 130,10 0 182,-4 0 0,6 7 0,1 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29.8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1 7842,'0'8'-712,"0"-1"1,-2-7 480,-3 0 1,-4 0 280,-11 0 1,2 0-212,-6 0 1,4 0 160,-4 0 0,6 0 0,-4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30.3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1 353 7491,'0'15'-117,"0"-7"1,0-3 169,0-10-48,0-3-1,0-13 0,1 3 3,4-7 1,3 1 3,7-6-171,0 1 77,-1 0 1,1-1-14,0 1 0,-5 1-139,-1 4 1,-4-3 234,5 8 0,0-1 0,5 5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38.1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0 588 7569,'0'8'-400,"0"-1"26,0-7 407,7-7 0,1-1-20,7-7-15,0 1 0,1-6 7,4 0 1,-3-4-7,8 4 1,-5-6-61,4 2 1,-4-4 55,4-1 0,1 1-49,4 3 1,0-1 38,1 7 1,-2-1 4,-4 5 0,-3 5 17,-6 1 0,-5 5 4,0 0 1,-7 4-10,2 4 0,-4 6-12,-1 10 1,-1 1 31,-4 4 0,2 2-21,-7-2 0,0 3 9,-5 1 1,1-6-6,-1-4 0,2 3 58,3-3 0,-1-4-73,6-5 6,-7-7 0,9 4-100,-7-7 1,7-2 66,-2-3 0,10-5-42,5-9 1,4-3 54,6-2 0,-2-4-120,7 4 1,-6-2 105,6 1 1,-1-1 32,6 6 0,-8 1-6,-2 4 1,1 7 86,-1 3 1,-1 3 30,-4 2 0,-2 7-68,-3 3 1,1 3 27,-6 1 0,0 6-42,-5 0 0,0 4-12,0-4 1,0 6 23,0-2 0,-5-2-103,0-3 1,1-3 79,4-1 0,0-5-5,0 0-30,0-7 0,1 4 21,4-7 1,-2-2-34,7-3 1,0-3 31,5-7 1,-1 2-47,1 3 0,0-3 43,-1 3 0,1-3-35,0-1 1,1 4-16,4 0 18,-4 7 1,5-4 132,-6 7-131,0 0 150,-1 7 0,-4 1-70,0 7 1,-7 1 73,2 4 1,-3-4-95,-2 4 1,5-4 5,0-1 1,4-1 9,-4 1 1,7 0-1,-2-1 0,-2-5-38,2-5 1,1 3 25,9-2 1,-2-2-77,6-8 0,-1 2 64,1-7 0,3 0-103,-8-4 1,6-1 87,-6 0 0,1 1-46,-6-1 1,1 0 42,0 0 0,-5 1-4,-1-1 1,-4 0 33,5 1 0,-7-1-40,2 0 0,-3 1 51,-2-1 0,0 5-30,0 0-53,0 0 0,-2-3 49,-3 4 1,-3 2-91,-6 7 0,-3 0 69,-2 0 1,1 2-7,-7 3 1,7 3 97,-1 6 0,2 1-92,3 0 0,-1 0 111,0-1-98,7 8 57,-5 0 0,11 1-30,-3-3 0,5-5-11,5-6 0,8 3 10,7-7 0,5 0-1,-6-5 0,6 0 13,-6 0 0,6 0-20,-6 0 1,3-7-20,-3-3 1,-3 2 19,4-2 1,-4-1-21,-1-9 0,0 4 25,-1-4 0,3-1-53,2 1 0,-1-6 25,7 2 0,-6-4-6,6-1 1,-2-1 55,1 1 1,4 0-43,-3-1 1,-3 7 18,3 4 0,-7 1-12,2-2 0,1 4-96,-2-4 1,-1 9 100,-8 1-80,3 7 1,-10-4 42,7 7 0,-6 2 5,0 3 0,-7 9-104,-2 11 1,-6-1 88,1 6 1,-3-4 87,-2 8 0,-1 4-53,-4 1 1,9-2 44,-4 3 0,4-8-57,-4 3 1,0-4-3,1-2 0,1-4 10,3-1 0,-2-6 4,7 2 1,-1-9 12,1-1-3,3-7-117,-4 4 91,19-27 1,-2 7-73,14-16 1,-1 2 67,6-2 0,1 0-83,3-1 1,-1 1 23,6-1 1,-5 6-253,5-1 328,1 8 0,4-5 0,0 8 0</inkml:trace>
  <inkml:trace contextRef="#ctx0" brushRef="#br0" timeOffset="493">2617 265 7069,'8'0'768,"-1"6"-740,-7-4 1,-2 6-92,-3-3 1,-5-2-122,-9 7 109,-4-7 1,-7 10-57,1-3 0,0 3 114,-1 2 1,-1 0-39,-3-1 0,8 1 64,-4 0 1,11-1-6,-1 1 1,4-2-44,1-3 204,7 3-158,1-5 0,16 0 7,5-3 0,8-3-38,7-2 1,7-5 38,3 0 1,-1-6 9,1 1 1,-5 2-17,5-2 1,-6 0 47,1-5 0,-9-1-51,-6-4 1,-2 4 74,-3-3 1,-1 2-83,-3 2 1,-3-1-3,-7-3 0,-5 2-66,0-2 1,-11 7 57,1 2 1,-10 7-244,1-2 0,-4 8 96,-1 2 0,-1 13-335,1 2 493,0 0 0,-1 7 0,1-4 0</inkml:trace>
  <inkml:trace contextRef="#ctx0" brushRef="#br0" timeOffset="750">2602 382 7569,'10'0'-330,"0"0"351,-7 0 0,5 0 52,-3 0 73,-3 0-224,4 7 1,-6 1 118,0 7 1,0 1-62,0 4 0,-5-2 65,1 6 1,-6 1-75,5 4 0,-7 7 7,3 3 41,-11 4 1,4 6 72,-4 0 0,-8 4-56,-1-4 0,-9 7 2,4-2 1,-12-3 11,2-2 1,-3-5-67,3-5 0,0-3 65,0-7 0,8-1-227,6-4 1,2-7 0,9-9-495,1-2 392,2-1 280,7-11 0,3-9 0,6-8 0</inkml:trace>
  <inkml:trace contextRef="#ctx0" brushRef="#br0" timeOffset="1451">2779 515 7569,'14'0'0,"-4"0"-500,0 0 357,-7-7 1,10 4 81,-3-7 1,3-1 101,2-9 0,-1 2-162,1-7 137,0 1 0,0-1 7,-1 1 0,1 6-3,0-2 1,-6 4 98,1 1 0,-6 1-96,0-1 1,-2 5-13,-2 0 17,0 7 1,-6-3-88,-4 6 1,-3 0 52,-2 0 0,0 1-49,1 4 1,4 3 27,0 7 0,0 5 23,-5-1 1,2 6 44,4-6 0,-3 7-51,7-1 0,-1-2 107,1 1 1,3-6-91,-3 2 1,4-4 26,1-1 1,1-2 6,4-3 0,3 1 6,7-6 0,6 0-34,4-5 0,3 0 1,1 0 1,2-7-62,3-2 0,-3-4 65,4-2 0,-6-1-49,-4-4 1,-4 4 37,-7-4 1,1 4-22,0 1 0,-5 2 11,-1 3-7,-5-3-63,2 11 68,-6-4 0,0 8-74,0 2 0,0 0 56,0 5 15,-6 1 0,4 5-33,-3 0 42,4-1 3,1 1 0,1-2 28,4-3 0,3 1-21,7-6 1,0 0-15,-1-5 1,1 0 81,0 0 0,-1 0-66,1 0 0,1-6-7,4-4 0,-4 0 11,4-5 1,1 4-34,-1-9 1,4 4 67,-4 1 0,0 1 1,-6-1 0,-1 0 71,-3 0 0,2 1-97,-8-1 1,6 0 13,-5 1 0,0-1-2,-5 0 1,-2 2-103,-2 3 1,-6-1 69,-10 6 0,2 0-148,-6 5 0,-1 2 14,-4 3 1,-1 3-61,1 7 0,0 1-63,-1 4 0,7-4 114,4 3 0,2-2 6,3-3 1,1 1 129,3 0 0,-3 0 0,11-1 0,-11 1 0,5 0 0</inkml:trace>
  <inkml:trace contextRef="#ctx0" brushRef="#br0" timeOffset="1675">3455 309 7569,'23'0'-196,"-2"0"1,-6 6 250,-1 4 1,-1 3 114,-3 2 0,-3 1-213,-7 4 35,0-4 0,0 12-29,0-4 1,-2 4 114,-3 2 0,-1-1-122,-4 0 0,-3 2 86,3 4 1,-3-3-55,-2 8 0,0-1 30,1 5 1,-1 2-103,0 3 0,-4-4 93,-1 4 0,-6 2-7,2-2 0,-4 0-148,-2-5 0,-1 0 92,-3 0 0,-4-1-216,-6-4 1,5-3 70,0-7 1,6-8-87,-1-6 285,3 0 0,8-14 0,2 6 0</inkml:trace>
  <inkml:trace contextRef="#ctx0" brushRef="#br0" timeOffset="2731">3778 515 7569,'10'0'-321,"0"0"261,-7-7 1,8 4 31,-6-7 0,2 5 55,-2-5 0,-4 0-107,4-4 0,-1 1 115,0 3 1,-2-3-17,3 3 1,-3 2 23,-2-2-33,6 0 1,-3-4-56,7-1 61,-7 0 0,4 5-8,-7 1 1,0 4 40,0-5-112,0 7 79,0-4-1,-7 7 0,-1 7-19,-6 2 1,4 6 8,0 5 0,0-4-4,-4 4 1,0-2 29,5 1 0,-4-2-24,3 2 0,2-3 37,-2-1 0,7-5-15,-2 0 56,3 0 0,2-1-63,0 1 0,7-7 12,2 2 0,6-3-14,5-2 0,-4 0 2,4 0 0,1-5-38,-2 0 0,3-6 40,-3 1 1,-1-5-49,7-4 0,-6 2 39,6-2 0,-6-4-30,6-2 0,-2-1 19,1 2 1,-1-2 47,-3 6 0,-4 0-42,4 6 5,-4-1-14,-1 7 25,-1 1-52,-5 7 1,-3 7 34,-6 3 1,-5 8-62,0 1 0,-4 2 49,4-1 1,-2-2-11,2 6 1,4-6 25,-4 2 1,3-4 21,2-1-1,0 0-33,0-1-8,0 1 1,7-7 13,2-3 0,4-3-72,2-2 0,5-2 69,-1-3 0,1 2-37,-5-7 1,4 0 12,1-4 0,-1-1-3,-4 0 1,0 1 31,-1-1 1,1 0-25,0 1 1,0 4 30,-1 0 0,1 7-33,0-2 7,-1 3 1,1 2 6,0 0 0,-1 0 91,1 0 1,0 2-84,0 3 1,-1-4 45,1 4 1,0 2 17,-1-2-50,1 0 0,0-5-45,-1 0 1,1-2 44,0-3 1,4 2-43,1-7 1,0 2 32,-6-2 1,1-3-21,0 3 0,-1-3 14,1-2 1,-2 6 0,-3-1 0,-2 2 38,-3-2-39,-3-3 0,3 6-40,-10-3 0,-3 4 41,-7 6 0,0 0-60,0 0 1,-4 0 51,-1 0 1,-4 5-8,4 0 1,-4 11 3,4-1 1,-1 3-9,1-4 1,7 6 66,-6 0 1,10 4-61,-5-4 1,4 4 74,0-4 1,2-1-59,3-4 1,3 0 43,-2-1 1,8 0-34,6-5 1,3 3 41,2-7 1,5 1-76,-1-1 1,7-3-3,-1 3 1,3-4 7,1-1 0,0-6 21,1-4 1,4 2-55,0-2 0,1 2 42,-6-2 0,-1-1 23,-4 6 1,2-5-30,-6 5 0,5-5 31,-6 5 1,6 0-27,-6 5 1,7 0 2,-1 0 0,-2 0-45,1 0 0,1 2-269,4 3 308,1 3-179,-1 0 81,7 5 1,-5-6-50,3 3 1,2 1-395,-2-6 542,1 0 0,1 1 0,1 3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34.2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1 471 7569,'15'0'-813,"-1"0"1,1 0 863,0 0 1,4-2-63,1-3 1,6-1 171,-1-4 0,7-8-101,3 3 1,-1-7-28,-5 2 0,-1-5 145,-3 6-183,-4-7 0,-2 3 36,1-6 1,-2 4-19,-8 1 0,3 4-14,-3-5 1,3 6 10,1-6 1,-5 7-67,-5-1 1,-2 2 67,-2 3-257,0-1 84,0 0 53,0 7 163,-6 2 1,-1 12-92,-3 4 1,-3 5 200,3 4-179,4-2 0,-7 10 38,3-2 1,-3 4 17,-2 6 0,-1-3 16,-4 7-50,4 1 1,-5-1-1,6 0 0,-5-6-5,1 1 1,-2-3 57,1-2 1,4-6-50,-4-3 1,5-4 2,6-1 0,-5-5 14,5-1-116,2-5 1,1-4 62,6-10 1,6-5-92,4-4 0,5 1 83,4-7 0,2 1-11,4-6 0,3 3 3,-4 2 1,2-1 0,0 6 29,-1 2 1,-5 7 16,4 1 1,-4 7 14,4-2 1,-6 3 129,2 2 0,-6 7-109,-4 3 1,2-1 98,-7 6 0,-1-3-81,-4 7-30,0-3 0,-4-1-22,-1 0 0,-7 0 41,2-1 1,2-1-165,-2-3 144,1 3 1,-4-10-106,3 7 0,2-6 13,3 0-7,3-2 33,-4-2 2,-1 0 46,5 0 0,-3 0 22,10 0-3,4 0-34,5 0 1,-4 0 22,0 0 1,1 0 7,9 0 0,-4 0-7,4 0 0,-4 0 0,-1 0 0,1 0 51,4 0-62,-4 0 1,5 0 46,-6 0 0,0 0-38,-1 0 1,1-5-40,0 0 50,0-6-4,-1 9-6,1-11-52,0 12 37,-7-6-12,-2 7-1,-6 0 1,-11 7 9,-4 2 0,2-1-47,3 2 48,1 0-11,0 5 1,-2-1-3,6 1 1,0-5 1,5 0 4,0-7 1,7 8 9,2-6 1,6 0-2,5-5 1,-2 0 46,6 0 1,2 0-50,9 0 0,-6 0 83,0 0 0,-1-1-65,-8-4 1,1 1-34,-1-5 0,-4 4 34,4-5 0,-9 2 22,-1-2 1,-5-1-24,5 6 0,-7-7-3,2 2 0,-2 2 38,2-2 0,-4 6-40,4-6 0,-3 5-4,-2-5 1,-5 5 18,0-5 1,-6 7-61,1-2 0,-3-1-9,-2 1 0,-1 0-100,-4 5 1,4 0 46,-4 0 0,4 0-93,1 0 1,1 5 54,-1 0 0,5 6 31,0-1 0,5 1-124,-4-1 89,5 3 0,-2-10 77,6 7 0,1-2 32,4 2 1,8-3 118,7-7-73,6 0 0,-8 0-11,7 0 1,-7 0 131,1 0 1,2-2 31,-1-3 1,0 2-107,-6-7 0,6 0 11,0-4-36,-1-1 1,2 0 4,4 1 1,1-1-14,-2 0 1,3 5 5,-8 1 1,6 0-17,-6 0 0,1 2-37,-5 7 63,-1 0-28,-6 0 1,-1 2 4,-7 3 1,0 4-81,0 11 1,-7-4 76,-2 4 1,-4 1-38,-2-1 1,0-1 2,1-4 1,-1 0-9,0-1 1,5-4-131,1 0 82,5-7-172,-2 4 175,6-7 1,6-7 44,4-2 1,3-5-21,2 0 1,0 4 38,-1 0 1,6 2-22,-1-2 1,3-1 3,-3 6 0,-2 0 52,2 5 90,-3 0 0,-1 0-69,0 0-37,-7 0-37,5 7 25,-11 1 1,4 1-11,-6 1 1,0-5-9,0 5 28,0-7-17,0 10-18,0-11-164,0 4 173,7-12 0,1 3-5,7-7 1,-1 7 61,1-2 1,0-2-68,-1 2 1,-4 0 2,0 5 0,0 0 90,5 0-29,-7 7 0,0-4 17,-3 7-38,-4 0 12,6 4-27,-7 1 0,0-5 7,0 0 1,2-7 1,3 2 0,-4-2-57,4 2 48,-3-3 1,-1 4-17,4-6 0,-2 0-5,7 0 1,0-1 8,5-4 1,-1-2 4,1-3 1,-2-3 3,-3 4 1,8-5-9,-3 0 0,3-1-6,-4 0 0,6-1 0,0-4 1,1 4-1,-2-3 0,4-4 4,7-2 0,-1-3-1,0-1 1,1 0 32,-1-1 0,-6 6 3,-3-1 0,-1 7-18,-4-1 0,3 2-7,-8 3 1,-2-1-5,2 0-62,-7 7-12,4 2 130,-7 6-59,0 6 0,-5 2-58,0 7 0,-7 5 48,3-1 0,-5 6 15,0-6-13,-7 7 1,3-3 23,-7 7-22,7-1 0,-5 0 2,4 1 1,2-2 35,-2-4 0,2-1-30,3-3 0,-1-4 6,0 3 0,5-4 35,1-5-28,5 3 88,-2-11-92,6 4 0,11-7-56,4-4 0,9-4-5,1-5 0,9-6-8,5 1 1,-1-8-4,1 3 1,-4-4-12,4-1 1,0 1-124,5 4 193,0-4 0,13 5 0,4-6 0</inkml:trace>
  <inkml:trace contextRef="#ctx0" brushRef="#br0" timeOffset="595">3235 471 7569,'14'0'79,"-5"0"33,-3 0-160,-6 0 0,-16 0 82,-4 0 1,-11 0-64,2 0 1,-2 2-76,-8 3 51,6-4 0,-3 11 16,7-8 1,1 8 32,3-2 1,-1 3-69,7 1 1,-1 0 73,5-5 1,1 4-31,-1-3 0,5 2 5,0-3-121,7 5 121,-3-6 1,12 5 0,4-3 0,8-4 44,1-6 1,12 0 1,-1 0 0,7 0 24,-2 0 0,-1-5-56,-5 0 1,1-6 99,-1 1 1,-6-3 21,-3-2-85,-4 1 1,-8-1-33,-3 0-64,-3 0 1,-4 2-176,-3 4 0,-3-3 74,-7 7 0,1 0 168,-1 5 0,0 0 0,0 0 0</inkml:trace>
  <inkml:trace contextRef="#ctx0" brushRef="#br0" timeOffset="997">3470 530 7569,'10'-2'0,"0"-3"0,-6-1-275,6-4-203,-6-3 356,2 5 1,-1-7 36,0 0 1,0 5 102,-5 1 13,0 5 611,0-2-508,-7 19 1,4-3-69,-7 9 0,2-2 33,-2-3 1,-3 6-47,3 0 0,2-1 3,-2-4 1,2 0-47,-2-1 0,-3 1 127,4 0-244,-5-1 104,0 1 1,1-5-109,3 0 97,-3-7 1,5 3-54,-7-6 1,0-1 33,1-4 1,-1 2-3,0-7 0,5 0-62,1-5 0,-1-4 47,-5-1 1,2-4-86,3 4 1,-1-6 104,6 1 0,0-1-231,5 2 1,0-4 260,0 4 0,0-4 0,0-2 0</inkml:trace>
  <inkml:trace contextRef="#ctx0" brushRef="#br0" timeOffset="2402">3779 559 7569,'8'0'-567,"5"0"0,-10 0 476,7 0 1,0 0 255,4 0 1,3-1-111,2-4 0,-1 1 11,7-5 0,-6 4 155,6-5-108,-7 7 1,3-9 127,-6 7-171,0-6 0,-6 4-17,1-2 54,-7-5-64,4 6 0,-9-6-69,-3-1 0,-3 7 120,-6 3-219,-1-3 62,-6 6 0,3-5-128,-7 7 89,1 0 31,-6 7 0,2 1-130,4 7 179,-4 0 1,12-1 10,-4 1-25,4 0 0,1-1-11,1 1 1,5 0-25,4-1 57,4 1 1,1 0 21,0 0 3,0-1 1,8-1 50,7-3 1,1-3-76,9-7 1,-6 0 61,6 0 0,-6 0-50,6 0 1,-2-7 21,1-3 1,2-3-12,-6-1 1,6-1-6,-2 0 0,-2 0-27,-3 1 1,3-6-7,-3 1 1,2 4 57,-1 5 1,-4 0-42,4-4 5,-4 5 0,-1 3 4,0 6 0,-6 0 58,1 0 0,-5 2-47,5 2-25,-7 5 1,4 5-26,-7 1 1,0 1-6,0 4 1,0-4 29,0 4 1,0-4 2,0-1 1,0 0 105,0-1-115,0 1 46,0 0 1,1-7-32,4-3 0,3-4 22,7-1 1,6-1-10,4-4 1,8-3-1,1-7 0,2 5 42,-2 0 1,-3 1-43,3-6 1,-4 5 18,-6 0 0,2 2-7,-6-2 22,6-3 1,-10 5 7,4-7 1,1 1-61,-1-1 1,-2 0 0,-8 1 0,3-1-117,-3 0 139,3 0-18,-5 1 1,3-1-19,-6 0 18,7 1-3,-11-1-3,6 0 1,-14 7 4,-3 3 1,-4 4 34,-6 1-30,-3 0 0,-6 6-26,-1 4 1,1 3-3,0 2 1,6-1 33,3 1 0,-1 0-12,1-1 0,1 1 17,4 0 1,5 0-18,0-1 0,7-4 12,-2 0 4,4 0 0,9 3 4,6-3 0,4-4 14,12-6 0,-2 0 4,11 0 1,-2 0 20,3 0 0,0-2-38,-5-2 0,4 0 91,-5-6 0,0 2-78,-4-1 1,-1-3 17,1 7 0,-1-5-28,0 5 1,1-6 5,-1 1 1,-4-3-24,-1-2 0,-4 4-8,4-4 1,-6 4-37,2-9 1,-9 4 56,-1 1 1,-5-4-98,5-1 0,-7 1 70,2 4-15,-3-6 1,-2 4-12,0-2 1,0 7 0,0 2 1,-9 7 28,-5-2 1,-1 4-2,-5 1 0,-1 6 35,2 4 1,-6 3-39,6 2 1,-6 4 40,5 1 0,1 6-33,4-1 1,0 1 24,1-2 0,1 2-19,3-6 0,3-1-10,7-4 1,0 0-16,0 0 0,7-7 14,3-3 0,9-4 10,6-1 1,4-1-7,5-4 1,4-3 53,6-7 1,-6 0-53,-4 0 0,-3-1 59,-2-3 1,-6 7-42,-3-3 0,-4 6 14,-1-1-12,0-3 1,-1 11 1,1-3 1,0 8 83,-1 2 0,-4 7-80,0-2 0,-2 4 14,2 6 0,1-2-8,-6 6 0,2-4 69,-2 4 0,-4-4-56,4 5 1,3-7-70,2 1 1,3-3-95,2-1 0,1-5 92,4 0 0,3-7-226,6 2 1,6 1 71,-1-1 0,7 0-363,-2-5 550,3 0 0,2-6 0,1-2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31.3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382 354 7569,'0'10'-1125,"0"-1"1068,0-5 1,-1 4 331,-4-3 1,-3-4-17,-7 4-242,-6-3 1,-2-2-1,-7 0-78,1 0 77,0 0 0,-1 0-170,1 0 0,-1 0 52,1 0 71,6 0 1,2 0-177,6 0 134,0-7 73,7-1 0,-5-7 0,5 1 0</inkml:trace>
  <inkml:trace contextRef="#ctx0" brushRef="#br0" timeOffset="185">368 163 7569,'0'8'-630,"0"5"586,0-11 0,-7 4 46,-3-6 0,-3 0-142,-2 0 65,-6 0 1,-3-5 1,-11 0 0,1 0-311,-10 5 384,10 0 0,-15 0 0,11 0 0</inkml:trace>
  <inkml:trace contextRef="#ctx0" brushRef="#br0" timeOffset="809">647 515 7569,'-8'15'0,"3"0"-862,3-7 368,-4 5 176,4-11 599,-5 4 300,7-6-434,-6 0-81,4-6 0,-4-2 19,6-7 0,1 0-36,4 0 1,-1-6 1,5-3 0,6-4-133,5-1 151,6-1-35,-3 1 1,8-6-52,3 1 38,-3 0 0,5 9-140,-7 1 135,-6 6 1,3-3-28,-6 6 1,0 2-26,-6 3 66,-6-3 0,-1 10 1,-7-7 1,-2 7 151,-3-2-158,-9 3-10,-9 2 0,-13 0-199,-3 0 206,3 0-53,-7-6 1,11 2-88,-8-5 1,8 0 131,-3 0-14,11-4 0,-4-2 0,5-8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1:52.7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0 7569,'-8'7'-427,"1"-5"127,1 4 1,2-6-136,-5 0 435,5 0 0,-2 0 0,6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1.1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412 485 7569,'-8'7'-554,"1"-6"952,7 6-283,7-20 0,-6 3 16,4-10 1,2 2-33,-2-1 0,4 1-62,-4-7 1,5 1-77,-5-6 0,2 6 46,-3-1 0,0 6-91,5-6 0,-5 6-44,1-6 0,1 7-256,-1-1 0,2 2 384,-2 3 0,3-1 0,6 0 0</inkml:trace>
  <inkml:trace contextRef="#ctx0" brushRef="#br0" timeOffset="197">676 0 7569,'9'0'-336,"-3"0"912,-6 0 1,-11 0-352,-4 0 0,-10 5-75,1 0 0,-4 6-101,-1-1-37,-7 3 0,-3-3-22,-10 0 0,1 1-183,-6 9 0,7-9-310,-2 4 1,0-4 262,5 4 0,1 0 240,9-1 0,3 1 0,-5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3:49.6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11325 6827 6888,'-8'0'-217,"0"5"476,4 0 378,2-1-513,-10-4 1,8 0 11,-5 0-279,6 0 62,-3 0-647,6-6 728,0 5 0,0-12 0,0 5 0</inkml:trace>
  <inkml:trace contextRef="#ctx0" brushRef="#br0" timeOffset="-124913">486 956 7423,'0'8'-226,"0"-2"714,0-6-225,0-13 0,0 8-76,0-9 0,0 2 81,0-2 1,1-1 55,4 0-158,-3-6 1,4 3-20,-6-7 1,0 1 27,0-5 0,2-1-148,3 1-6,-3-7 1,6 3-16,-3-6 1,-2 0-224,7-5 0,-7 1-46,2 4 0,1 0-232,-1 9 1,2-1 494,-2 12 0,-4-1 0,6 5 0</inkml:trace>
  <inkml:trace contextRef="#ctx0" brushRef="#br0" timeOffset="-124624">986 177 7235,'-15'0'402,"0"0"0,-6 0 367,-4 0-478,-2 0 0,-3 0 33,1 0 0,-5 1-129,-1 4 0,-4-2-153,5 7 1,-5-2 90,4 2 0,-4 3-277,5-3 133,-1-3 0,6 6-143,0-4 0,-1 4-329,1 2 0,-1 0 282,1 0 201,0-1 0,-1 1 0,1 0 0</inkml:trace>
  <inkml:trace contextRef="#ctx0" brushRef="#br0" timeOffset="-124237">692 853 7569,'0'14'443,"-7"1"-160,5-7-111,-17-1 0,7-2 224,-12 0-169,-1 6 0,-4-8-32,0 7 0,-1-7-19,1 2 0,-6 2-122,1-2-51,0 0 0,3 0 61,-3-1 1,1 1-141,-6-5 1,1 0-885,-1 0 671,3 0 1,2 2 288,-1 3 0,1-3 0,5 4 0</inkml:trace>
  <inkml:trace contextRef="#ctx0" brushRef="#br0" timeOffset="-121129">883 838 7569,'-9'8'-60,"3"-1"-34,6-7 9,6 0 1,-4-2 73,3-3 1,3 2 53,2-7 0,-2 2 7,2-2 1,0-3-3,4 3 1,0-3-155,-5-1 143,4 5-1,-4-4 1,5 5-87,1-7 1,0 2 80,-1 4 1,1-3-132,0 7 124,-1 0-53,-5-1 5,4 4 34,-5-4 0,0 7 3,-3 4 1,-3-2-1,-2 7-8,0 0-2,0 11 0,0-4 87,0 2 0,-5-2-77,0-3 0,0 1 93,5 0-89,0-1 0,0 1 20,0 0-40,0-1-3,0 1 0,6-7-122,4-3 134,-3-3 0,6-2 0,-3 0-41,3 0 20,1-7 10,-6 6 0,10-12-29,-3 3 0,3 2 23,-3-2 1,0 0-2,-1-5 0,1 6 2,0-1 1,-1 5-1,1-5 1,-5 7 33,0-2-36,-1-3 83,6 6-74,0-4 1,0 6 0,-6 1 61,1 4-55,0-3 23,5 11 0,-2-10 7,-4 7 0,5-5-13,-5 5 1,6-7 4,5 2 1,-4-2-13,4 2 1,-4-3-1,-1 2 1,-1-2-67,1-2 65,0 0 0,-1 0-210,1 0 204,-7-6-8,5 4-10,-5-11 0,2 11-26,0-3-8,-7 4-21,10 1 104,-11 0-151,5 0 114,-7 6 1,1 1 2,4 3 1,-2-2-9,7-3 1,0-4 1,5 4 0,-1-3 17,1-2 0,6 0 0,4 0 1,3 0 61,1 0-78,0 0 4,-6-7 1,5 4 112,-3-7-109,-4 0 5,7 2 1,-11-7 1,8 1 1,-7-1 15,2-5 0,-4 4-1,-1 1 0,-7 1 17,-3-1 0,-4 0 6,-1 1 0,-1 4 54,-4 0-80,-3 7-4,-14-4 1,-2 7 13,-10 0 1,1 0-3,-6 0 0,1 0-154,-1 0 1,1 5-50,4 0 0,8 2-164,-3-3 0,9-2 35,0 3 298,11 3 0,-5-6 0,6 4 0</inkml:trace>
  <inkml:trace contextRef="#ctx0" brushRef="#br0" timeOffset="-120838">2676 0 7422,'-15'23'-191,"1"-3"0,4-4-156,0-1 0,2-1 275,-2 1 0,-3 0 247,3-1 0,-3 1-111,-2 0 0,4 1 88,-4 4 1,4-2-53,-9 6 0,-1 2-94,1 9 1,-4-3 6,4 8 0,1-1-135,-3 5 0,6 5-383,-4 0 505,11 0 0,-4 1 0,4 3 0</inkml:trace>
  <inkml:trace contextRef="#ctx0" brushRef="#br0" timeOffset="-119617">2852 662 7569,'-8'0'139,"2"0"-202,6 0-44,-7 0 6,5 0 0,-11 1 96,4 4 0,0-3-78,0 3 0,4 1 147,-5-1 0,2 7-13,-2-3 0,-3 4-47,3 2 47,4 0-30,-8 0 1,11-1 67,-7 1-29,7 6-42,-3-4 1,6 4 13,0-7 0,0 1-33,0 0 1,0 0-2,0-1 1,6-1-5,4-3 1,3 2-17,2-8 0,-1 1-171,1-5 197,6 0 1,-4 0 0,6 0-91,-4 0 73,-3-6 12,6-2 0,-6-7-7,4 0 0,-4 5 3,4 1 0,-4-1-2,-1-5 0,-1 0 8,1 1 0,0-1 6,-1 0 0,-1 1 78,-3-1-88,3 7 8,-11-5 0,9 9 76,-6-5-52,0 5 3,-5-2 246,0 6-257,0 13 1,-5-8-82,0 10 78,1-4-25,4 4 1,0-1 0,0 1 0,-5-5 2,0 0 0,0-1-12,5 6 10,0 0 1,1-5 1,4-1 0,-1-5-1,5 1 6,-5 3-2,9-7 0,-3 6-48,9-7 47,-3 0-8,12-7 0,-10 4-3,7-7 1,-7 5 11,1-4 1,2 0-2,-1 0 0,1-4-10,-1 3 0,-2-3 0,6-2 1,-4 0 27,4 1-23,1-1 4,-2 0 0,5-1 8,-4-4-9,-3 11 5,1-11 1,-8 12-1,1-7 1,0 2-1,-1 3 0,1-3 1,-5 11 97,0-2 14,-7 2 41,3 2 1,-17 0-34,-4 0-100,-3 6 0,4-2 0,-1 4 14,0-2 1,1 4-41,-1-5 1,0 2-3,0-2 0,1-2 3,-1 7 1,0-5-90,1 4 1,1 1-51,3 5 129,-3-7 7,11 5 1,-9-5 3,6 7-16,0 0 14,5-1 0,0 1 4,0 0 0,0-1-5,0 1 0,2-5 2,2 0 1,5-5-13,5 4 1,1-5-6,0 1 1,-1 1-47,1-1 58,6 0 1,-4-5 0,6-2-19,-4-3 15,4 4 11,6-12 0,-1 5 1,-3-7 0,7 0-6,-2 0 1,7-6 0,-2-3 0,5 1-8,0-2 1,-3-4-2,2-5 0,-6-1 40,1 6-34,-3-14 5,-1 11 0,-2-17 73,-4 10-75,4-4 21,-12-1 1,5 5 2,-6 0 0,-5 8-17,0 1 1,-2 2 5,2 9 5,3-1-6,-12 6 0,6 4-27,-7 0 28,0 7 82,0-4 1,0 19-92,0 2 1,-2 4-16,-3-3 0,2 1-3,-7 4 1,0 3-9,-4 6 1,4 2-9,0 4 1,0 0-29,-4 5 51,-1 9 1,0-17 1,1 17-35,-1-9 14,0-5 32,0 8 1,6-10-4,-1 6 0,2-7-13,-2 3 1,-2-4 1,8-2 1,-1-6 3,5-3 1,0-4 4,0-1 1,1-7 0,4-3 1,3-5 2,7-5 1,5-5 20,-1-10 0,7-7-3,-1-8 0,3-5 19,1 0 1,2-4-117,3-5 1,4 3 32,6-2 0,3-10-316,7 0-1085,-6-5 1313,15 5 1,-12 5 133,3 4 0,0 5 0,-7 2 0,0-2 0,2-4 0</inkml:trace>
  <inkml:trace contextRef="#ctx0" brushRef="#br0" timeOffset="-119287">4616 618 7569,'0'14'-153,"-5"1"-47,0 0 1,-4-1 187,4 1 0,-7 0 47,2-1 0,-3 6-182,-1 0 4,-1-1 131,0-4 1,1 0-150,-1-1 9,7 1 121,-5 0 31,11-1 0,-4 8 0,6 1 0</inkml:trace>
  <inkml:trace contextRef="#ctx0" brushRef="#br0" timeOffset="-118800">4837 647 7569,'14'15'0,"-4"-2"6,0-3 1,-5-2 137,5-3 0,-5-4 24,4 4-374,-5-3-195,9-2 242,-5 0 31,0 0 58,-1 0 39,-7 0 1,-12 5 92,-3 0 0,-3 6-36,4-1 1,-3 3 8,-2 2 1,3-1-39,-4 1 22,4 0 10,1-1 1,2 1-159,3 0 147,-3-1-52,11 1 0,-6 0-6,3 0 1,4-1 26,-4 1 0,10 0 0,4-1 0,6-4 57,5 0-56,-4-7 5,18 4 0,-9-7 140,9 0 4,-3-7-126,5-1 1,-3-7 44,6 1-23,-6-8-33,9 6 1,-6-10 10,3 6 1,-3-1-18,-6 2 1,-3 2-9,-2-2 0,1 7 9,-6 2 1,-1 2-13,-4-2 1,-5 4 3,-1 6 4,-5 0 20,9 0-6,-12 0 0,6 6 17,-7 4 0,0 5 4,0 4 0,-2-2-52,-3 2 1,-1 3-1,-4-3 0,-1 6-119,6-6 1,-7 6 144,3-6 0,2 8 0,0-5 0</inkml:trace>
  <inkml:trace contextRef="#ctx0" brushRef="#br0" timeOffset="-118494">5704 44 7569,'13'20'91,"-3"-1"0,-4 3 241,-6-3 0,5-1-720,0 7 210,0-7 165,-5 3 0,-2 0-98,-2 4 32,2 2 67,-11 3 0,6 1-118,-3 3 0,-4-1 113,-1 6 0,0 0 25,-4 5 1,2 0-31,3 1 0,4-6-129,0 0 1,2-1-156,-2 1 156,-3-3-1,11-7 151,-11 0 0,12 7 0,-6 2 0</inkml:trace>
  <inkml:trace contextRef="#ctx0" brushRef="#br0" timeOffset="-118310">6086 279 7569,'-6'15'0,"-9"0"-733,-10 0 297,4 6 268,-7-5 1,4 5 81,-10-6 1,1 5 85,-6-1 0,4 3 0,-4-3 0,7 4 0,-4 6 0</inkml:trace>
  <inkml:trace contextRef="#ctx0" brushRef="#br0" timeOffset="-117938">6116 735 7569,'8'0'410,"-2"0"-502,-6 0 0,-11 5-9,-4 0 1,-9 0-20,-1-5 1,-3 5 84,-1 0 0,0 0-96,-1-5 0,2 4 94,4 1 0,-2 2-54,6-2 1,1-2 53,4 7-78,7 0 101,-5 4-185,11 1 123,-5 6 1,16-4-9,5 2 1,8-4 69,7-5 0,0-4-1,1-6 0,1 0 14,3 0 1,-8-1 6,4-4 0,-4-3 99,3-7-128,-6 0 8,-2-6 0,-6 3 46,0-7-20,-7 7-43,5-9 1,-12 10 1,4-2 1,-5 2 25,-5 3 4,-3 6 0,-6-5 0,-1 4 0</inkml:trace>
  <inkml:trace contextRef="#ctx0" brushRef="#br0" timeOffset="-117296">6263 691 7569,'8'0'-403,"5"0"269,-12 0-323,6 0 0,-9 7 640,-3 2 0,2 0-130,-7 0 1,1 1-31,-6 5 1,5 0-28,0-1 1,2 1 3,-2 0 1,2-1 35,3 1-41,4 0 0,-6-1 1,7 1 94,0 0 1,2-5-68,3-1 0,4-5 1,11 1 0,0-4-15,9-1 0,-1-6 5,11-4 0,-2-8-10,3-2 0,2-1-6,-3 2 1,-1 1-2,1-7 0,-6 5 12,1-4 1,-8 6-73,-1-2 57,-7 4 10,9 1 0,-10 1-2,2-1 0,-7 5 94,-2 0 209,-7 7-263,3-3-13,-6 6 1,-1 6 209,-4 4-178,-3 3-23,-7 2 0,-5 1-29,1 4 54,-7 2-71,3 8 1,-12-1 4,1 1 0,-7 1-12,2 3 1,-3 4-16,-2 6 1,-1 5-5,1 0 0,5 6-8,0-1 1,8-3-127,2-2 161,-1-10 0,14 2-13,-4-7-54,10 0 1,-1-6 54,6-3 1,0-4-11,5-6 0,0-1-29,0 1 159,7-7-123,1-1 1,8-7 24,4 0 1,-2-12 11,6-3 1,1-9 27,4-1-48,1-2 0,-1-3 1,0 1-91,1 0 89,-1-1-18,1 1 1,-1 1-8,0 3 1,1-2 1,-1 2 1,1-3-7,-1-1 1,-5 6-25,1 4 0,1 4-6,8 5 0,-1-1-165,6 6 195,0 0-13,6 5-68,5 0 1,2 0 0,7 0 0</inkml:trace>
  <inkml:trace contextRef="#ctx0" brushRef="#br0" timeOffset="-107120">11437 2470 7569,'22'0'0,"0"0"0,-8 0 0,3-5-6,2 0 1,-1-5 132,7 5 57,-1-6-35,-1 3 0,5-7-62,-4 0 0,4-1 43,2-4 1,-1 2-24,0-6 0,-1 1-5,-3-2 1,2-1-20,-2 7 0,-2-6 4,1 6 0,-6-1-126,2 5 1,-9 1 96,-1-1-280,-7 0 80,4 7 1,-15 1 69,-7 7 0,-1 0-16,-9 0 0,6 12 74,-6 3 1,1 4-39,-6 1 0,6 3 24,-1 6 1,6 2 5,-6 3 1,2 4 49,-1 6 1,-4 0-45,3 0 1,3 0 42,-3 0 1,7 1-35,-1-1 0,-3 0 79,3 0 1,-3 0-71,3 0 0,1 0-51,-7 0 0,6-1 13,-6-4 1,6 2-8,-6-7 0,2-1-118,-1-9 1,3-3-92,6-6-400,0 0 427,7-7 0,8-5 225,10-13 0,16 1 0,5-13 0</inkml:trace>
  <inkml:trace contextRef="#ctx0" brushRef="#br0" timeOffset="-106751">12201 2440 7569,'0'8'-1284,"0"-1"1243,0-1-11,0-4 1,-2 5 459,-3-7 1,2 0-175,-7 0 1,1 0 21,-6 0 1,-1 0-97,-4 0 0,2 0-153,-7 0 1,6 1-38,-6 4 0,7 3 110,-1 7 0,2 0-118,3-1 1,-1 1 50,0 0-169,7 0 160,2 6 0,7-5-104,4 4 1,10-6 54,9-4 0,6-3 25,4-7 0,4 0 28,6 0 0,0 0-26,0 0 0,-2-7 89,-2-3 0,-4-4-78,-7-6 1,-6 4 143,-4-4 0,-4 2-75,-5-1 1,-4 1 59,-6-7 1,0 7-80,0-1 1,-1 1 7,-4-2 1,-5 9-308,-10-4 0,-1 10 133,-3 0 1,-4 3-437,3 2 1,-2 7 69,-3 3 489,7 9 0,-4 4 0,4 7 0</inkml:trace>
  <inkml:trace contextRef="#ctx0" brushRef="#br0" timeOffset="-100007">12495 2455 7569,'0'0'0</inkml:trace>
  <inkml:trace contextRef="#ctx0" brushRef="#br0" timeOffset="-99913">12495 2470 7569,'0'8'-1203,"0"-2"1220,6-6 120,-4 0-137,5 0 0,-1 7 0,2 1 0</inkml:trace>
  <inkml:trace contextRef="#ctx0" brushRef="#br0" timeOffset="-99840">12524 2499 6807,'10'-10'45,"0"0"0,0 2 51,4-2 0,1-3-60,0 4 0,4-4 13,1-2 0,6 0-8,-1 0 1,2 1-44,3-1 0,-1 0 2,1 1 0,-1-1 0,0 0 0</inkml:trace>
  <inkml:trace contextRef="#ctx0" brushRef="#br0" timeOffset="-98234">12921 2279 7569,'20'-5'-262,"-1"0"416,1 0 1,-5 10-61,-1 0 0,-5 6-61,-5-1 1,-2 3 17,-2 2 0,0 4-43,0 1 0,0-1 7,0-4 1,0 5-14,0-1 1,0 1 12,0-5 1,-2 1 0,-2 4 1,2-4-13,-3 4 1,3-4 38,2-1-54,0-1 47,0 1-88,0 0 54,7-7 0,1-2-13,7-6-16,-1 0 0,6-1-5,0-4 1,-1 2 6,-4-7 1,5 5 14,-1-5 1,6 5 12,-6-5 1,7 5-13,-1-4 0,-2 0 57,1 0 1,1-4-45,4 3 1,-4-3 3,-1-2 0,-1-5-3,2 1 0,-4-1 1,-7 6 1,1-1-17,0 0 14,0 0 1,-6 2-2,1 4-1,-7 2 48,4 7 0,-7 7-48,0 2 0,-2 4 0,-3 2 0,2 5 0,-7-1 0,5 6-3,-4-6 1,5 3-1,-1-3 0,2-1 6,-2 7 1,4-7-13,-4 1 1,3-2 3,2-3 1,0 1-6,0 0 8,0-1 1,2 0-2,3-5 1,-2-2-26,7-7 0,-5 0-4,4 0 1,1-2-28,5-3 0,-5 2 45,0-7 0,-1 0-32,6-4 1,0-1 22,-1 0 0,-4 1-19,0-1 1,0 0 20,5 1 1,-1 4 1,1 0 0,0 5-10,-1-5 1,-4 7 3,0-2 1,0 3 67,4 2 0,-4 0-56,0 0 0,-5 0 208,5 0-157,0 7 1,-1 0 14,1 2 0,-7 4-45,2-3 0,-3-2 14,-2 2-84,0 0-13,0 5-40,0-1 101,6-5-51,-4-3 1,6-6 43,-3 0 0,-2 0-15,7 0 1,0-5 16,5 0 1,-1-6 4,1 1 0,0-1-8,0 1 0,-1-3 5,1 3 1,-2 2 18,-3-2 0,3 7-23,-3-2 0,-2 3 43,2 2 0,-5 0-32,4 0 1,-4 0 56,5 0 0,-5 5-25,5 0 1,-5 6 6,4-1 0,-4 2-15,5-3 1,-5 4 3,5-3 1,-5-2 17,5 2 1,-2-5-20,1 5 1,5-7 3,-5 2 1,4-3-4,2-2 1,0 0-38,0 0 1,-1-5 13,1 0 0,-2-6-4,-3 1 0,3-3-9,-3-2 1,1 0 8,-1 1 0,1-1-12,-6 0 1,5 0 11,-5 1 1,1 4-39,-1 0 33,-3 0 13,4-4 1,-1 4-2,0 0 2,0 7-1,-5-4 6,0 7-2,7 7 0,-6 1-6,4 7 1,2-1 1,-2 1 1,1 0-2,-1-1 1,-2 0-1,7-5 0,-2 4 0,2-3 0,3 3 0,-3 2 0,1-5 0,-1 0 0,3-6 0,-3 6 28,3-6 0,2 2-26,0-6 1,-2-2-1,-4-2 0,5 0 2,-5-6 1,-1 1-8,2-6 1,-5 5-19,5 0 0,-2 1-4,2-6 1,1-1 0,-6-4 0,7 8-4,-2-2 1,-4 2 30,-1-2-32,3 5 86,-6-4-66,11 12 0,-12-4 53,4 10 0,-3 3-40,-2 7 0,0-1 4,0 1 1,0 0-3,0-1 1,2 1-6,3 0 0,-2 0 36,7-1 1,-6 1-30,6 0 1,-5-1 41,5 1 0,0-5-43,4 0-3,1-7 1,0 3-4,0-6 1,-1 0-3,1 0 1,0-1-2,-1-4 1,3-2 11,2-2 0,-2-9-22,2 3 1,2-3 10,-1 3 1,6-6-19,-1-3 21,2-4-20,-4-2 1,7-1-2,-1-3 1,1-4 16,4-6-37,-3 0 34,-2 0 0,-1-5 4,-4 0 0,3 0-1,-8 5 0,1 0 2,-5 0-11,-1 0 5,-6 0 0,1 4 22,-5 1 0,-2 7-17,3-3 1,-5 6-8,-5 4 1,-3 4-17,-7 7 1,1 5-6,-1 4 1,-5 5 21,1 5 0,-8 5-2,3 10 0,-4 3 16,-1 6 0,4 7-17,1 3 0,6-1 11,-2 1 1,4 0-18,1 5 162,7 0-146,-5 0 1,11 5 35,-3 0 0,4 7 7,1-2 1,0 1 21,0-1 0,6-3-44,4-7 0,5-5-32,4 0 0,3-8 35,2-1 0,2-7-27,-6-9 0,6 4-28,-1-3 1,2 3-14,3-8 0,-6-4 25,1-1 0,-6-3-12,6-2 1,-6 0 16,6 0 1,-2-2 2,1-3 0,-2-1 19,-8-4 0,3-5-17,2 1 1,-7-1 8,2-5 1,-4 4-3,0 1 0,-4-4-64,-6-1 61,0 0 0,0 6 1,-6 4-5,-4 0 1,-3 7-12,-2-2 1,1 3 7,-1 2 0,-5 0 8,1 0 1,1 2-10,8 3 1,-1-2 54,6 7 1,-2-2 5,2 2 1,4 3 7,-4-3 1,3-2-31,2 2 1,7 0 3,2 4 1,6-1-26,5-3 1,-1 3 19,11-3 1,-3 1-201,13-1 1,-1 8 174,5-3 0,7 9 0,1-1 0</inkml:trace>
  <inkml:trace contextRef="#ctx0" brushRef="#br0" timeOffset="-77488">16963 2205 7569,'-8'0'-1537,"-5"0"1523,5 7 0,-7-6 253,1 4-142,-1-3 1,-5 3-50,1 0 0,-2 1-24,1-1 1,4-2-12,-4 7 1,-1-2-25,1 2 1,-1 3 29,1-3 0,4 8-3,-4 1 1,6 6-8,4-5 0,-2 4 14,8-4 1,-1 1 8,5-2 0,11-2 18,4 2 0,4-2 8,1-3 0,3-5-32,6-4 0,1-4-2,-1-1 1,5-1-31,1-4 1,1 0 31,-2-10 1,-3 2 11,3-12 1,-4 3 6,-6-3 1,-3-3-1,-6 4 0,-7 1-6,-3-2 1,-3 3 0,-2-3 1,-7-1-43,-3 6 1,-8 1 3,-1 4 0,-9 0-77,-1 1 0,-1 1 60,-4 3 0,3-2-73,2 7 0,-1 1 25,1 4 0,4 0-139,1 0 0,6 0 125,-2 0 1,4 0-84,1 0 1,2 1 92,3 4-16,4-3 0,7 9 131,4-6 1,3 5-74,7-5 1,0 5 121,0-6 0,1 6-16,3-5 1,-2 2 60,2-2 0,-2-2-99,-3 7 1,1-7 11,0 2 1,0-2 20,-1 2 0,1-3-24,0 3 1,-6-2-52,1 2 0,-5-2 47,5 7 0,-5-5-122,5 4 0,-7 1 101,2 5 0,1 0-105,-1-1 1,2 6 65,-2 0 0,-4 4-1,4-4 1,3 1 4,2-2 0,-2-2-2,2 2 0,0-4-145,5-5 0,4 3 155,1-3 0,6 3 0,-3 2 0</inkml:trace>
  <inkml:trace contextRef="#ctx0" brushRef="#br0" timeOffset="-76744">17213 3190 7569,'15'0'-167,"0"0"1,-5-5-192,-1 0 1,1-5 65,5 5 1,0-8 600,-1-1 0,-4-3-130,0-7 1,0-2-132,4-9 1,1 4-47,0-3 1,-1-2 0,1 2 1,-5 0-44,0 4 0,0 2 41,4 4 1,1-2-128,0 6 116,-1 1 1,1 10-114,0 4 118,-7 4 1,3 2 1,-6 4 1,0 5 17,-5 10 1,0 1 6,0 3 0,-2 4 17,-2-3 1,2 3-37,-3 1 1,3 0 59,2 1 0,0-7-44,0-4 0,0-2-7,0-3 0,2-6-35,3-3 0,3-3-4,7-2 0,-1-2-14,1-3 1,5-3-14,-1-6 1,6-1 20,-6 0 1,6-4 14,-5-1 1,-1 2-10,-4 8 1,0-1-2,-1 6 1,-4 0 103,0 5 1,-5 0-104,5 0 199,-7 0-171,10 6 1,-11-2 46,2 6 1,3 1 10,-2 9 0,0-4-18,-5 3 0,5-2-14,0-2 1,4-1-16,-4 1 1,7-5 42,-2 0-49,3-1 1,1-1-30,1-3 0,5 2-8,-1-2 1,1 0 11,-6-5 0,1 0-79,0 0 1,1 1-28,4 4 0,-4-3 99,4 3 1,-2-2-392,1 2 417,-2-3 0,10 11 0,-4-5 0</inkml:trace>
  <inkml:trace contextRef="#ctx0" brushRef="#br0" timeOffset="-76237">19036 2675 7569,'8'0'-954,"-1"7"877,-7-5 298,0 4 1,-2-1-135,-3 0 1,-5 0-37,-9-5 1,1 0-75,-7 0 1,6-2 65,-6-3 0,2 4-120,-1-4 0,-4-2 34,4 2 1,1-1-39,-2 1 0,7 3-19,-1-3 0,-3-1-173,3 1 1,4-2 272,5 3 0,7 2 0,-3-5 0</inkml:trace>
  <inkml:trace contextRef="#ctx0" brushRef="#br0" timeOffset="-76063">19007 2367 7569,'13'-10'-777,"-4"0"743,5 7 90,-13-4 1,-1 7 105,-10 0 1,-6 5-69,-8 0 0,-1 0-109,-9-5 0,-2 5 74,2 0 1,-6 0-363,6-5 147,-7 0 156,10-7 0,-5-1 0,7-7 0</inkml:trace>
  <inkml:trace contextRef="#ctx0" brushRef="#br0" timeOffset="-73215">20050 2117 7569,'8'0'-1569,"-1"0"1959,-7 0 0,-11 0-268,-4 0-81,-3 0 1,3 5-50,0 0 38,1 0 0,-1-5-66,0 0 0,6-5 22,-1 0 1,6-7-12,0 3 1,0-3-8,-1 2 0,4-8-5,-4 4 1,3-4 5,2 3 0,5-1 17,0-4 1,6 4 6,-1-4 1,-2 5-9,2 6 1,0-3 28,5 7 0,-1-5 17,1 6 1,-5-1 7,0 5 1,-2 1 17,2 4 0,1 3 11,-6 7 0,0 1 8,-5 4 0,0-2-45,0 6 1,-2 1 19,-3 4 0,2 1-10,-7-1 1,1 5-4,-6 1 1,0 1-41,0-2 0,1-3-8,-1 3 1,0 2 2,1-1 1,4-1-10,0-5 0,2-4-16,-2-1 1,-1-6 39,6 2 0,-2-4-26,2-1 0,4 0 17,-4-1 1,3 1-6,2 0 1,0-6 5,0 1 0,0-5 0,0 5-18,0-7 0,7 9-1,2-7 0,5-1-38,0-4 0,6 0 45,-1 0 1,8 0-121,-3 0 1,4 0 67,1 0 1,-1 0-384,-3 0 447,2-6 0,-4 4 0,7-4 0</inkml:trace>
  <inkml:trace contextRef="#ctx0" brushRef="#br0" timeOffset="-69742">20594 1426 7569,'8'0'-1461,"-1"0"1731,-1 0-238,-4 0 4,5-7 0,-6 6-19,4-4 16,-3-3 0,4 5-72,-6-7 0,5 5 37,0-5 1,2 2-5,-3-2 0,0-3-1,5 3 1,0-3-11,0-2 0,5 1-24,-5-1 0,4 0 40,2 1 0,-5 4-10,0 0 4,-1 7 18,6-4 12,0 7-10,-7 0 1,3 7-8,-6 3 1,0 3 2,-5 1 1,0 3-12,0 2 1,-1-2 8,-4 2 1,1-2 0,-5-3-4,5 7 1,-2-4-5,6 2 1,0-7-1,0-2 1,0-7-185,0 3 175,6-19 0,1 4-18,3-11 1,1 4 10,-6 1 0,7 0 3,-3 1 0,-1 0 7,2 5 1,0-4 1,5 3 0,-5 2-7,-1-2 12,1 7 72,5-4-77,-7 7 1,-1 7 52,-7 2 0,0 4-43,0 2 0,0 0 31,0 0 0,0-1-5,0 1-14,0 0 1,0-1-16,0 1-1,0-7-6,0-1 11,6-1 1,-3-4-105,7 3 0,-2-5 92,2-5 1,3 2-18,-3-7-21,3 0 1,2-3-10,-1 3 1,-4-1 50,0 6 3,-7 0 1,6 3 40,-5-3-59,-2 4 13,5-6 10,-1 7-157,-4 0 96,11 0 19,-5 0 1,7 0 21,-1 0 0,-4 0 5,0 0 0,0 0 8,4 0 0,1 0 0,0 0 0</inkml:trace>
  <inkml:trace contextRef="#ctx0" brushRef="#br0" timeOffset="-69118">21608 1544 6326,'0'-15'220,"-5"-5"-111,1 1 1,-1-7-70,5 1 1,0-3-17,0-1 0,0 0-24,0-1 1,0-1 21,0-3 1,0 3-16,0-4 1,0 0-15,0 0 0,0-4-115,0 5 0,1 1 69,4 9 1,-2-3-114,7 8 1,-5-6 75,5 6 1,-5-1-17,5 5 0,-1 2 106,6 4 0,6-4 0,2 4 0</inkml:trace>
  <inkml:trace contextRef="#ctx0" brushRef="#br0" timeOffset="-68372">21799 1367 7569,'9'-6'-1188,"-1"4"942,-3-3 263,-4-3 0,11 0-17,-7-7 4,6 7 0,-9-5-5,3 3-1,3-3 1,-2-2-27,4 1 1,2 4 29,-8 0 0,6 5-54,-5-5 45,7 7-6,-4-3 8,6 6 17,-5 0 1,-3 6 1,-6 4 0,5 3-1,0 2 0,0-1 3,-5 1 1,0 0 15,0-1 0,0 6-22,0 0 1,-5-6-17,0-4 15,0 0 15,5-2-50,0-1-94,0-7 110,7-7 1,-1-1-2,4-7 0,1 1 7,-6-1 1,5 0-8,-5 0 0,2 6 29,-3-1-28,-2 0 1,10 0 62,-8 0-37,1 7 1,-3-3 7,3 6 0,-4 1-8,4 4 0,-3-2 0,-2 7 1,2-2 21,3 2 1,-2 3-27,7-3 1,-5 1 18,4-1 1,-4 2-15,5-7 0,-2 1 9,2-1 1,3-3-1,-3 3-52,-4-4 53,7-1-29,-4 0 0,5 0-9,1 0-26,-7 0 48,-1-6-36,-1 4 26,-4-4 0,4 6 21,-6 0-21,7 0 0,1 0 0,5 1-12,-3 4 1,3-3 13,-3 3-68,3 3 0,2-7 59,-1 4 0,-4 2-254,0-2 260,0 6 0,4-3 0,1 7 0</inkml:trace>
  <inkml:trace contextRef="#ctx0" brushRef="#br0" timeOffset="-67875">22755 1426 7569,'0'8'-755,"0"5"294,0-11 447,0 11 72,0-11 9,0 4-36,0-19 0,0 3-68,0-9 0,2 2 60,2 3 1,-2-6-84,3 0 1,-3 1 31,-2 4 1,0-1-7,0-4 0,0 4-98,0-4 59,0 4 1,0 1 6,0 1 1,1 5 65,4 4 0,3-3 0,7 0 0</inkml:trace>
  <inkml:trace contextRef="#ctx0" brushRef="#br0" timeOffset="-67688">22917 1279 6660,'-7'8'-119,"4"-1"108,-7-7 1,0 0 60,-5 0 0,-6 0-49,-3 0 0,-4 0-140,-1 0 1,-1-5 27,1 0 111,-1 0 0,1-2 0,0-1 0</inkml:trace>
  <inkml:trace contextRef="#ctx0" brushRef="#br0" timeOffset="-67349">23019 1353 7304,'0'-9'-596,"0"-4"521,0 3 0,0-3 64,0-1 1,0-3-143,0-2 1,0 1 152,0-7 0,0 7 0,0-3 0</inkml:trace>
  <inkml:trace contextRef="#ctx0" brushRef="#br0" timeOffset="-67061">23181 1558 7569,'12'-14'-387,"2"-1"242,-2-6 0,1 4-56,-3-2 0,-2-4-105,2-2 1,-1-7 340,6-3-93,-7-5 0,-1 4 76,-7-4 1,0 0-25,0 5 6,-7-5 0,-1 8 0,-7-3 0</inkml:trace>
  <inkml:trace contextRef="#ctx0" brushRef="#br0" timeOffset="-66445">23166 1602 7274,'-14'0'-1074,"-1"5"1074,0 0 0,-1 2-271,-4-2 349,4-4 0,-12 6-43,4-7 1,-1 0 17,-4 0 0,3 0-48,-9 0 1,3 0 3,-2 0 0,1-5 31,-6 0 0,1-5-36,-1 5 1,-7 0 62,7 5 0,-7 0-49,7 0 1,-5 2 27,-5 3 1,-5-2-35,-10 7 0,-3-2 2,-6 2 1,1 1 6,3-6 1,4 0-3,6-5 1,1 0 0,-1 0 1,-5 0-3,0 0 0,-1 0-27,1 0 0,6-6 8,-1-4 0,2-2-50,8 3 1,1-3 25,9 7 0,-3-1-8,2 1 0,-2 3-69,-2-3 1,5 4 44,-1 1 0,6 0-102,-5 0 1,8 5-12,1 0 170,8 6 0,0-3 0,-1 7 0</inkml:trace>
  <inkml:trace contextRef="#ctx0" brushRef="#br0" timeOffset="-65681">21888 1896 7569,'8'-8'-809,"-2"2"828,-6 6 63,-6 0-60,-2 0 34,-7 0-58,0 0 0,5 0 56,1 0-94,5 0 1,-2-2 53,6-3-16,0-3 1,0-7 5,0 1 1,1-1-7,4 0 1,-1 0-5,5 1 0,-4-1 9,5 0 1,0 2-20,5 4 21,-1-5 0,1 13-8,0-4 1,-5 3 4,-1 2 1,-5 7 18,0 3 0,-2 4 16,-2 6 0,0-2 3,0 6 1,-2 1 61,-2 4 1,-5 1-81,-5-1 0,-1 5 50,0 1 0,1-6-32,-1-4 0,2-3-24,3 3 1,-1-4-12,6-6 0,-5 0-1,5-1 0,-2-6-6,3-3 1,2-1-23,-3 1-41,3-4 143,2 6-72,7-14 0,1 1 11,7-4 0,-5-3-16,-1 3 0,3 2 2,7-2 1,-2 2-10,2-2 0,3-1-2,-3 6 0,2-5-67,-1 5 1,-4-5 71,4 5 0,1 0-150,-1 5 1,-1 0 75,-4 0 1,-5 0-455,0 0 531,-7 0 0,4 7 0,-7 1 0</inkml:trace>
  <inkml:trace contextRef="#ctx0" brushRef="#br0" timeOffset="-62750">23696 2117 7569,'-7'8'0,"4"5"-586,-7-3 311,7-4-21,-10 8 211,11-6 1,-6 5 34,3-3 0,3-2 92,-3-3-79,4 3 1,1 6 48,0 1 0,0-5-30,0 0 1,0 0 24,0 4 0,5-4 47,0 0 0,4-5-13,-4 5 0,7-6 50,-2 6-44,3-6 1,6 2-23,1-6 1,-1 0-1,-4 0 0,1-2 9,4-2 0,-2-5-18,7-5 0,-8-1-3,3 0 1,-4 1-3,-1-1 0,-2 0-2,-3 0 1,-4 1-5,-6-1 1,0 0-30,0 1 1,0 4 36,0 0 1,-1 2-35,-4-2 1,-3-1 28,-7 6 0,0-5-14,1 5 0,-3 0 6,-2 5 0,1 0-10,-7 0 1,6 5-12,-6 0 0,7 5-2,-1-5 0,2 6-4,3-1 1,4 1-5,0-1 1,5 3 30,-5-3 1,7-2-29,-2 2 38,4 0 1,2 4-16,4 1 0,-2-7 0,7-3 1,0 2 23,5-2 1,-1 4 6,1-4 1,1 0 59,4-5 0,-4 0-75,4 0 0,-4-1 5,-1-4-4,6 3 4,-5-11 0,4 10-19,-10-7 0,3 2 4,-3-2 0,1-3-3,-1 3 0,-2 2 5,-3-2 1,-3 5-7,3-5 0,-4 6-23,-1-6 24,0 7 163,0-4-119,0 20-34,0-3 0,0 11 6,0-6 1,0 4-22,0 1 0,0 0 21,0-6 1,0 7-34,0 4 0,0 1 14,0-1 1,0 2 0,0-2 0,-5 4 1,0 6 1,-6-3-1,1 7 0,2-4 5,-2 4 1,2-5-3,-2 5 0,-3-1 28,3 1 0,-1 2-25,1-7 0,-3 6-25,3-6 0,-3 0-48,-1-4 0,4-3-118,0-2 0,2-4 91,-2-6 97,3-7 0,1-2 0,-2-6 0</inkml:trace>
  <inkml:trace contextRef="#ctx0" brushRef="#br0" timeOffset="-61462">24166 2117 7569,'21'0'-381,"-4"6"1,4 3 273,-7 5 0,-4-1 27,0-3 1,-5-2 137,5-3 263,0-3-390,4 4 77,1-6 1,-5 0-6,0 0 0,-6-5-1,6 1 1,-2-8-10,2 2 1,3 2 12,-3-2 1,-3 5 114,-2-4 0,1 4-100,-1-5 157,0 7-119,-5-10-27,0 11 0,-7-5-22,-2 7 0,-5 0-4,0 0 1,-1 0-12,0 0 0,1 2 30,-1 3 0,0-2-115,1 7 0,-1 0 97,0 5 1,0 4-98,1 1 0,1 4 74,3-4 0,-2 4-1,8-4 0,-1 6 14,5-1 1,0-4-1,0-2 1,6 3 36,4-3 1,3 1-43,2-5 1,1-6 48,4 1 1,-4-5-35,4 5 0,1-7 46,-2 2 0,8-5-44,-3-5 1,5-3-1,6-7 1,-3-6-10,8-3 0,-1-9-1,5-1 1,0-7-58,0 2 0,0-1 60,0-4 0,-6 8-14,-4-8 1,1-2 5,-6-3 1,2 0 0,-11 5 1,4 0 2,-4 0 0,-2 0 2,-9 0 1,3 11 0,-7 4 1,0 9 1,-5 1 1,0 7-1,0 3 1,-7 5-4,-3-1 1,-8 10 25,-1 5 0,-6 5-25,6 4 1,-8 3-16,3 2 0,1 4 10,-1-4 1,4 4-2,-4 1 1,4 6-27,-5-1 30,7 0-1,-3-4 1,7 4-21,-1 0 0,5 2 15,0-1 1,2-4 1,-2 3 0,4-3-5,6-2 1,0 1 18,0-1 1,6-1-9,4-4 1,3-2 0,2-8 1,4 1 5,1 0 1,1-2 1,-1-3 0,-4-4-5,4-6 0,1 0-3,-1 0 0,-1-1-10,-4-4 1,3 1 9,-3-5 1,3-1-6,-9-5 0,4 0 2,2 1 0,0-1 0,-2 0-2,-3 1 2,-4 5 0,-4 3 1,3 6 0,-4 0-20,6 0 9,-7 6 0,2-4 10,2 3 0,0 1 0,6-1 4,-1 0 0,6-5 1,0 0 0,1 0 74,4 0 0,-6-1-73,1-4 0,0 1 24,-5-5 0,1-1-15,-1-5 1,1 5-11,-6 1 0,0-1 4,-5-5 0,0 0 7,0 1 1,0-1 1,-3 0-6,-7 1 1,-1 5-10,-14 5 0,1 2 6,-6 2 1,4 0-59,-3 0 1,4 6 55,-4 4 0,1-2-84,8 2 1,1 0-1,4 5-45,0-1 0,2 1 73,3 0 1,4-5 7,6-1 0,2-5 59,2 1 1,5 1-66,5-1 1,3 0 91,2-5 1,4-7-67,7-2 1,-1 0 107,0 0 1,1-3-65,-1-7 1,1 2 5,-1-2 1,0-3 0,1 3 0,-1-7 0,1 1 0,-1-3-37,0-1 1,-1-5 26,-3-1 0,1-5-63,-7 0 0,1-2 52,-5-2 1,-2 1-28,-4 4 1,3 2 27,-7 2 0,5 6 2,-6-1 0,3 3-8,-2 7 1,-3 1 9,2 4-1,-2 0 1,-2 7-15,0 1 0,-2 7 8,-2 0 1,0 9 37,-6 5 0,6 8-40,-6 7 1,0 2-2,-5 3 0,2 4-4,3 6 1,-3 5-1,4 0 1,0 5 0,0-5 0,0 0 6,0-5 1,-3-5-85,7 0 0,-1-1 71,1 1 0,3-3-77,-3-7 0,4 1 22,1-1 1,0-4-107,0-1 1,1-11 74,4 2 1,-1-10-98,5 0 0,1-5 190,5-5 0,6-10 0,2-8 0</inkml:trace>
  <inkml:trace contextRef="#ctx0" brushRef="#br0" timeOffset="-61196">25753 1279 7569,'2'-8'0,"3"3"0,-3 5-16,3 5 1,-4 5 46,-1 9 0,2-2-123,3 2 1,-4 4 77,4 2 1,-8 2-65,-2 3 0,-1-4 60,1 3 0,-2-3-83,-3 9 0,-3 2 42,3 2 0,-3 4 46,-1 1 0,4 2-144,0 3 1,0-4 84,-4 4 1,1-3-68,3-2 1,-2 0 49,7 0 1,0-1-6,5-4 0,0-3 94,0-7 0,0-1 0,0-3 0,2-6 0,3-9 0,3 3 0,7-5 0</inkml:trace>
  <inkml:trace contextRef="#ctx0" brushRef="#br0" timeOffset="-61026">26047 1823 7569,'14'-28'-265,"-5"4"-27,-2 2 1,-7 13 245,0-1 77,0 7-8,-7-4 0,-7 9 200,-11 3 0,-3-2-95,-1 7 0,-2-1-207,-3 6 1,1-5-21,-6 0 0,6-1-132,-1 6 0,-2 0-254,2 0 485,6 6 0,0-5 0,5 5 0</inkml:trace>
  <inkml:trace contextRef="#ctx0" brushRef="#br0" timeOffset="-60514">26386 1970 7569,'6'-8'-466,"2"1"326,0 14 1,-1-4 112,-7 7 0,0-5 356,0 4-495,0 1 192,0 5 0,-7 1-44,-2 4 0,-3-4-15,2 4 1,-3-2-17,4 1 0,-3-2 61,2 2 0,-1 3-31,6-3 0,-5 1 8,5-6 1,0 1-17,5 0 4,-6-7 46,4 5-25,-11-11 1,11 3 3,-2-10 0,-3 1 3,2-5 0,-1-3-6,1-7 1,3 1-34,-3-7 0,-1 6 31,1-6 1,-2 1-77,2-6 0,4 6 20,-4-1 1,2 2-108,-2-1 0,3-2 110,-3 6 56,3 0 0,2 6 0,0-1 0</inkml:trace>
  <inkml:trace contextRef="#ctx0" brushRef="#br0" timeOffset="-60078">26724 2043 7569,'16'0'-985,"-3"0"840,-13 7 263,0-5 1,-7 4-111,-2-6 1,-6 0 14,-5 0 0,2 0-65,-6 0 1,-2 0-5,-9 0 1,8 0-95,-8 0 123,14 0 0,-13 5-17,9 0 1,4 6 10,2-1 1,2-2 30,3 2 0,5 0-43,4 5 0,4-1 71,1 1 0,0 0-12,0-1 1,1 4 13,4-3 1,4 3-4,5-8 1,6 1 9,-1-1 1,9 1-22,2-6 1,-1 0-10,5-5 1,2-1-14,-1-4 1,4-3 17,-5-7 1,-6 0-40,-9 0 1,1-1 47,-5-3 1,1 2 0,-11-2 0,5 2-10,-5 3 1,0-1 1,-5 0 0,-7 0-27,-3 1 0,-5-1 21,-4 0 0,-4 7-118,-6 3 0,-7 4 71,-4 1 0,0 0-77,0 0 1,0 1-14,5 4 1,3 3 120,7 7 0,4 0 0,6-1 0</inkml:trace>
  <inkml:trace contextRef="#ctx0" brushRef="#br0" timeOffset="-59475">26900 1999 7569,'10'-10'0,"0"1"-692,-7 5 215,3-2 521,-6 6-43,-6 0 1,-2 0 4,-7 0 0,0 6-4,1 4 0,-1 2-2,0-3 1,-3 5-116,4-5 111,-4 4 1,9 2 1,1 0 8,3-1 0,4 3-4,1 2 1,0-2-1,0 2 1,1-2 25,4-3 0,3-4 8,7 0 1,0-2-12,0 2 1,1 1-17,3-6 1,3 0 33,2-5 1,2 0-23,-6 0 0,4-6 15,-4-4 1,0-2-16,-6 3 1,-1-4-2,-3 3 0,-2-3-18,-3-2 0,-3 0-4,3 1 1,-10-4-20,-5 3 1,-3-3 31,-2 8 1,-4-3-17,-1-2 1,-6 6 10,1-1 1,3 7-135,-3-2 1,6-2 33,-6 2 0,7 0-198,-2 5 208,4 0 24,1 7 0,6-4-33,-1 7 93,7-7 0,3 10 0,9-11 0,11 3 0,-4 1 0,4-1 0,1 0 0,-1-5 0,4 0 43,-4 0 0,4-2 106,-4-2 0,4 0 8,-4-6 1,6 6-117,-1-6 1,1 0 3,-2-5 1,4 1-42,-3-1 0,2-5 40,3 1 0,-1 1-93,0 8 0,-4-3 69,-1 3 1,-6 4 13,2 1-4,-4 3 1,-6 2-1,0 0 1,-7 13-32,2 7 0,-8 6 18,-2 3 1,-6 7-35,1 3 0,-3-3 36,-2-1 0,2 0-121,3 0 0,-3-3 26,3-7 0,2-2-264,-2-4 340,7-2 0,-10 10 0,5-4 0</inkml:trace>
  <inkml:trace contextRef="#ctx0" brushRef="#br0" timeOffset="-58498">28149 1823 7569,'9'-7'-1581,"4"6"1610,-12-6 134,12 1-69,-11 4 1,5-6-22,-7 3 22,0 3-64,0-11 50,0 5-58,0-7 1,0 6 1,0-1 1,0 5 10,0-5-27,0 7 1,0-5-9,0 3 19,0 3 27,0-11-45,0 11 0,0-6 38,0 3 60,0 4-60,0-6-17,0 20 1,0-1-25,0 12 1,-7 2-4,-3 9 1,-1 1-16,1 3 0,-3 3 33,3-3 1,-1 4 15,1 1 1,-3 0-22,3 0 0,-3-1 22,-2-4 1,1 2-27,-1-7 0,2 0 5,3-4 1,-3-3-4,3-2 0,2-4-5,-2-6 1,7-5-62,-2-1 67,-3-5 0,6-4-25,-3-10 0,4-5 17,1-4 0,0-4 55,0-7 0,-2 1-49,-3 0 1,3-6 3,-2 1 1,2-5-3,2 4 1,-5-5 1,0 0 1,-5-2-19,5-2 0,-6 5 20,1-1 1,-3 3-107,-2-2 0,-4-2 58,-1 7 0,1-6-160,4 6 1,0 1-15,1 9 1,-6-2-119,0 6 328,1 1 0,4 4 0,0 0 0</inkml:trace>
  <inkml:trace contextRef="#ctx0" brushRef="#br0" timeOffset="-58224">28076 2058 7569,'8'7'-286,"-1"1"-35,-7 6 1,-2 0 215,-3-5 0,2-2 108,-7-7 0,0 0-32,-4 0 1,-1 0 26,0 0 1,-4 0-104,-1 0 0,-1 0 18,1 0 87,4 0 0,-12 6 0,5 3 0</inkml:trace>
  <inkml:trace contextRef="#ctx0" brushRef="#br0" timeOffset="-57361">28267 2396 7569,'15'0'-1162,"-7"2"1088,-3 3 0,-2-4 275,2 4 0,-3-5-219,2-5 0,-2-3 62,-2-7 0,5 1-66,0-1 0,1-5 56,-1 1 0,-1-7-61,5 1 1,-4 2 48,5-1 0,0 4-5,5-4 1,-6 1-11,1-2 1,0-1 1,5 7 1,-1-1-7,1 5 0,0 2 11,0 4 1,-1-3-33,1 7 1,-5 0 20,0 5 0,-6 2-2,6 3 1,-7 3-5,2 7 0,-3 6-2,-2 3 0,-2 4-5,-3 2 12,4-1-1,-12 0 0,10 1-7,-7-1 0,6-1 6,0-4 0,2 3-4,2-8 3,-7 7 1,6-9-1,-4 2 1,5-9 0,5-5 0,-4-3 0,6-2 0,-1-7-37,4-3 1,-2-4 32,2-6 1,-2 2-9,2-7 1,2 7 4,-7-1 1,6 3-8,-1 1 1,-4 0 12,-1 0 0,3 1 22,0 6 8,1 1-17,4 7 1,-12 2-11,4 3 0,-3 4 4,-2 11 1,5 1-2,0 4 0,0 2 10,-5-2 0,4 1-8,1-1-20,0 2 16,2-10 1,-4 9-66,7-7-46,-7 1 1,9-5-283,-8-1 390,8-5 0,3 4 0,7-5 0</inkml:trace>
  <inkml:trace contextRef="#ctx0" brushRef="#br0" timeOffset="-56156">28737 2587 7569,'0'-8'-1040,"0"0"858,0 3 133,0-3 0,0-2 90,0 0-27,0 0 1,0-4-52,0-1 64,0 0 1,5 1 21,0-1-25,0 0 0,-3 2 13,3 3 1,-4 2 44,4 3-41,3 4 0,-4-11 0,5 7 6,-5 0-22,9-1 0,-10-1-29,7-2 0,-5-4 36,4 3 1,-4-3-61,5-2 0,-2 5 71,2 0-129,3 1 96,-5-6-22,1 7 2,4 1 0,-10 7-21,7 0 16,-7 0 0,5 7-19,-3 2 1,-3 6 27,3 5 1,-2-2-6,2 6 0,-4 1 2,4 4 0,2 1 8,-2-1 1,6 0 1,-1 1 1,-2-6 1,2 1 1,-2-7-3,2 1 0,3-2 4,-3-3 1,-2 1-134,2 0 1,-7-1 29,2 1 98,3 0 0,0 0 0,7-1 0</inkml:trace>
  <inkml:trace contextRef="#ctx0" brushRef="#br0" timeOffset="-55404">29663 2484 7569,'9'0'-788,"-3"0"1,-6 2 560,0 3 536,0-3-95,0 4-154,-6-6 0,-3-2 47,-5-2 0,-3 2-46,-2-3 0,2-2-52,-2 3 1,-2-6 37,1 5 0,-1-7 0,1 3 0,4-4-70,-4-2 1,4 0 30,1 0 1,1-1 1,-1-3 1,5 2-20,0-2 1,5 2-4,-4 3 1,5-3-9,-1-2 1,4 2 21,1-2 1,0 2-15,0 3 1,5-1 10,0 0 0,6 2-14,-1 3 0,8-3 12,1 4 0,7-5-1,-1 0 0,3-1-29,1 0 1,2 1-4,3-1 0,-2 2-134,2 3 1,-3-1 20,-2 6 149,1 0 0,-1 5 0,0 0 0</inkml:trace>
  <inkml:trace contextRef="#ctx0" brushRef="#br0" timeOffset="-54882">29619 2734 7569,'9'0'-947,"-3"0"999,-6 0 0,-13-5-58,-7 0 0,1-4-1,-1 4 0,-1-5-14,1 5 0,-4-6-122,4 1 1,-1-3 99,1-2 1,4 2-52,-4 3 1,4-3 93,1 3 0,-6-9 0,-2-4 0</inkml:trace>
  <inkml:trace contextRef="#ctx0" brushRef="#br0" timeOffset="-54147">29913 2543 6884,'8'0'-205,"-1"0"0,-5-1 285,3-4 1,-4 1-134,4-5 0,2-6 51,-2-5 0,1-1-5,-1 1 0,-2-2 17,7-8 0,-2-4-3,2 0 0,1-1 20,-6 6 0,7-1-15,-2 1 1,1 6-18,-1 4 0,3-1 16,-3 5 1,-2-1-35,2 11 0,-5 0 10,4 5 4,-5 0 0,7 12-2,-6 2 0,0 11 11,-5-1 0,0 6-4,0 4 0,0-1-5,0 6 1,-2-5 9,-3 5 0,4-6-3,-4 1 0,3-8 17,2-1-13,0-7 0,0 3-2,7-13 1,1-3-1,7-10 0,-6-3-20,1-7 19,0 1 0,5-1 1,-6-5 0,1 1 1,-2-1-3,2 6 0,2-6-5,-8 0 1,6 6 3,-5 4 1,5 5 1,-5-5 2,6 7 0,-3-4 0,6 9 33,-5 3 1,0 1-34,-5 4 1,5 8 40,5-3 0,-4 3-33,0-3 0,5 1 96,4 3 1,1-2-101,-6 2 0,1-2 1,0-3 0,0 1-24,-1 0 1,1-2 41,0-3 0,-6 1-75,1-6 0,-6 6 51,0-1 0,11 3 0,1 2 0</inkml:trace>
  <inkml:trace contextRef="#ctx0" brushRef="#br0" timeOffset="-53599">30795 2573 7569,'7'14'-446,"-6"7"1,4 4 381,-3 3 1,-9 6 63,-2 0 0,-4 6 18,-2-6 1,-6 12-15,-4-2 0,2 3-4,-1-3 0,-1 7 0,-4 1 0</inkml:trace>
  <inkml:trace contextRef="#ctx0" brushRef="#br0" timeOffset="-109029">8379 2411 7569,'-1'-8'-56,"-4"3"1,1 3-74,-5 2 131,5 0 0,-9 0 128,3 0-14,-3 0 0,-1 0-218,-1 0 0,-5 0 71,1 0 0,-2 5-48,1 0 1,4 5 94,-4-5 1,4 6-66,1-1 1,0 1 40,1-1 1,4 3-15,0-3 127,7 3 1,-2 2-89,10-1 1,3 0 58,7-5 1,4 3-45,1-7 1,11 4 62,-2-4 1,15 0-33,0-5 0,4-1 44,-4-4 1,-7 1-33,-2-5 0,-6-1 5,-4-5 0,-4-4 2,-6-1 1,-7 0-19,-3 6 0,-4-1-98,-1 0 0,-11 5 62,-4 1 0,-9 0-76,-1 0 1,-4 2 53,-6 7 1,0 0-391,-5 0 0,-1 7 384,7 2 0,0 5 0,4 0 0</inkml:trace>
  <inkml:trace contextRef="#ctx0" brushRef="#br0" timeOffset="-108745">9217 2029 7569,'15'-15'-224,"-7"5"-223,-3 0 327,3 1 1,-6-1 98,2 0 178,-2 7 284,-2-4-299,-6 7 1,2 0 89,-5 0 0,-1 2-159,-5 3 0,-1 3-4,-4 7 0,2-1-156,-6 1 159,6 0 0,-12 4-78,1 1 0,-1 6 77,-4-1 1,-2 2-202,2 3 1,0-1 38,4 0 0,1 2-319,-1 4 0,8-4 410,2 3 0,4-3 0,1-1 0</inkml:trace>
  <inkml:trace contextRef="#ctx0" brushRef="#br0" timeOffset="-108354">9526 2161 7569,'-15'8'96,"0"-1"0,1-7 0,-1 0-42,0 0 0,-1 0-119,-4 0 0,4 0 98,-4 0 0,-1 1-67,2 4 1,-1 2 41,5 3 0,-4 3-147,-1-4 0,2 6 34,8 5 0,-3-4-1,3 4 1,4 1 45,1-2 1,3 6-114,2-5 0,0 4 129,0-4 1,7-1-12,3-4 1,8 0 94,1-1 1,9-4-82,1 0 1,2-7 174,9 2 1,-6-3-83,5-2 0,-6-7 121,1-3 1,-3-8-30,-2-1 0,-4-7-44,-1 1 0,-12 2 87,-2-1 1,-7 6-51,-3-2 0,-13 4-111,-7 1 0,-7 2 68,-8 3 1,-1 4-258,-3 6 0,-3 1 73,2 4 0,6 2-529,5 3 295,-1 9 324,14-9 0,-12 18 0,5-5 0</inkml:trace>
  <inkml:trace contextRef="#ctx0" brushRef="#br0" timeOffset="-107878">9673 2367 7569,'0'14'15,"0"-5"0,-5 4 0,-2-4 20,-1 5 1,3 0-41,-5 1 1,2 0-91,-2-1 1,4 1 53,6 0 1,0-1 136,0 1 0,2 0-127,2 0 1,6-6 103,10 1 0,-2-7-66,6 2 1,-4-3 28,4-2 0,-1-2-60,2-3 0,1-4 17,-7-11 1,3 2-7,-3-6 0,-2 1 135,2-2-96,4-9-9,0 9 0,1-12 106,1 3 0,-1 1-54,6-6 0,1 4-43,3-4 1,-3 7 20,4-3 1,0 4-44,0 2 1,-6 1-24,-4 4 0,-9 2-267,-1 8 82,-1 5 195,-12 3-12,5 6 0,-16 6-90,-5 4 1,-8 10 78,-7 4 1,0 4-73,-1 1 1,1 6 61,-1-1 0,-2 5-22,2-4 0,-2 4 37,7-5 1,4 0 0,1-4 0,4-1 61,1 1 0,7-3-78,3-2 0,4-4 106,1-6 0,1-2-47,4-3 1,10-4 113,9-6 0,6 0-71,4 0 0,5-8 61,10-7 0,4-1-68,5-9 1,6-4-39,0-5 1,-1-2-156,-4 2 0,-5 7 141,0-2 0,0 3 0,5-4 0</inkml:trace>
  <inkml:trace contextRef="#ctx0" brushRef="#br0" timeOffset="-114239">1632 1896 7569,'0'9'-116,"0"4"39,0-12 1,0 7-25,0-3 89,0-3 1,0 6 62,0-3 0,-5-2 24,0 7 1,-4-5-20,4 5-7,-7 0 0,6 4-31,-4 1 0,-3 0-3,3-1 0,-3 3-10,-2 2 1,1 3-14,-1 2 1,5 4-71,0-4 101,1 4 1,-1 1-20,0 1 0,7-6-4,-2 1 0,3-7 14,2 1-6,0-2 1,0-3-7,0 1 1,7-7 2,3-3 0,3-3-5,1-2 1,3-2-2,2-3 1,-1-4 39,7-11-32,-1-3 1,6-8-16,-1-3 1,0 1 10,1-6 0,1 5-19,3-6 0,-1 6 20,6-5 1,-1 5-91,1-6 86,-3 14 0,-7-8-43,0 9 1,-4 4-221,-1 2-139,-6 2 189,4 9 213,-8 2 0,-5 6 0,-3 0 0</inkml:trace>
  <inkml:trace contextRef="#ctx0" brushRef="#br0" timeOffset="-112629">2029 2337 7569,'15'0'-46,"0"0"1,1 0-43,4 0 83,-4 0 0,12-1 33,-4-4 1,-3-3 59,-1-7 0,0 0-152,-6 1 1,4-1 146,-8 0 1,-2 5 65,2 1-7,-7-1 5,4-5-91,-7 7-19,0 1 0,-2 7-78,-3 0 1,-3 0 112,-7 0 1,-1 2-87,-4 3 0,4 3 68,-4 7 1,-1-1-142,2 1 17,-1 0 1,5 0 26,1-1 0,4 3-8,0 2 1,5-2 33,-5 2 1,7-3-49,-2-1 1,4 0 15,1 0 0,1-1 47,4 1 0,-2-2 1,7-3 0,2-4-15,7-6 1,-1 0 4,7 0 0,-1 0 15,6 0 0,-1-6 2,0-4 1,1-3 32,-1-2-43,7-6 1,-5 5-9,3-4 1,-1-1 9,1 1 0,-3 1-50,4 4 47,2 0 1,-6 2 2,4 3 1,-11 4 0,-4 6 1,-4 0 5,-1 0 0,-5 0 1,-1 0 0,-5 6 86,0 4-92,-2 3 0,-2 2 37,0 0 1,0-1-27,0 1 1,-5 0-14,0-1 15,0 1 0,5 0-59,0 0 61,0-7-102,0 5 1,2-12 19,3 4 1,-2 2 22,7-2 1,0 0 8,5-5 1,1 5 2,3-1 1,-2 1 56,2-5 0,3 0-57,-3 0 0,2 0 95,-1 0 0,-2-6-76,7-4 0,-8 2 69,3-2 0,0 0-46,-6-4 1,4 4-2,-8 0 1,-2 7-2,2-2 9,-7-3-27,4 6 1,-2-3 15,0 10 0,0-2-28,-5 7 19,6 0 1,1 5 0,2-1 0,5-1 0,-5-3 1,9 3 0,2-3 1,6-3 19,-1-3 0,-3 0-18,3 1 0,-1-4 60,6 4-58,-1-3 0,-4-4 50,-1-3 1,-6 2 7,2-7 0,-1 0 37,-4-4-77,3 5 0,-11-4-12,2 4 0,3-4 1,-7-2 0,0 0 1,-5 0 0,0 6 12,0-1 0,-2 2 75,-3-2-82,-10 3 1,-8 2 0,-6 1 0,-7 0 0,-3 9 1,-8-2-33,-2 7 0,0-5-1,4 5 1,3-5-173,3 5 88,9-1 0,4 1-35,7 0 1,4-5-6,5 5 35,7 0 0,-4-1 44,7 1 1,2-7-15,3 2 0,10 2 6,9-2 0,4 0 29,1-5 1,7 0 16,3 0 1,4-2 78,1-3 0,-5 2 71,0-7 0,-6 2-86,1-2 1,-3-3 160,-1 3-196,-7-9 1,4 2 12,-2-2 0,1-3 8,-1 3 1,2-6-21,-2 6 0,3-1-8,1 5 0,-1 2-20,-4 4 31,4-4 1,-12 11 7,4-3-17,-4 3 1,-3 4 71,-3 3 0,-3 3-61,-7 7 1,0 4-5,0 1 1,-7 6 12,-3-1 0,2-4 8,-2-2 1,7 3-13,-2-3 0,-1-4 15,1-5-37,0 0 30,5-2-132,0 5 115,0-12 1,5 4-55,0-10 1,6 2-11,-1-7 0,5 5-72,4-4 119,-2-1 0,4-3-18,-7 3 1,1-3-6,0 3 0,0 4 48,-1 1 1,1-2-39,0 2 0,-1 0 27,1 5 0,-5 0-16,0 0 0,-1 2 109,6 3-89,0 3 1,0 7 55,-1-1 0,-4 1-29,0 0 0,-5-5 7,5-1 0,-6-4-19,6 5 1,-5-7-4,5 2 0,-5 2-67,5-2 61,-1 0 0,6-5-7,0 0 0,0-2-4,-1-3 1,6-1-63,-1-4 62,8-3 0,-9 5-7,6-7 1,-6 0-2,2 0 0,-2 1-1,1-1 1,-4 0 3,0 1 0,-1-1-1,-4 0 4,-3 7 7,-1 2-9,-6 6 1,0 6 0,-2 2-32,-2 7 0,2 0-6,-3-1 0,-1 3 38,1 2 0,0-2-10,5 2 1,0-2 43,0-3 1,0-4-43,0 0 1,6-2 16,4 2 0,8-4-16,2-6 1,6 0 1,-2 0 1,2 0 7,-1 0 1,3-1-3,-4-4 0,-3 2 27,-1-7 0,-4 5-28,-1-5 1,-5 5 48,0-5 0,-7 5-36,2-4 41,-4-1-52,-1-5 1,0 5-3,0 1 0,-8 5-1,-6-1 0,-8 4-4,-7 1 0,-2 5-88,-3 0 0,-2 6 48,-4-1 0,5-2-287,5 2 0,1-5 13,-1 4 318,7 1 0,2 5 0,7 0 0</inkml:trace>
  <inkml:trace contextRef="#ctx0" brushRef="#br0" timeOffset="-112357">5234 1808 7569,'8'0'51,"-2"0"1,-7 5-73,-4 0 0,-3 6-24,-7-1 1,-5 3-33,1 2 1,-3 5 126,3-1 0,-2 7-95,-4-1 0,-3 3 74,4 1 0,1 5-106,-2 1 1,8 4-33,-3-5 59,-3 7 1,12-8 44,-4 6 0,5-7-11,0 3 1,4-6 15,6-4 0,0 2 0,0-4 0</inkml:trace>
  <inkml:trace contextRef="#ctx0" brushRef="#br0" timeOffset="-111545">5263 2337 7569,'21'0'0,"-4"2"0,2 3-108,-3-3 146,-1 4-47,0-6-19,0 0 1,-2-2 72,-4-2 1,3 0-310,-7-6 248,0 1-40,-5-6 0,-9 7 97,-5 3-9,-1 3 0,-19 2-57,-1 0 1,-7 7 18,-7 3 1,5 3-37,0 1 1,6 1 59,9 0 0,1 4-38,4 1 30,2 0 1,8-4-18,-1 3 0,7-1-10,3 7 0,3-7 44,2 2-29,7 2 0,4-7 41,14 0 1,6-2-35,13-8 0,2 5 86,3-6 0,-4 1-74,4-5 0,2 0 120,-2 0 0,-5-1-104,-5-4 1,-1-3 1,1-7 0,3 0-40,-2 1 0,-4-6-1,-2 0 1,-5 1-50,-4 4 0,-4-3 43,-6 3-135,-1-3 129,-5 10 69,-3 0-58,-6 2 1,0 17 5,0 4 1,-5 3 6,0-4 1,0 1-1,5 0 1,-4-1 0,-1 1 0,0 0-9,5 0 0,-5-1 5,0 1 0,0 0-17,5-1 13,0-5-1,0 4 1,0-10 1,0 7 0,7-7-1,2 2 1,4-4 1,4-2-2,2-4 1,4-2 0,7-2 0,-6-4 46,1 3 1,-3 2-38,3-2 0,1 0-27,-6-5 1,-1 5 25,-4 1 1,0 5-8,-1-1 0,-4-1-3,0 1-4,-7 0 26,4 5-1,-1 0 9,-4 0 36,5 0-57,-1 0-9,-4 0 1,6 0-83,-3 0 91,-4 0-46,6 0 1,-1 0 31,-4 7 0,5-4-1,-7 7 1,0-5-2,0 4 0,0-4 1,0 5 1,0-5-13,0 5-2,0-7-30,0 10 42,0-5 1,0 2-41,0 0 0,0-5 36,0 5 1,0-5-73,0 4 45,0 1-25,-7 5-11,5 0 1,-9-6-110,6 1 1,-1-7-67,1 2 252,3-3 0,-4 4 0,6 3 0</inkml:trace>
  <inkml:trace contextRef="#ctx0" brushRef="#br0" timeOffset="-111207">6527 1955 7569,'0'15'-553,"-5"-5"563,0-1 1,-1 1-46,1 5 0,2 5 67,-7-1 0,5 2-114,-5-1 0,2 3 103,-2 6 1,-3 1-9,3-1 1,2 2-9,-2 3 35,0 4 0,-4 1-86,-1 0 1,2-4 85,3 4 0,-3-5-245,3 5 134,4-6 1,-6-2 14,8-6 1,-1-7-171,5 1 226,0-3 0,0-1 0,0 0 0</inkml:trace>
  <inkml:trace contextRef="#ctx0" brushRef="#br0" timeOffset="-111030">6762 2073 7569,'0'19'-109,"0"1"137,0 0 1,-6-1-7,-4 1 1,2 1-157,-2-1 0,0-4 35,-5 4 1,-6-4-139,-3-1 1,1-2-63,-2-4 88,1 4 211,-6-4 0,-5 12 0,-3 2 0</inkml:trace>
  <inkml:trace contextRef="#ctx0" brushRef="#br0" timeOffset="-110506">6659 2617 7569,'15'0'-225,"0"0"1,-1 0-292,1 0 0,0-2 307,0-3 187,-7 3 68,5-11 0,-12 10 46,4-7 0,-3 5-85,-2-4 0,0 4 64,0-5 1,-2 7-64,-3-2 0,-4 3 122,-11 2 1,2 0-77,-6 0 0,1 2 50,-2 3 1,-1-2-149,6 7 61,-6 0 1,10 4-47,-4 1 1,6 0 43,4-1 1,-2 1 47,8 0-59,-1 6 1,6-10 7,4 4 1,3-3 1,7 2 1,6-6-3,4-3 0,3-3 6,1-2 1,-3 0-28,4 0 20,-4 0 0,11-7 59,-2-2 0,-3-4-51,7-2 0,-1-1-41,1-4 1,4 2 37,-4-7 1,3-1-30,2-8 0,0 0 26,1-10 1,-6 1-37,0-11 1,-6 0 7,1-4 0,-3 0-5,-2 5 1,-4-3 79,-1 7 1,-6 7-60,2 7 0,-9 4 33,-1 2-25,-7 6-75,4 2 32,-7 6 1,-7 7 32,-2 3 1,-4 10-6,-2 5 0,-2 8 8,-2 1-9,3 7 1,-7-1 44,3 9 1,4-1-47,-4 6 0,-1 0 71,1 5-61,1 0 1,2 7 2,-2 3 0,2-2 4,-2 2 1,3-7-174,1 2 166,7-3 1,0-8-93,3-4 1,3-5 89,-3-4 0,3 3 0,2-5 0</inkml:trace>
  <inkml:trace contextRef="#ctx0" brushRef="#br0" timeOffset="-51853">2411 3410 6814,'0'-8'655,"-1"2"-560,-4 6 0,-3 0 12,-7 0 1,0 0-13,1 0 1,-1 0-119,0 0 1,-1 5 81,-4-1 0,4 8-104,-4-2 1,4 3 67,1 1 1,-3 6-56,4 0 1,-4 1 24,8-1 0,2-4-2,-2 3 1,7-2 12,-2-3 0,5 0-5,5-5 1,3 0-87,6-5 0,8-2 95,2 3 1,4-10-94,1-5 1,1-3 73,-1-2 0,1-6 3,-1-3 1,-1 1 45,-4-2 1,-3 6 129,-6-6 0,-2 7-115,-3-1 1,1-3 111,-6 3 0,-1 1-127,-9 8 1,-3-1 28,-7 6 0,-1 0-114,-4 5 0,2 0 116,-7 0 0,3 5-248,-3 0 1,4 6 64,6-1 1,0 3-278,1 2 0,1-6-332,3 1 41,-3 0 682,11 5 0,-4-1 0,6 1 0</inkml:trace>
  <inkml:trace contextRef="#ctx0" brushRef="#br0" timeOffset="-51595">2896 2852 7569,'10'0'0,"0"0"-16,-7 0 276,10 0-56,-11 0-9,5 6 0,-9 4-211,-3 10 1,2-2 64,-7 6 0,-2 2-42,-7 9-22,3 2 1,-12 6 0,3-2 78,-2-2 1,-1-2-119,3 2 1,-1 4-51,7-4 1,-6-3-153,5-2 0,1-3 108,4-1 1,2-2-263,3-4 0,4-3-11,6-6 421,0-7 0,6 5 0,2-5 0</inkml:trace>
  <inkml:trace contextRef="#ctx0" brushRef="#br0" timeOffset="-51196">3088 3366 7569,'-2'15'-573,"-3"0"1,3-6 562,-3 1 0,-3-6 12,-2 0 1,2 3 473,-1-2-325,-1 0 1,-5-5-56,0 0 0,6 0-49,-1 0-51,0 0 0,-3 6-130,3 4 1,-1 0 96,6 5 1,0-4-63,5 9 0,-5-4 75,0-1 0,2 4-7,8 1 1,3-2-23,7-8 1,1 1 80,3-6 1,6 0-26,9-5 1,1-2 8,9-3 0,-7-3 22,12-7 1,-13 1 119,3-1 1,-8-1 28,-6-4 1,-4 2-96,-6-6 0,-2 1 127,-3-2 0,-4-1-41,-6 7 0,0-6-44,0 5 0,-1 1-63,-4 4 0,-10 5-71,-10 1 1,-2 5 13,-3-1 1,1 4-158,-1 1 0,1 1-169,0 4 0,4 3 151,1 7 0,6 0-186,-2 0 1,5-1 98,6 1 1,-3 0 37,7-1 1,0 1 213,5 0 0,2-2 0,3-3 0,10 3 0,8-5 0</inkml:trace>
  <inkml:trace contextRef="#ctx0" brushRef="#br0" timeOffset="-50931">3323 3440 7569,'29'-15'0,"-6"2"-675,-3 3 540,-4-3 0,-1 5 1,-1-7 198,1 1 0,-2 4 9,-3 0 17,3 7 213,-11-4-220,4 7 0,-6 7-55,0 3 1,0 3 25,0 1 1,0 3-96,0 2 1,0-2 43,0 2 0,0-1-18,0 2 1,0-4-37,0 4 0,7-6 72,2-4 1,4 2-40,2-8 0,2 6 13,2-5 0,4 0-40,6-5 0,2-2 40,4-2 0,2-3 4,7-3 0,0-1 38,1 6 1,0-7 5,4 3 0,-3 2-52,3 2 0,-5-1 2,-5 1 1,4-5-144,-4 5 1,-1 0 51,1 5 1,-5 0 97,5 0 0,0 0 0,6 0 0</inkml:trace>
  <inkml:trace contextRef="#ctx0" brushRef="#br0" timeOffset="-49434">5395 3690 7569,'0'-10'-819,"0"0"483,0 7 0,5-10 347,0 3 1,5-3 91,-5-2 0,5-1 152,-6-4-163,8 4 0,-9-5-3,7 6 0,-2 0-58,2 1 0,3-3 129,-3-2 1,4 2-85,6-2 0,-4 2 20,4 3 0,1-1-5,-1 0 0,1 5-135,-1 1 1,-6 4 33,1-5 0,0 7-5,-5-2 0,-4 5-22,-1 5 0,-3 3 54,-2 7 1,0 1-41,0 4 1,-2 1 22,-3 3 0,2 4-18,-7-3 0,5-3 18,-5 3 0,7-6-4,-2 6 1,4-7 2,1 2 1,0-4-2,0-1 1,0-6-10,0 1 1,1-7-1,4 2 0,-2-3-35,7-2 0,0-7 39,5-2 1,-1-9-15,1-2 0,0-1 8,-1 1 0,1 4-18,0-4 0,-5 4 9,-1 1 0,1 1-3,5-1 1,-5 2-12,0 3 18,-1 3 1,6 7 84,0 0-96,-7 0 75,5 7 1,-11 3-53,2 9 1,-2-2 108,-2 2 0,0-2-12,0-3 0,2 1 53,3 0-106,-4-1 32,6 1-153,-7-7 0,5-3 66,0-10 1,1-1-111,-1-4 1,2-3 68,2 3 0,4-3-64,-3-2 0,-2 2 94,2 4 0,-5-3-10,5 7 0,-5 0 108,5 5-109,-1 0 0,1 0 90,0 0 1,-5 2-64,5 3 1,-5-2 57,4 7 1,-4-5-47,5 5 178,-7-1-162,10 6 0,-4-5 1,5 0 1,-4-7-15,0 2 1,0-4 11,4-1 1,3 0-47,2 0 0,-2-4 43,2-1 1,3-5-33,-3 5 1,6-5 22,-6 5 1,2-5-17,-1 6 0,-4-3 26,4 2 1,-9 4 5,-1-4 1,-5-2-20,5 2 1,-5 0 6,5 5 1,-7 0-139,3 0 129,-6 7 1,2 1-16,3 7 0,-3-1 24,2 1 1,5 0-2,0-1 1,6-4 85,5 0 1,-2-7-92,6 2 1,-4 2 65,4-2 1,-4 0-51,4-5 1,-4-5 9,4 0 1,-1-7 4,2 3 1,3-5-28,-4 0 0,4 4 36,1 0 0,-6 0-2,-3-4 1,-4 1 37,-1 3 1,-7-3-21,-3 3-27,-4-3 1,-1-2 3,0 0 0,-6 6-31,-4-1 0,-9 5 38,-6-5 0,2 7-96,-1-2 0,-1 3 6,-4 2 1,1 0-134,4 0 0,-3 0-99,8 0 0,-1 0 98,5 0 0,1 2-121,-1 3 1,7-2-146,3 7 449,3 0 0,2 4 0,0 1 0</inkml:trace>
  <inkml:trace contextRef="#ctx0" brushRef="#br0" timeOffset="-48726">7071 3469 7569,'15'0'0,"-1"0"0,1 0 0,0 0-127,-1 0 148,1 0 0,0 2-22,0 3-198,-1-4 1,1 6 106,0-7 1,-1 0-106,1 0 142,0 0 1,-5 0 55,-1 0 0,1-2 110,5-3 0,-5 2-107,-1-7 0,-4 5 53,5-4 1,-5 0-29,5 0 0,-7-4 68,2 3 1,-3 2-20,-2-2-75,0 7 0,-7-9 21,-3 7 0,-3 0-14,-1 5 1,-1 2-66,0 3 1,-4-2 75,-1 7 1,0 0-75,6 4 1,-1 1 57,0 0 1,5-1-16,1 1 1,5 5 28,-1-1 0,4 3 1,1-3 1,1-2 0,4 2 1,4-3 4,5-1 0,3 0 41,2 0 0,-1-7-48,7-3 1,-6-4-8,6-1 1,-6 0 10,6 0 0,-6-6-12,6-4 0,-5-3-2,4-2 0,-4 0-3,4 1 0,-4-6-12,4 1 1,-6-3-6,2 3 1,1 1-6,-1-7 0,1 2 18,-2-1 1,-2-4-13,2 4 1,-2-4 9,-3-2 1,1 3-9,0 2 0,0-1-8,-1 7 1,1-6-3,0 5 1,-6 1 14,1 4 1,-7 5-6,2 1 48,-3 5 113,-2-2-147,0 19 1,-2 3-67,-3 14 0,2-1 68,-7 0 0,1 2-47,-6 4 43,7 2-7,-5 1 1,6 9-3,-3-3 0,-1 4 25,6-4 1,-2 0-31,3 0 1,2-7 61,-3-2 1,3-11-29,2-4 39,0-4 1,7-3-83,3-3 1,-2-10-69,2-10 0,0-11 44,4-8 1,1-7-13,0-8 0,-1-1-58,1 1 1,0 0 48,-1 0 1,1 5-12,0 0 1,-4 6 15,4-1 0,-4 3-21,9 1 1,-2 8-29,2 2 0,1 4-12,3 1 1,2 7 26,-6 3 93,6 3 0,-10 15 0,6 4 0</inkml:trace>
  <inkml:trace contextRef="#ctx0" brushRef="#br0" timeOffset="-48261">8144 3587 7569,'23'0'-295,"-4"0"283,-2-7 1,-3 6-290,1-4 221,0-3 1,-5 4 94,-1-6 0,-4 6 44,5-6 0,-7 5-140,2-5 100,-3 0 0,-4 0-40,-3 1 0,-3 5 72,-6 0 1,-3 2-29,-2 2 0,-3 6-41,-2 4 0,-2 3 15,6 2 0,-4 1-4,4 4 0,2 1-3,8 4 0,2 1 4,3-7 1,4 6 14,-4-6 1,10 1 26,4-5 1,6-1-34,5 1 1,3-5 82,6 0 1,7-7-23,3 2 1,4-5 11,1-5 0,5 2-86,0-7 0,-5 5 48,-5-5 1,-8 2 3,-2-2 0,-1-1 31,-8 6 10,-1-6-51,-4 9 1,-5-5-43,0 7 1,-7 2-3,2 3-65,-4 3 1,4 7-95,0-1 1,2 1 54,-2 0 1,1 0 115,4-1 0,10 1 0,-4 0 0</inkml:trace>
  <inkml:trace contextRef="#ctx0" brushRef="#br0" timeOffset="-46817">9776 3499 6921,'0'-9'399,"0"3"0,0 4-152,0-3-48,-7 4 1,-6-6-104,-7 7 0,1 0 17,4 0 1,-6 5-166,-4 0 1,2 2 111,-1-3 1,-1 0-62,-4 5 1,5 1 43,-1 5 0,7 0-147,-1-1 1,-1 1-3,5 0 0,-3 4 6,8 1 0,4 1 71,1-1 0,3-4 15,2 4 0,2-4 35,3-1 0,5-2-30,9-3 1,4 1 86,7-6-77,6 0 0,-5-5 1,4 0 77,-5 0 1,-6 0-29,1 0 1,-2-2 9,1-3 0,2 2-18,-6-7 0,0 0-13,-6-4 0,-4 4-43,0 0 1,-7 5 80,2-5-151,3 7 122,-6-3-81,4 6 6,-6 0 14,0 6 1,0-3-84,0 7 0,0-5 8,0 5 21,0 0 0,0 4 45,0 1 0,2-5 28,3 0 0,3-5-36,7 4 1,-1-5 127,1 1-116,0 3 65,6-7 0,-5 6 4,4-7 1,1 0-23,-1 0 0,6 0-13,-1 0 1,2-5 7,3 0 1,-1-5-4,0 5 1,-4-4-12,-1 4 1,-6-5 8,2 5 0,-4-1-14,-1 1 1,-5 3 1,0-3 0,-5 3-10,4 2 118,1 0-101,5 0 1,0 2 2,-1 3 0,1-2 2,0 7 1,-1-2 71,1 2 0,0 3-63,-1-3 1,1-4 41,0-1 1,1 2-32,4-2 0,-2 0 8,6-5 1,-4 0-13,4 0 1,-6 0 2,2 0 0,1-7-10,-1-3 0,-1 2 8,-4-2 1,0 1-13,-1-6 0,-5 0 12,-5 0 0,-2 1-46,-2-1 0,0 5 5,0 0 0,-6 6-6,-4-6 1,-5 7-73,-5-2 0,-1 3 91,-3 2 0,-2 0-83,6 0 0,-1 7 67,1 2 1,4-1 3,-4 2 0,9 0-14,1 5 0,7 1 25,-2 4 1,3-4 3,2 4 1,7-4 5,3-1 1,4-2-56,6-3 1,11 3 39,13-4 0,8-2-335,12-2 0,5-4 139,9-1 1,-3 0-102,3 0 1,4-13-1,0-3 1</inkml:trace>
  <inkml:trace contextRef="#ctx0" brushRef="#br0" timeOffset="-44893">11922 3807 7569,'8'0'-101,"5"0"102,-5 0 0,2 0 13,0 0 1,-5 0 0,4 0 16,3 0 1,1-5 70,2 0 1,-1-1-93,1 1 1,6 2 99,4-7 0,-2 5-58,1-5 0,1 0 33,4-4 0,0-1-62,1 0 0,-4-4 46,-7-1 14,8 1-35,-24 4 1,15-5-57,-13 1 0,5-1 152,-6 5-196,1 1 1,-11 1 98,-4 3 0,-5 3-78,-4 7 1,-6 0 37,-9 0 1,1 5-75,-6 0 0,1 11-16,-1-1 1,3 8 62,7-3 1,0 6-3,-1-2 0,7 2 8,4-1 0,4 1-20,5-6 0,-1 4 13,6-4 0,2-1 19,7-4-18,5 0 10,12-1 1,7-5-4,6-5 1,7-2 65,-2-2-59,3 0 1,3 0 0,-3-2 108,-3-2 0,-3-5-102,-6-5 0,-1 2 8,0-2 1,-1 2 2,-3-8 1,1 6 5,-7 4 0,1-3 26,-5 3-58,-1 4 12,1-7 22,0 11-38,-7 2 0,-2 8 21,-6 7 1,-4-1-104,-1 1 1,-5 1 94,5 4 0,-5-4-42,5 4 0,0-4 40,5-1 1,0-5-18,0 0 16,0-7 1,2 8-13,3-6 1,8-1 14,7-9 1,6 1-12,-2-5 1,2-1 29,-1-5 1,1 2-22,-7 3 0,6-3 39,-5 3-39,-1 4 16,-4-7-16,0 11 2,-1-4 1,-4 6 91,0 0 1,-5 0-76,5 0 42,-1 0 0,4 6-20,-3 4 22,3 3 1,-9 0-3,5-3-44,1 3 1,5-10-11,0 7 0,-1-7-5,1 2 1,0-8-2,-1-2 1,6-8 16,0-2 0,4 0-35,-4-4 1,4-4 26,-4-1 1,6-4-34,-2-2 0,3-1 28,-3-3 0,4 3-27,-4-3 0,2 3 22,-1 1 8,3-6 0,-5 5 0,4-3 2,-2 3 0,-2 3-8,-4 4 1,-4-4 6,0 3-6,-1 4 1,-12 0 1,9 6-188,-6 1 181,0 5-48,-5-4 21,0 12 1,-1-6 16,-4 7 0,-3 7 29,-7 3 0,-1 8 13,-4 1 0,2 9-41,-7 1 1,6 1-19,-6 4 1,6 4 25,-6 1 0,2 3-21,-1 2 0,-2 2 23,6 3 1,-1-8 0,1 3 1,6-8-3,-1 3 0,0-11-3,5 1 0,4-9 29,1-1 1,3-7-41,2-2-153,0-7 168,7 3 0,3-14-6,9-6-5,-2-1 0,10-13 0,-2 4 0,3 1-6,1-2 0,5 2 25,1-1 0,1 1-3,-2 3 1,-3 9 69,3-4 1,2 9-81,-2-4 1,-1 7 101,-8-2 0,-4 10-49,-6 5 1,-2 4 87,-4 6 0,-2-2-92,-7 6 0,-2-4-32,-3 4 1,-1-1-4,-4 2 0,-3-2 39,3-4 0,-3-2-86,-2 2 1,6-4 93,-1-5-89,7 3 0,-6-7 44,5 4-242,2-3 134,-5-7 104,7 0 1,7-5-8,3 0 0,-2-5 7,2 5 0,1-1 2,9 1 0,-4 3-20,4-3 0,-2 3 117,1 2 1,-2 0-98,2 0 0,2 0 105,-1 0 0,4 0-82,-4 0 0,6 0 123,-1 0-128,2 0 1,3 0-1,-2 0 23,-4 0 0,4-1-43,-4-4 0,2 2 34,-1-7 1,-2 2-35,-4-2 29,-9-3-12,10 5 1,-12-7-13,7 0 1,-7 5 11,-3 1 1,1-1 41,-1-5 1,0 5-1,-5 1-40,0 5 0,-6-2 0,-6 6-25,-6 0 0,-3 0 34,-4 0 1,-2 1-2,2 4 1,-3 2-1,-1 3 1,5 3-1,-1-3 0,7 3-13,-2 1 1,4 1-17,1 0 0,6-1-5,-1 1 0,7 0-74,-2-1 16,3 1 0,9 0 38,2 0 1,6-6-133,5 1 0,3-7 50,6 2 1,2-3 119,3-2 0,-3 0-28,4 0 0,-4-2 25,-2-3 1,-4 2 1,-1-7 0,1 1 8,4-6 1,-1-1 47,-4-4 0,4 4-62,-4-4 1,9-3 1,1-1 0,7-4 3,-2-2 1,-1-4-13,1 0 1,-1-7 11,1 2 1,-3 1-20,-7-1 0,1 6 11,-1-1 0,-6 3-3,-3 2 0,-4 1-86,-1 3 1,-6 3 79,1 2 0,-7 9-231,2-4 195,-3 3 2,-2 4 0,-7 2 7,-2 6 0,0 1 52,0 4 0,-1 5-23,-5 10 1,-4-2 12,-1 6 0,-5 1 2,6 4 0,-7 5-19,1 1 0,-1 10 38,2-1 1,-3 4-28,8-4 1,-6 3 23,6-3-27,-1 4 1,12-11 0,1 1 42,7-4 0,0-8-30,0-1 1,12-9 0,3-1 1,11-2-169,3-8 1,5 0 55,6-5 0,2-7-85,-3-3 0,-1-3 186,1-1 0,0-1 0,5 0 0</inkml:trace>
  <inkml:trace contextRef="#ctx0" brushRef="#br0" timeOffset="-42893">15538 3940 7569,'8'0'-673,"5"0"404,-3 0 378,3 0-75,1 0 0,1-7 222,0-3 0,4-3-89,1-2 0,5-1-154,-6-3 1,6 1 86,-6-7 0,1 7-104,-5-2 1,-1-2 41,1-3 1,-2 2-4,-3-1 1,-2 4 4,-3-4 1,-4 4-88,4-4 1,-3 6-20,-2-2 1,-2 5 60,-3 6 1,1-3-51,-11 7 0,3 0 60,-7 5 16,3 7-150,-6 1 57,-1 7 0,-1 1-95,-1 4 143,7 2 1,-8 10-4,7 2 1,-3-3 3,3 3 0,3 2 96,-4-2-95,10 1 1,-1-6-21,6 0 137,-7 1-111,11-1 1,-6-1-14,7-3 88,7 2-64,1-10 1,7 2 44,-1-9-40,1 3 1,6-11 7,4 3 0,3-5-1,1-5 1,2-3-3,3-7-3,-3 0 0,5-4 2,-6-1 19,-1-6 0,0 8-19,1-7 1,-7 7-1,-4-1 1,-2 2 0,-3 3 3,1 6 2,0-5-5,-7 11-6,-2-5 0,-4 12 0,3 0 0,-3 7 6,2-3-19,-2 4 15,5 2 1,-4-5-2,7 0 70,-7 0-64,10-2 65,-5 5-65,7-12 1,0 8 37,-1-5-19,1-2 0,0 0-1,-1-7 1,3-7-7,2 3 1,-2 0-23,2 0 19,4-1 0,-7-5 16,4 0-4,-10 1-15,3 6 1,-10-4 36,7 7-26,-7-6 0,2 4 11,-10-3 0,2 4-14,-7 6 0,-1 0-20,-9 0 0,4 0 0,-4 0 0,2 2-2,-1 2 0,2 5-1,-2 5 0,2-1-18,3-3 32,6 10-51,-6-10 42,6 11 0,0-6 0,-3 1-48,6 3 44,0-2 2,5 4-38,0 0 35,0-4 1,6 5 0,4-2 0,3-4-2,2 4 1,1-9 1,4-1 1,-2-5-1,6 5 0,-4-7 2,4 2 0,-4-3 1,5-2 1,-6-5 4,6 0 0,-2-6-8,1 1 1,4-8 4,-4-2 1,2 1 1,-1 4 0,1-1 0,-6-4 0,-2 8 1,-9-2 0,3 2 1,-7-2 0,1 5-5,-1 5 1,-3-5-19,4 8 0,-7-6 3,-4 7 1,2 5-2,-7 0 0,0 6-7,-5-1 0,5 3-5,1 2 1,-1 1-6,-5 4 1,5-4-25,1 4 40,5-4 0,-4-1 15,3 0-28,4-1 40,-6 1 0,9-2-28,3-3 0,3-2 3,6-3 1,1-3 14,0 3 0,4-5 2,1-5 0,6 1 14,-1-5 0,-4 0 25,-1 0-45,2-4 0,-5 4 65,2-5-62,4-1 1,-6 0 2,2 1 0,-3-1 7,-1 0 1,0 2 0,0 3 0,-1-3-10,1 3 0,-5 2-2,0-2-32,-7 7-9,3-3-159,-6 6 91,0 6 0,-5 2 53,1 7 23,-8 0 1,10-1 6,-2 1 1,-3-5-18,2 0 26,0 0 12,5 4 1,2-1-8,3-3 1,3-3 10,7-7 1,-1 0-21,1 0 52,0 0 1,1 0-41,4 0 1,-4 0 66,4 0 0,1-2-26,-2-3 1,3-1-31,-3-4 0,4-3 105,7 3-98,-8 3 0,6-6 28,-3 4 1,7-5 6,3 0 0,-1-6 12,-5 1 1,-4-1-39,-1 5 0,-4 1 0,4-1 1,-6 5-1,2 0 0,-9 5 8,-1-4 3,-7 5 0,4-1-1,-7 10 1,0-1-104,0 5 86,0 1 0,-2 0-62,-3 0 0,2 0 21,-7 4 1,2 1-6,-2 0 0,-3-1 3,4 1 15,2 0 1,-4-1 14,6 1 0,-2 0-6,2 0-2,4-7 0,-6 5-2,7-3 2,0 3 1,0-4 26,0 1 0,2-5-14,3 5 0,-2-7 2,7 2 0,0 2-4,4-2 1,-4-1 0,0-4 0,4-1-1,6-4 0,1-3 1,-1-7-3,-4 0 1,10 1 3,-6-1-3,0 7 0,1-5 78,-5 11-35,-1-4 0,-9 7-41,-6 4 0,-6 8 1,-4 7 0,-5 6-10,-4-2 1,2 9-15,-2 1 28,2 7 0,-2-8-74,-1 6 70,1-6 1,4 4-102,0-2 0,-1-3 61,-4 7 1,4-6-47,-4 1 48,-2 4 17,5-7-288,-4 5 171,0-7 0,4-1 135,-2-3 0,-4 2 0,0-4 0</inkml:trace>
  <inkml:trace contextRef="#ctx0" brushRef="#br0" timeOffset="-42339">18154 4072 7569,'10'0'-859,"0"0"838,-7 0 223,3 0-137,-6 6 54,0 3 0,0 0-74,0 1 0,0-5 41,0 5 1,-6-7 34,4 10-66,-11-11 0,7 6 7,-4-3 0,2-3-9,3 2 0,2-2-46,-7-2 1,0 0 8,-5 0 1,5 0-55,1 0 1,-1 0-4,-5 0 42,0 0 0,7-2-48,3-2 8,-3-5 1,8-7 24,0-4 0,7 2-1,7-6 1,6 4 50,0-4 1,1 4-40,-2-4 0,3 4 92,2-4 1,-3 6-74,-6-2 1,0-1 6,0 1 0,-6 2-15,1 8 1,-7-3 3,2 4 0,-10 2-59,-4 2 1,-6 4-117,-5 1 1,2 0-232,-6 0 0,4 0 55,-4 0 339,6 6 0,-3 2 0,6 7 0</inkml:trace>
  <inkml:trace contextRef="#ctx0" brushRef="#br0" timeOffset="-41896">18463 3940 7569,'37'6'-357,"-6"-4"405,-6 3 0,-7 1-93,1-1 46,4 0 1,-6-5 130,2 0 1,-7 0-12,-3 0 1,0-2-71,0-3 49,4 4-112,-11-12 123,5 5-146,-7-7 0,-7 7 43,-3 3 1,-8 3-74,-1 2 0,-3 0-13,3 0 1,-2 0 55,-4 0 1,-1 5-15,6 0 1,-4 6-4,4-1 0,1 3-5,4 2 1,5 5 19,0-1 0,7 2-6,-2-1 0,5 1-1,5 4 79,3 2-62,14-10 1,-4 4 133,6-6 16,7-1-138,0-5 0,3 2 163,-9-6 7,3 0-151,-5-5 95,-1-7-87,6 6 0,-10-17 3,7 3 0,-6-3 20,6 3 16,-7 1-105,3-8 13,0 6-101,-5-5 145,6 13 9,-14 1-98,5 7 79,-11 0 0,6 7 3,-3 2 180,3 5-185,7 0 0,1 3 0,3 2 1,6-2 5,9 2 1,1-3-8,9-1-122,-4-7 0,13-1-127,-4-7 0,10 0 246,9 0 0,4-7 0,1-1 0</inkml:trace>
  <inkml:trace contextRef="#ctx0" brushRef="#br0" timeOffset="-41129">20344 3778 6664,'-10'0'55,"1"0"1,-1 0-1,-5 0 80,0 0 0,-1 0-61,-4 0 1,3 0-45,-8 0 35,1 0-56,-6 6 0,6 3-60,-1 5 1,7 1 130,-1 0-156,2-1 1,3 1 79,-1 0 0,7-1-103,3 1 1,-2 0 90,2 0 0,7-1-5,8 1 1,4-7-1,6-3 58,5-3 0,9-2-39,5 0 0,4 0 4,1 0 1,-2-10-5,-3 0 161,-3-6-69,-13 1 0,3-1-19,-6-4 1,-7 4 76,-8 1-134,-4 0 14,-1 1 0,-6-1-149,-4 0 0,-10 5 0,-4 2 80,-4 2 0,-8 1-640,-3 5 673,3 0 0,-6 13 0,4 3 0</inkml:trace>
  <inkml:trace contextRef="#ctx0" brushRef="#br0" timeOffset="-40873">20741 3337 7569,'29'-8'-217,"-6"-4"-59,-3 7 1,1-1 525,-1 1 1,-6 3 95,-4-3-249,-6 4 146,2 1 1,-12 6-213,-4 4 1,-10 10 7,-4 4 1,-4 6-101,-2 4 1,-4-1-97,0 6 1,0 0 88,4 5 0,2 5-187,4 0 0,-2-2 71,6-7 1,1-4 0,4-7-444,0 0 627,7-6 0,2 5 0,6-5 0</inkml:trace>
  <inkml:trace contextRef="#ctx0" brushRef="#br0" timeOffset="-40080">21020 3807 7569,'9'0'-270,"-3"2"410,-6 3 0,-6-4 0,-4 4-32,-3-3 55,-2-2-65,-6 0 0,3 0-114,-7 0 0,1 0 18,-6 0 1,3 0-39,2 0 0,-1 2 0,5 2-62,-2 6 0,5-2 44,-2 2 0,4 0-70,1 5 1,5 4-12,1 1 1,5 0 106,0-6-10,2 7 1,8-4 45,4 2 0,8-4-3,2-5 1,11 1 5,-2-6 0,10 0 0,1-5 100,2 0 0,-4-5-36,-4 0 1,-3-9 42,-2 4 1,-6-11 20,-3 6 0,-5-3-97,-6 3 0,-2 1 26,-7-1-12,0-6 1,-3 4-39,-7-2 0,-2 2-14,-12 3 0,-1 4-64,-4 0 1,-2 7 0,-2-2-230,-1 3 0,0 2 28,4 0 0,6 5 65,-1 0 1,7 6-205,-1-1 244,9 3 1,-2-3 62,8 0 1,-1 0 92,5 4 0,6-4 0,4 0 0,10-2 0,4 2 0,4-3 0,6-6 44,0 4 1,1-3 71,-6 3 0,-1-4 70,-4-1 0,-2-5 53,-8 0-211,1 1 0,0-1 145,-1 0 0,-5-2-65,-4 2 122,-4 4-159,-1-6 60,7 7-7,-6 0 47,6 0-243,-7 7-41,0 1 124,-7 7 0,6-6-76,-4 1 0,3-5 116,2 5-126,0-7 1,2 9 76,3-8 1,3 6-13,7-5 1,-1 0 25,1-5 1,5 0-14,-1 0 0,7-2 31,-1-2 1,-2-5-1,1-5 3,2-1 0,-3-5 1,2 1 0,-6-6 5,6 6 0,-1-9-16,6-2 1,-1 1 12,0-5-21,1-4-507,-1 1 456,1-14 0,-1 5 56,0-3 1,-1 4-97,-3 0 0,-9 10 0,-8 4 4,-1 4 1,-2 14 9,-5-1 0,-2 9 47,-3 0 0,-5 16-17,-9 9 0,-4 13 233,-7 6 1,-4 5-241,0 5 0,0 3 75,4 7 1,1-2-84,-1-3 241,1 3-795,0-11 589,6 4 0,6-12 113,8-4 0,5-4-83,-1-6 0,5 1 0,5-11 0,10-2 0,13-12-23,9 0 0,4-13 28,13-7 0,3-6-188,2-3 1,-2-6-134,-8 1 0,-3 0 294,3 4 0,-7 1 0,-1 0 0,3-1 0,2 1 0,3-1 0</inkml:trace>
  <inkml:trace contextRef="#ctx0" brushRef="#br0" timeOffset="-39560">22167 3866 7267,'13'2'-640,"-3"3"687,3-4 0,-10 6 180,7-7-165,-7 6 1,4-4-26,-7 4 17,0-6 1,-2 5-17,-3 0 0,2 2-3,-7-2 0,5-2 67,-5 7-158,1-7 0,-1 10 28,0-3 0,7 3 23,-2 2 0,-2-6 24,2 1 1,2 0-2,8 5 0,3-5-20,7-1 1,5-5 21,-1 1-4,14-4 57,-9-1-60,12 0 1,-6 0-11,-1 0 0,0-6 19,1-4 0,-1-3 73,1-2-76,-8 0 0,0-1 54,-8-4 1,-1 4-24,-3-4-18,-3 4 0,-7 1 0,-2 2-16,-3 4 1,-3-3-13,-7 7 1,-6 0-150,-3 5 0,1 2 104,-2 3 1,1-2-72,-6 7 0,8 0-54,2 4 1,-1 1-143,1 0 0,2-5 60,8-1 248,4 1 0,6 5 0,0 0 0</inkml:trace>
  <inkml:trace contextRef="#ctx0" brushRef="#br0" timeOffset="-39302">22961 3366 7165,'14'-14'-908,"1"1"857,0 3 1,-5-2 129,-1 7 208,-5-6-180,2 9 1,-6-3-1,0 10 1,-6-1 89,-4 5-119,-10 8-20,4 6 1,-12 6-63,4 0-22,-4 1 99,-2-1-60,1 7 0,-2 7-67,-3 6 1,3 0-56,-4-5 0,9-5 84,2 0 1,6-6-93,-2 1 1,6-5-57,4-4 1,3-4 172,7-6 0,0 0 0,0-1 0</inkml:trace>
  <inkml:trace contextRef="#ctx0" brushRef="#br0" timeOffset="-39096">23049 3631 7569,'0'15'-378,"0"-1"1,-2-1 349,-3-3 0,4 3 183,-4-3-127,-3-3 0,-1 6-61,-5-4 63,-1 4-8,0-4 1,-1 9-75,-4-4 1,4 4 2,-4-3 1,3 1-69,-3 4 1,4 1 0,-2 4 116,6-6 0,-1 4 0,5 0 0</inkml:trace>
  <inkml:trace contextRef="#ctx0" brushRef="#br0" timeOffset="-38682">23387 3484 7569,'15'-7'-404,"-7"6"281,5-6 154,-12 7 1,8 0-42,-4 0 254,-4 0-45,6 0 1,-19 7-50,-2 3-61,-4 3 1,-2 6-84,0 1 0,-6 11 96,2-2 0,1 9-130,-2-4 0,6 5 21,-6-4 1,7 4-50,-1-5 1,2 2 0,3-3-102,-1 1 1,2-5-50,3-4 1,4-7-52,6 1 1,0-7-109,0-2 1,6-7 364,4 2 0,3-10 0,8-3 0,2-7 0</inkml:trace>
  <inkml:trace contextRef="#ctx0" brushRef="#br0" timeOffset="-38514">23696 3660 7569,'0'15'0,"-7"0"-10,-1-1 0,-7-1 105,1-3 0,-1-3-67,0-7 1,-1 5-5,-4 0 1,-1-1-123,-4-4 1,-2 0-365,2 0 280,-3 0 127,-1 0 0,1 0 55,4 0 0,-4-6 0,5-2 0</inkml:trace>
  <inkml:trace contextRef="#ctx0" brushRef="#br0" timeOffset="-38348">23211 3249 7569,'8'-2'0,"-3"-3"0,-4 2 0,-1-7 0,7 5 0,3-5 0,3 1 0,1-6 0</inkml:trace>
  <inkml:trace contextRef="#ctx0" brushRef="#br0" timeOffset="-37517">24092 3866 7569,'15'0'-399,"0"0"1,0 0 300,-1 0 1,1 0 0,0 0 163,-1 0 0,1 0 9,0 0 0,-5-2 0,-1-2 1,1 2 233,5-3-226,-7 3 118,-1 2-78,-1 0 1,-6-5-15,0 1 0,-6-1-50,-9 5 0,-11 0 1,-5 0-65,-5 0 1,-5 1-52,-8 4 0,5 2 79,0 3 0,1 3-128,9-4 134,6 4 1,2 2-88,6 0 1,7-5 0,9-1 47,2 3 0,4-4-10,2 2 1,18-7 2,12 2 0,8-3 9,7-2 0,5 0 21,10 0 1,-8-5 21,2 0-77,-9-7 62,-5 4 1,-8-6-9,-6-1 1,-7 0 190,-4 0-144,-2 1 1,-9-1 5,-3 0 1,-7 6-42,-8-1 0,-1 6-66,-14 0 1,1-3-55,-6 2-21,1-6 1,0 9-1,-1-3-349,1 4 0,1 1 204,4 0 1,-3 0 261,8 0 0,-1 0 0,5 0 0</inkml:trace>
  <inkml:trace contextRef="#ctx0" brushRef="#br0" timeOffset="-36614">24563 3822 7569,'37'0'-901,"-1"-5"831,-6 0 0,-6-1 157,1 1 44,-7 3 0,-2-6 216,-6 3-216,-7 3 0,-3-4-58,-10 6 0,-9 0-75,-6 0 1,-3 0-39,-1 0 1,-5 5 57,-1 0 26,8 6 0,1-3-100,6 7 0,0 0 1,6-1-24,-1 1 0,2 0 88,3-1 1,4 6-195,6 0 163,0-1 6,0-4 1,8-2-27,6-3 18,8 3 1,9-10 64,3 7 0,4-7-59,6 2 0,5-5 1,1-5 92,3-5 0,-13-4-13,0-6 1,-9 2-50,-7-6 0,-3 6 129,-6-2-62,-7 4 0,-1-1 12,-7-2 1,-2 7-50,-3-2 1,-5 2-18,-9-2 1,-11 5 0,-9 5-117,-3 2 0,-2 2 76,0 0 1,1 1-135,4 4 1,-2-1 94,7 5 1,6 1-74,8 5 0,4-5 33,1 0 0,2-1 20,3 6 0,4-5 23,6 0 0,8-2 5,7 2 1,6-4 68,8-6-3,7 7 0,2-6-99,6 4 92,7-3 1,-7-7 68,0 0 1,-2-6 104,-7 1-83,-1-3 1,-5-2-18,1 0 1,-1-1-1,2-4-42,3-4 0,-3-4 2,4-1 0,1-2-8,-2-4 0,7 3 11,-2-7 0,4-1-114,1-4 99,0 0 1,-2 0-65,-3 0 0,2 0 0,-7 1 60,-1 4 0,-2-3-71,-1 3 1,-3 1-16,-2-1-20,3 6 78,-19-3 1,9 18 1,-13 4-42,0 2 0,-5 6 36,0 6 1,-8 8-3,-7 11 1,-1 6 0,-9 8-8,-1 1 1,-1 5-2,-3-5 0,1 6-20,-1-6 23,1 7 1,-7 1-79,-3 7 0,-4 0 65,-1-5 1,-1 7 0,-1 1-27,2 0 1,-2-3 34,12-9 1,1-5-19,9-5 0,-3-2 51,8-4 0,4-8-76,5-6 0,7-8 31,-2-2 1,10-7 37,5-7 1,8-3-1,3-1-14,2-1 0,3-7 3,8 1 1,-1 2 6,6-1 1,0 6-24,6-2 13,-1 4 1,-2 3 1,-3 3 0,2-1 70,-7 6 1,-6 0-47,-8 5 0,-6 8 25,-4 7 1,-5-1-68,-10 6 30,-3 3-1,-13 0 0,-2 1-13,-6 1 0,-6-2 29,1 1-64,-13-3 45,14 0 1,-14-4 2,12 2 1,1-7-21,5-2 1,1-5 0,3 4 4,4-5 1,11 7 59,1-6-49,5 0-92,-2-5 39,12 6 1,7-4-87,7 3 1,6-3 0,-1-1 65,2 4 0,9-3-435,3 3 498,-3-4 0,13 6 0,-3 1 0</inkml:trace>
  <inkml:trace contextRef="#ctx0" brushRef="#br0" timeOffset="-35447">26341 3807 5985,'9'0'613,"-3"-1"-366,-6-4-79,0 3-131,0-11 0,-6 6 27,-4-2 1,-3 2-54,-2 7 1,0 0-9,1 0 1,-1 0-41,0 0 0,2 7 79,3 3 1,-3 3-94,4 1 1,-3 1 68,2 0 1,-1 4-49,6 1 1,0 1 33,5-1 0,2-4-12,3 4 0,-2-4 5,7-1 1,4-2 0,6-3 0,4 1 35,-4-6 0,8 0 4,1-5 0,1-2 30,4-3 0,-3-3-52,-2-7 1,1-4 47,-1-1 0,-6 1-39,-3 4 1,-6 0-65,-4 0 53,-3-6 1,-14 5-4,-3-4 1,-8 6-144,-1 4 0,-7-2 45,1 7 1,-1 1-149,1 4 1,-1 0 57,7 0 1,-6 0 23,6 0 0,4 1 154,5 4 0,7-2 0,-2 7 0,3-7 0,2 10 0,7-9 0,3 6 0,3-7 0,1 2 0,6 1-37,0-1 0,-1 5 66,-4-5 1,5 1 153,-1-1 1,-1-1-13,-8 5 1,3-4-6,-3 5 1,-4 0-58,-1 5 0,2-1-31,-2 1 1,0 1-32,-5 4 1,-2 3 37,-3 6 1,-2 2-47,-2 3 0,-6 2 9,0 4 1,-1 2-97,-9-3 1,1 2 41,-5-2 1,-1 2-112,1-7 1,-1 1-161,1-6 133,0 1 60,-7-8 1,5 0-194,-4-8 1,4-1 70,2-3 0,6-3 206,3-7 0,-2 0 0,-1 0 0</inkml:trace>
  <inkml:trace contextRef="#ctx0" brushRef="#br0" timeOffset="-34551">26709 3910 7569,'15'7'-340,"-2"-4"-498,-4 7 910,5-7 0,-6 8-32,6-6 0,-4 2 115,0-2-138,0-4 1,5 6 42,-1-7 0,1-2-33,0-3 0,4 2 8,1-7 0,1 1-1,-1-6-9,-4 7 2,5-12 0,-6 10 45,0-9 1,-1 2-43,1 3 0,-5-1-21,0 0 0,-7 1 41,2-1-60,-4 0 1,-7 5 0,-4 2-8,-3 2 1,-8 1 10,-4 5 0,-2 1 11,-3 4 0,2 3-5,4 7 0,-2 0-8,6 0 0,-4 4-7,4 1 1,0 6 6,6-2 1,-1-2 6,0-3 0,7 4 1,2-7 0,6 6 0,0-8 0,6 1 0,4-5 0,10 0 0,-2-7 0,6 2 0,1-4 11,4-1 0,0-1 1,1-4 1,-1-3-7,1-7 1,-1 0 1,0 1 1,1-3-7,-1-2 0,7 1 3,3-7 1,-1 1 21,1-6 0,-1 1-19,1 0 0,2-6 56,-7 1 1,5-7-51,-5 2 1,1-4 78,-6-1 1,4 5-129,-4 0 0,4 1 58,-9-1 1,-2 3-65,-3 7 0,-4 4 1,-4 3 69,-1 0 1,-7 8-144,2 4 0,-5 2 62,-5-2 1,-3 3 33,-7 7 0,-4 7 35,-1 3 1,-6 9-43,2 6 1,-4-1 46,-2 6 1,1-3-38,0 13 0,-1-1 30,1 5 0,-5 2-33,-1 3 0,1-2 2,5 7 0,-6-7-28,1 2 0,6-5-15,9-4 0,2-5-27,3-5 0,5-7 63,5-4 1,5-2-33,9-3 1,1-1 4,14-3 62,-1-3-39,6-7 1,-1 0-38,1 0 156,-1-7-115,0-1 1,1-7 46,-1 1-45,-6-1 2,-2 0 1,-6 1-9,0-1 68,-1 0 1,-1 5-39,-3 1 3,-3 5 12,-7-2-19,0 6 0,-7 1 3,-3 4 1,2 3-3,-2 7 0,2 0-1,-1 0 1,-3-1 0,7 1 0,-5 0 0,5-1 1,1 1 15,4 0 0,1-1-7,4 1 0,-2-7 56,7-3 1,2-3-25,7-2 1,-1 0 2,7 0 1,-6-7-22,6-2 1,-1-5 0,6 0 0,-3-1 64,-2 0 0,3 1-56,-4-1 0,-3-1 61,-1-4 1,-5 4-21,-5-4 39,3 4 1,-13 1-91,0 0 0,-13 7-72,-12 3 1,-3 4 14,-1 1 1,-5 1-142,-1 4 1,1 3-310,5 7 315,-1 0 0,7-1 14,4 1 156,2 6 0,-4-4 0,-2 4 0</inkml:trace>
  <inkml:trace contextRef="#ctx0" brushRef="#br0" timeOffset="-34210">28385 3219 7569,'8'-8'-1141,"-2"-5"855,-6 11 1382,0-4-1028,-6 19 0,-2-3 0,-7 9 195,0-2-191,1 4 0,-3-3-48,-2 6 71,-4 7-18,0 0 1,-5 12-140,4-4 0,-4 5 95,-2 5 1,1 3-73,0 7 1,-1-6-32,1-4 1,-1 0-108,1-5 1,1 1-63,4-10 0,3-6-41,6-4 255,0-7-416,7 3 92,1-13 349,14-2 0,8-12 0,8-2 0</inkml:trace>
  <inkml:trace contextRef="#ctx0" brushRef="#br0" timeOffset="-33964">28664 3190 7569,'8'0'-446,"-1"0"1,-7 6 637,0 4 1,-7 5-24,-3 5 1,-4-3-81,-6 8 1,-3 1-44,-6 8 1,-2-1-85,-4 6 1,-2 5 167,-7 5-1266,6 7 1041,-4-4 1,4 7-22,1-7 1,-4 4 79,6-7 1,6 0-312,5-5 156,6-7 52,-4-1 0,9-8 139,3-3 0,4 2 0,6-4 0</inkml:trace>
  <inkml:trace contextRef="#ctx0" brushRef="#br0" timeOffset="-33788">28693 3616 7569,'-14'23'-859,"-8"5"616,-1-12 1,-6 4 427,0-10 0,-1 1-113,1-6 1,0 5 21,-1-5 0,1-1-177,-1-4 0,-1 0 8,-3 0 0,8 0 75,-4 0 0,4 0 0,-3 0 0</inkml:trace>
  <inkml:trace contextRef="#ctx0" brushRef="#br0" timeOffset="-33436">28781 3866 7569,'-9'7'-331,"-1"2"0,0 6 64,-5 5 429,7-4-131,-5 5 0,5-1 16,-7-1 0,-4 8 5,-1-3 0,0-1-38,6 1 1,-6 1 32,1 4 1,-1-4-103,5-1 1,1-6 124,-1 2-237,0-4 200,1-1-8,5-7-203,3-1 184,6-7 1,0-7-12,0-3 0,0-4-8,0-6 0,1-1-32,4-4 35,-3-2 0,6 4 0,-5-7-21,2 1-229,0-1 260,2 1 0,1 0 0,7-1 0</inkml:trace>
  <inkml:trace contextRef="#ctx0" brushRef="#br0" timeOffset="-33022">29090 3969 7569,'-15'0'-589,"1"0"0,-3 5 535,-2 0 1,-4 1 77,-6-1 0,-1 2-12,1 3 0,-1 3 9,1-4 0,4 0 10,1 0 0,6 1-23,-2 5 1,-1 0-5,2-1 1,1 3-30,8 2 0,-3-2 43,3 2 1,3-3-42,3-1 1,2 0 30,2 0 0,3-2-22,7-4 0,0-2 16,9-7 0,4 0-10,2 0 1,4-5 6,5 0 1,-1-11 26,6 1 0,-6-4-4,1-1 1,-3 4 3,-1-4 0,-6-1 74,1 1 0,-12 1-84,1 4 0,-9 0 55,0 0-43,-10 1-76,-3-1 1,-15 7-95,-6 3 1,-7 3-260,-8 2 401,0 0 0,0 7 0,0 1 0</inkml:trace>
  <inkml:trace contextRef="#ctx0" brushRef="#br0" timeOffset="-32605">29208 3954 7569,'-10'2'-534,"0"3"0,-5-2 454,-4 7 1,-7 0 221,1 4 0,-3 3-120,-1 2 1,5-2-8,-1 2 1,5 2-51,-4-1 58,6 0 0,-2-1-23,11 1 0,-3 1-10,7-1 1,-5-4-3,6 4 0,-1-4 34,5-1 0,6-2-189,4-3 169,10-4 0,2-6-20,8 0 1,-1-6-5,1-4 0,4-5 90,0-5-75,1 4 1,-8-7 119,-2 4 0,-4 2-111,-6-2 1,-2-3 85,-3 3 1,-4-1-69,-6 6 0,-1 4-6,-4 0 0,-10 2 0,-10-2 0,3-1 1,-5 6-183,-4 1 1,2 3-31,-5 1 1,4 0 108,6 0 89,-4 0 0,12 0 0,-6 0 0</inkml:trace>
  <inkml:trace contextRef="#ctx0" brushRef="#br0" timeOffset="-32362">29120 4116 7569,'14'-8'-321,"3"0"-46,2 3 0,-2 1 293,2-5 1,-3-1 240,-1-5 1,0 5-37,0 1-80,6-1-13,-5-11 1,5 4-37,-6-2 47,0 2-7,-1 9 1,1-5-103,0 3 0,-2 2 98,-3-2 1,3 7-141,-3-2 96,3 3 1,0 9-13,-3 3 1,-4 4 12,-6 6-37,0 3 1,-6 6 38,-4 1 1,-3-1-213,-2 1 203,0-1-39,1 0 1,-1-4-11,0-1 0,0-1 61,1 2 0,-1 2 0,0-4 0</inkml:trace>
  <inkml:trace contextRef="#ctx0" brushRef="#br0" timeOffset="-31716">29678 4278 6657,'7'8'-611,"-4"-7"681,7-5 1,0-8 80,4 2-104,1-9 1,0 1-39,-1-7 0,6 2 7,0-1 1,1-2-14,-2 6 1,-6 1 3,7 4 1,-12 0-88,7 0 77,-4 7 1,-1 2 0,0 6-4,-7 0 0,4 1 9,-7 4 0,0 3-12,0 7 0,-2 6 17,-3 4 0,2-2-2,-7 1 1,5-4 2,-5 4 0,2-6-3,-2 2 0,-1-4-4,6-1-19,0 0 19,-1-7 0,6-2-3,0-6 0,6-11-16,9-4 0,-5-3-3,0 4 0,-1-3 2,6-2 1,0 7 9,-1-3 1,1 6 12,0-1 0,-5-2-13,-1 8 0,1-1 93,5 5 0,-5 0-74,0 0 0,-2 6 5,1 4 1,3 3-2,-7 2 1,5-1 4,-5 1 1,1-2-118,-1-3 1,-2 3 67,7-3 1,0-4 28,5-1 0,-1 3 0,1 1 0</inkml:trace>
  <inkml:trace contextRef="#ctx0" brushRef="#br0" timeOffset="-31461">30501 4219 6226,'15'-2'61,"0"-3"1,-6-1 87,1-4 1,-5-8-55,5 3 0,-5-3 24,5 4 1,-5-6-55,4 0 1,-5-6-9,1 2 1,-4 1-40,-1-2 0,0 6-104,0-6 1,0 6-53,0-6 1,0 7-24,0-1 48,0-4 0,0 6-21,0-2 134,-6 9 0,4-3 0,-5 5 0</inkml:trace>
  <inkml:trace contextRef="#ctx0" brushRef="#br0" timeOffset="-31231">30678 4013 7569,'0'8'-459,"0"-1"0,0-6 558,0 4 1,-7-3-26,-3 3 0,-3-4 34,-1-1 1,-8 0-128,-2 0 0,-4 0-86,-1 0 1,-2 0-1,-4 0 94,-4 0-82,3 0 1,-6 2 92,3 3 0,3-3 0,0 4 0</inkml:trace>
  <inkml:trace contextRef="#ctx0" brushRef="#br0" timeOffset="-30914">30839 4292 7569,'15'-6'-40,"-7"4"0,5-16-40,-3 4 0,-2-11 79,2 1 0,-2-4-75,2-2 0,3 1 5,-3 0 1,-4-1 5,-1 1 0,-1-1-195,0 1 0,-2 1 260,3 4 0,3-4 0,0 5 0</inkml:trace>
  <inkml:trace contextRef="#ctx0" brushRef="#br0" timeOffset="-24755">4072 4807 7569,'-8'0'-167,"-5"0"181,5 0 31,-7-7 44,1 6 0,-1-6 7,0 7 1,-1-5-93,-4 0 0,4 0 64,-4 5 0,-1 0-135,1 0 1,-4 2 78,4 3 0,-4-2-47,4 7 1,-4 0 37,4 5 0,1-1-154,4 1 1,0 0 33,0-1 1,2 6 100,4-1 1,-3 6-31,7-5 0,0-1 21,5-4 1,2 1 39,3 4 0,5-9-36,9 4 0,-1-5 115,7 0 0,1 1-21,8-6 0,-1 0-24,6-5 0,0-7 113,5-3 1,-6-3-73,-4-1 1,-3-6 16,-1 0 1,-3-6-43,-2 2 1,-9-4 0,-6-1 1,-7 4 4,2 1 0,-5 1-86,-5-2 1,-3 4 41,-7 6 0,-6 1-90,-3-1 0,-6 7-9,-4 3 0,1 3 53,-6 2 1,6 0-367,-1 0 249,3 7 0,8 1-58,4 7 1,2-1-330,3 1 361,-1 0 1,7 0-57,3-1 1,3-4 166,2 0-18,7-7 1,3 5 114,9-3 1,2-3-108,4 3 0,3-4 97,-4-1 0,4 0-82,1 0 0,-4 0 166,-1 0 0,1-1-27,4-4 1,-6 3-74,-3-3 1,1-1 50,-1 1 1,-6 0 123,-4 5 0,-2-2-4,2-3 1,-2 4 15,-3-4-177,-3 3 1,4 4 99,-6 3-167,0-4 1,0 12 86,0-3 0,0 3-59,0 2 1,0 0-4,0-1 1,2 1-16,3 0 0,0 4-124,9 1 0,-2 1 95,7-1 1,4-4 55,2 4 0,9-4 0,4-1 0</inkml:trace>
  <inkml:trace contextRef="#ctx0" brushRef="#br0" timeOffset="-23905">4763 5409 7263,'-8'0'-348,"2"0"630,6 0-174,0-6 1,1 3-28,4-7 0,2 0 22,2-5 0,4 1-14,-3-1 0,-2 0-35,2 1 1,0-1 32,5 0 1,-1 0-95,1 1 0,0-1-68,-1 0 1,1 2 96,0 4 1,0-3-112,-1 7 154,1 0-32,0 5-2,-1 7-84,-5 8 1,-3 1 59,-6 3 0,-2-2-126,-2-3 0,2 1 33,-3 0 0,3 0-32,2-1 128,0 1-70,0 0 72,0-7-40,7-2 1,1-6 37,7 0 0,-1-5-23,1 1 0,0-8 30,0 2 1,1 2-19,4-2 0,-4 5-2,3-4 0,3 5 0,-3 0 1,3 2-5,-3 2 1,-1 0-80,7 0 1,-3 0 74,3 0 0,1 2-263,-6 2 1,1 0-90,-2 5 363,-2 1 0,11 5 0,-6 0 0</inkml:trace>
  <inkml:trace contextRef="#ctx0" brushRef="#br0" timeOffset="-23298">6145 5512 6986,'0'-14'582,"-2"-1"-399,-3 0 1,4-1-95,-4-4 1,3 4-46,2-4 1,0 4-100,0 1 1,0-1 71,0-4 0,0 9-135,0-4 0,0 4 25,0-4 0,5 5-522,0 1-135,0 5 750,-5-2 0,6 6 0,3 0 0</inkml:trace>
  <inkml:trace contextRef="#ctx0" brushRef="#br0" timeOffset="-23073">6292 5292 7569,'-2'10'-568,"-3"-1"363,4-5 0,-12 2-79,3-6 924,-3 7-401,-2-6 0,-1 6 141,-4-7-316,4 0 1,-7 0-71,3 0 1,4 0 56,-4 0 0,-1 0-154,2 0 0,-1 0 108,5 0 0,1 0-100,-1 0 0,0 0-48,1 0 143,-1 0 0,7 0 0,1 0 0</inkml:trace>
  <inkml:trace contextRef="#ctx0" brushRef="#br0" timeOffset="-22712">6571 5556 7190,'-10'0'-238,"1"0"277,5-6 24,-2-2 1,4-12 91,-3 1 0,4-1-203,-4 5 1,3-4 92,2-1 0,5-4-81,0 4 0,6-5 76,-1 6 1,-2-1-486,2 6 445,-7-1 0,17-6 0,-4-2 0</inkml:trace>
  <inkml:trace contextRef="#ctx0" brushRef="#br0" timeOffset="-22022">8056 4968 7159,'-10'9'89,"0"-4"0,-5 1-16,-4-1 0,-7 5-11,1-5 0,-4 4 2,-5-4 1,3 2-113,-4-2 1,-1-4 13,2 4 0,1-3-179,9-2 1,-2 2-491,6 3 703,-6-4 0,10 6 0,-6-7 0</inkml:trace>
  <inkml:trace contextRef="#ctx0" brushRef="#br0" timeOffset="-21840">7968 4866 7569,'-7'14'0,"-1"-6"-359,-7-3 224,1-3 1,-1-2 189,0 0 1,-6 0 226,-4 0 0,-2 0-282,-3 0-54,1 0 0,1 0-442,4 0 233,-4 0 263,5 0 0,-6 0 0,-1 0 0</inkml:trace>
  <inkml:trace contextRef="#ctx0" brushRef="#br0" timeOffset="-20901">9055 5013 7341,'-8'6'-527,"2"-4"744,-1 4-89,-1-6 1,-2 0-101,0 0 0,1 0-6,-6 0 0,5 0 6,0 0 1,5 0-83,-4 0 0,5-1 75,-1-4 1,2 1-75,-2-5 1,4 4-26,-4-5 96,3 0 0,4 0-13,3 1 1,-2 4-20,7-5 79,-1 0 1,6 2-54,0 3 0,0 3 114,-1 2 1,-4 0-95,0 0 0,0 0 73,4 0 1,-1 2-36,-3 3 1,2-2 86,-7 7-181,-1 0 0,-4 4 74,0 1 0,-1 5-54,-4-1 1,-8 3 46,-7-3 0,-6-1-106,2 7 0,-3-6 43,3 6 0,-4-6-89,4 6 0,1-7 79,-2 1 1,12 3-11,-1-3 1,2 1 20,-3-5 1,7-1 0,3 1 0,4 0-30,1-1 1,1-4 28,4 0 0,5-2-53,10 2 0,3-4-8,6-6 0,5 0-118,1 0 0,5 0 133,0 0 65,2 0 0,2-6 0,0-2 0</inkml:trace>
  <inkml:trace contextRef="#ctx0" brushRef="#br0" timeOffset="-20330">9584 4910 6716,'7'-8'-47,"-5"-6"279,3 5 1,3-1-240,2-5 46,3 4 1,1-10-71,1 6 0,0-5 73,-1 1 0,1-1-61,0 5 0,-2 1 58,-3-1 0,3 5-33,-3 0 0,-2 7 22,1-2 0,-4 4-19,5 1 19,-7 0 1,4 0 1,-5 4-29,3 1 1,-4 7-3,4-2 0,-3 3-42,-2 1 1,0-4 70,0 0-191,0 0 161,0 4-33,0-5 1,1-3-11,4-6 0,-2 0-25,7 0 1,-5-6 52,5-4 0,0-3-6,4-2 0,-4 5 51,0 0 0,0 1-53,5-6 0,-2 5 76,-4 0 1,5 7-63,-5-2 1,-1 4 68,2 1 0,-5 0-51,5 0 1,-5 0 92,5 0 0,-5 4-81,4 1 1,-4 5 1,5-5 1,0 6-32,5-1 0,-1-2 35,1 2 0,0-5-218,-1 5 1,3-7 67,2 2 1,-1-3 124,7-2 0,6 0 0,6 0 0</inkml:trace>
  <inkml:trace contextRef="#ctx0" brushRef="#br0" timeOffset="-20046">10687 4792 7318,'0'-15'192,"0"1"-86,0-1 1,0 0-145,0 1 0,0-3 28,0-2 0,0 2-226,0-2 271,0-4 0,0 7-270,0-4 1,0 4 62,0 1 0,0 0 172,0 1 0,0-1 0,0 0 0</inkml:trace>
  <inkml:trace contextRef="#ctx0" brushRef="#br0" timeOffset="-19810">10893 4616 6170,'-15'6'926,"-5"-4"-448,1 3-300,-7-4 1,3-1-50,-7 0 0,1 0-41,0 0 0,-1 2-160,1 3 1,4-3 92,1 2 1,4-2-315,-4-2 1,6 0 92,-2 0 200,4 0 0,1 0 0,0 0 0</inkml:trace>
  <inkml:trace contextRef="#ctx0" brushRef="#br0" timeOffset="-19460">11231 4763 7569,'8'-2'-201,"-3"-3"218,3 4 0,-6-13 34,3 5 1,-2-4-103,2-2 0,-4 0 7,4 1 38,-3-8 1,-2 4-102,0-6 0,5 4 66,0-4 1,0 4 40,-5-4 0,0 6 0,0-4 0</inkml:trace>
  <inkml:trace contextRef="#ctx0" brushRef="#br0" timeOffset="-18527">11819 5218 6719,'-8'0'182,"-5"0"1,4 0-141,-5 0 1,-1 0 1,0 0 1,4 0-4,-4 0 1,4 2-161,-9 3 153,4-3 0,-4 11-88,1-4 0,-1 4 87,5 2 0,1 0-98,-1 0 0,2-1 77,3 1 1,2 0-74,3-1 0,3 1 58,-3 0 1,5-1-43,5 1 0,5 0 34,10 0 1,1-7-2,3-3 1,6-4 20,-1-1 0,1 0-20,4 0 1,-5-6 34,-4-4 0,3-3-30,-4-2 1,-3 0 103,-1 1 1,-5-3-90,-6-2 0,3 3 47,-7-4 0,0 8 2,-5 3 1,-2 1 8,-3-2 0,-3-2-67,-7 7 1,1-4 34,-1 4 1,-5 0-134,1 5 1,-1 0 74,5 0 1,-1 0-229,-4 0 0,4 0 95,-4 0 0,9 0 156,1 0 0,0 6 0,-4 2 0</inkml:trace>
  <inkml:trace contextRef="#ctx0" brushRef="#br0" timeOffset="-18362">11819 5351 7569,'8'14'-1048,"5"-4"929,-3 0 0,-2 0 122,2 4 0,0-4 50,4 0 1,1-2 113,0 2 1,1 3-157,4-3 1,-2-2-81,6 2 1,1 0-289,4 4 357,0-5 0,1 10 0,-1-3 0</inkml:trace>
  <inkml:trace contextRef="#ctx0" brushRef="#br0" timeOffset="-6409">8058 6546 7569,'-14'0'-107,"0"0"46,0 6 0,0-4 0,-2 2-21,-2-2 0,0-2 230,-5 0-231,-1 0 0,-4 1 98,0 4 0,0-3-60,0 2 1,0-2 57,-1-2 0,1 0-54,0 0 0,6 0-37,3 0 1,4 0-289,1 0-58,0 0 424,6 0 0,-5-6 0,5-2 0</inkml:trace>
  <inkml:trace contextRef="#ctx0" brushRef="#br0" timeOffset="-6205">8086 6320 7456,'-11'0'-85,"-3"0"1,3 0 242,-7 0 0,-4 0-180,-2 0 1,-7 0 93,-2 0 0,-4 0-123,4 0 0,-5 0 92,5 0 1,2 0-207,8 0 0,-2-4 165,6-1 0,0-6 0,5 3 0</inkml:trace>
  <inkml:trace contextRef="#ctx0" brushRef="#br0" timeOffset="-2544">11086 6194 6787,'0'-8'160,"0"-5"12,0 4 1,0 1-72,0-1 0,0-1-63,0-4 1,0 0 33,0 0 1,0 0-122,0 0 1,0 0 77,0 0 0,-5 0-97,0 0 0,1 0-145,4-1-21,0 1 1,0 0 233,0 0 0,0 0 0,0 0 0</inkml:trace>
  <inkml:trace contextRef="#ctx0" brushRef="#br0" timeOffset="-4171">9058 6334 6931,'0'8'-530,"0"-1"1010,0-7-52,-6 0-323,4 6 1,-6-5 23,4 4 0,1-3-55,-7-2 1,1 0 10,-5 0 0,4 0 1,1 0 0,-2 0-82,-8 0 1,4 4 163,-4 1-237,3 0 0,2-5 20,0 0 1,5-2-162,-1-3 68,7 4 1,-3-12 87,6 4 1,0 1 4,0-1 0,6 1 16,3-1 1,4-4-1,1 4 1,0 2-5,0 3 1,0-3 57,0 3 0,0-1-17,1 5 1,3 0 70,1 0 0,0 0 30,-5 0 0,-5 5-62,1-1 1,-7 7 45,2-1 1,-4 2-58,-1 2 0,-6 2-52,-4 3 1,-4-4 54,-4 4 1,0 2-41,-5-3 1,4 7-4,-4-1 1,5-2-87,0 1 0,2-6 27,2 2 0,0-3 54,0-2 1,6 0 6,3 0 1,4 0-14,1 0 1,0-4-16,0-1 0,1-6 18,4 2 0,4-4-149,10-1 1,3 0 90,6 0 1,2-4-82,3-1 0,1-6-21,4 2 1,1 1 175,-6-2 0,6 1 0,-3-5 0</inkml:trace>
  <inkml:trace contextRef="#ctx0" brushRef="#br0" timeOffset="-3627">9466 6278 7081,'2'-9'86,"3"-1"1,-2 1-37,6-5 0,-4 0 20,4 0 1,1 0-75,4 0 1,0 0 20,0-1 1,1 1-2,4 0 1,-3 0-43,3 0 0,-2 0 58,2 0 1,-4 1-79,4 4 0,-8-2 88,-2 6-70,1 1 51,4 4-36,-6 0 0,-2 6 3,-6 3 1,0-1-25,0 2 40,0-1-8,0 5 0,0 0-11,0 0 14,0 0-23,-6 0 21,4 0 1,-3-4-38,10-1 0,-2-6 33,7 2 1,-1-8-33,5-2 0,0-6 35,0 2 0,0-4-11,0-1 0,1 2 31,-1 2 1,0-2-40,0 2 126,0-2 1,0 3-102,0-1 95,0 7 0,0-3-42,0 6 0,-4 6-5,-1 3 0,-4-1-24,4 2 0,-4-1-3,4 5 1,-1 0-28,1 0 1,4-4-91,-4-1 1,5-4-333,5 4 0,2-6 424,2 2 0,10 3 0,-3 0 0</inkml:trace>
  <inkml:trace contextRef="#ctx0" brushRef="#br0" timeOffset="-3309">10522 6137 7243,'2'-7'14,"3"2"1,-4 2 116,4-2 44,-4 3-50,-1-10 1,0 4-11,0-6 0,0 0-88,0 0 1,0 0 46,0 0 0,0-2-122,0-3 1,0 4-66,0-4 1,0-1 55,0 1 1,0 0-223,0 5 0,0 0-59,0 0-77,0 0 1,0 4 414,0 1 0,0 6 0,0-4 0</inkml:trace>
  <inkml:trace contextRef="#ctx0" brushRef="#br0" timeOffset="-3112">10677 5884 7344,'0'8'-785,"0"0"405,0-4 476,0-2 462,0 4-424,-6-6 1,-2 2 245,-6 2-333,0-2 1,-6 4 52,-4-6 1,2 0-52,-1 0 0,-1 0-78,-4 0 1,2 0-207,2 0 0,-2 0 112,2 0 0,2 0 123,-1 0 0,-1 0 0,-4 0 0</inkml:trace>
  <inkml:trace contextRef="#ctx0" brushRef="#br0" timeOffset="-1058">12550 5771 7076,'0'8'-677,"-2"3"247,-2-6 526,2-1 280,-4-4 1,8-4-285,2-1 1,-1-4-68,7 4 1,-2-6 15,1 2 0,3 1-1,-2-2 0,2 1-47,2-5 1,5-5 45,0 0 0,0 1-85,-5 4 1,0-1 34,0 1 0,0 0-89,0 0 0,0 2 38,0 2 0,-4-1 50,-1 7 0,-4-1 10,4 5-17,-6 0 1,4 2 34,-7 2 0,0-1-31,0 7 1,0-1 20,0 5 0,0 0 16,0 0 0,0 0 36,0 1 20,0-1-62,0 0-14,0-6 1,1-2 7,4-6 0,-2 0-84,6 0 0,-1-2 77,2-2 1,2-4-17,-3-6 0,-1 4 3,2 1 0,-6 4-9,6-4 23,-7 6-24,9-4 125,-4 7-105,6 0 1,0 7 38,0 2 1,1 4-31,-1 1 1,1-5-110,4 0 1,1 1 99,4 4 0,9 0 0,-4 0 0</inkml:trace>
  <inkml:trace contextRef="#ctx0" brushRef="#br0" timeOffset="436">11156 5264 7369,'0'8'-689,"0"-2"0,-2-6 1066,-2 0-325,2 0 1,-4-1-450,6-4 397,-6 4 0,4-12 0,-4 5 0</inkml:trace>
  <inkml:trace contextRef="#ctx0" brushRef="#br0" timeOffset="2443">12198 6644 6728,'8'0'379,"-2"0"378,-6 0-722,-12 0 0,7 5 17,-9 0 1,1-1-5,-5-4 1,0 5-69,-5 0 0,6-1 85,-2-4 1,-1 0-66,1 0 1,0 0 44,5 0 1,0 0-98,0 0 0,4 0 46,1 0-243,6 0 105,-3-6-58,6-2 99,6-6 71,8 0 1,6 2 105,4 2 0,-4-1-101,-6 7 1,5-1 47,0 5 1,-1 0-33,-3 0 0,-1 0 253,0 0-112,0 6 0,-2 2-100,-2 6 1,-4 0-23,-6 0 1,0 0 29,0 0 1,-2 1-76,-2-1 0,1 0 60,-7 0 1,1 0-61,-5 0 1,0 2 47,0 2 0,1-2-25,4 3 0,-4-4 1,4-1 1,2 1 6,3-1 1,2 1-31,2 4 0,0-8 32,0 3 1,2-3-163,2 3 0,6-1 92,9-4 0,-2 2-211,6-6 0,1-1 70,4-4 0,5 0 215,0 0 0,0-6 0,-5-2 0</inkml:trace>
  <inkml:trace contextRef="#ctx0" brushRef="#br0" timeOffset="3111">12930 6461 7223,'0'-9'210,"0"-1"-147,0 1 1,5-5-52,0 0 0,6 0 51,-2 0 0,3-5-100,3 0 0,-1 0 47,0 5 1,0 0-79,0 0 1,5 0 51,-1 0 1,1 5-7,-5-1 1,0 6 9,0-6 1,1 7-9,-1-2 0,-5 4 4,0 1 1,-4 1 8,4 4 0,-5-2 9,0 7 1,-2-1-9,-2 5 1,0 0 10,0 0 1,0 0-32,0 0 0,0 0-32,0 0-11,0 1 60,0-1 0,0-5-29,0 0 22,0-5 1,1 2-62,4-6 1,3-5 47,6 0 1,-5-6 10,1 2 1,-1-3-8,5-3 0,0 1-5,0 0 1,1 5 57,-1 0 1,0 4-51,0-5 1,-5 7 47,1-1 0,-6 2-38,6 2 0,-3 2 22,3 2 0,1 4-14,-7 6 1,7-3-118,-1 3 1,-2-7 104,1 7 16,0-3 0,12 9 0,1 2 0</inkml:trace>
  <inkml:trace contextRef="#ctx0" brushRef="#br0" timeOffset="3686">14043 6391 7569,'-14'8'-708,"6"4"0,-5-10 921,4 2 0,-4-2-35,-1-2 0,0 0-7,0 0 1,-5-2-113,1-2 1,-1-4-34,5-6 0,4 0 4,1 0 1,6-5-84,-2 0 1,-1-6-78,1 2 0,2-2 112,8 1 0,4-2-194,10 2 1,-2-1 46,7 2 1,4-4 164,5 3 0,-1 4 0,-3 0 0</inkml:trace>
  <inkml:trace contextRef="#ctx0" brushRef="#br0" timeOffset="4269">14310 6222 6758,'8'0'18,"5"-6"0,-6-2 4,7-6 1,-4 1-15,-1 4 1,1-4 16,4 4 1,0-4-28,0-1 0,0 0 32,0 0 0,0 2-97,0 2 1,0-2-30,0 2 0,0 4 92,0 1-17,1 4 1,-1 1 4,0 0 1,-5 0 23,0 0 0,-5 6-25,0 3 1,-2 4 33,-2 1 0,0 5-26,0 0 1,-2 1 15,-2-1 0,0-4 5,-5 4 1,6-2-6,-2 2 0,-1-8 42,1 3 0,1-8-40,4 4 14,0-7-15,6 3 1,-5-6 0,12-5-18,-4 1 1,-1-7 17,2 1 1,-3-2-20,3-2 0,2 1 9,-2 4 1,-2-2-4,1 6 0,-4-4-6,4 4 1,-4 1 5,4 4 50,0 0 1,1 0-44,-1 0 0,-6 6 72,2 3 1,1-1-62,-1 1 1,0 1 3,-5 4 1,4-5-41,1 1 1,1-3-5,-1 3 0,-2 1-78,7-7 0,-6 6 67,6-5 1,-6-1 36,6-4 0,-1 7 0,5 0 0</inkml:trace>
  <inkml:trace contextRef="#ctx0" brushRef="#br0" timeOffset="4546">15127 6306 7569,'8'0'-56,"-2"0"1,-4-4-174,2-1 120,-2-6 187,4 3 1,-6-6-76,0 0 1,5 0 48,-1 0 1,1 0-136,-5 0 0,0 0 98,0 0 0,0-1-143,0 1 1,0-4 40,0-1 1,2-2-35,2 3 0,0 2-19,5-3 1,-6 4-232,2 1 371,3-1 0,-1 1 0,7 0 0</inkml:trace>
  <inkml:trace contextRef="#ctx0" brushRef="#br0" timeOffset="4746">15324 6081 6779,'-14'0'292,"0"0"0,-6 0-234,-4 0 0,2 0 20,-1 0 0,-2 0-124,-8 0 0,3 0 69,-3 0 1,3 0-232,2 0 1,2 0-55,2 0 262,-2 0 0,4 6 0,-6 2 0</inkml:trace>
  <inkml:trace contextRef="#ctx0" brushRef="#br0" timeOffset="5088">15507 6236 7569,'8'8'-362,"-2"-2"319,-6-6 41,0-6 1,0-2-16,0-6 1,0 0 61,0 0 0,0 0-112,0 0 0,0-5-27,0 0 0,0-6 106,0 1 0,0 3-392,0-3 179,0 7 201,0-10 0,6 12 0,2-6 0</inkml:trace>
  <inkml:trace contextRef="#ctx0" brushRef="#br0" timeOffset="5396">15789 6264 7569,'14'0'-470,"0"0"0,-2-1 338,-2-4 1,2 2 100,-2-7 0,2-1 104,2-7 1,-4 0-72,-1-5 1,0 4 13,5-4 1,-1-1-7,-4-4 0,2 3-10,-6-3 0,4 4-21,-4-4 1,-2 0 19,-7 5 1,0-2-287,-5 1 287,0 4 0,-12-1 0,-1-1 0</inkml:trace>
  <inkml:trace contextRef="#ctx0" brushRef="#br0" timeOffset="5921">16014 6391 7569,'-9'5'-668,"-1"-1"332,1 7 208,-5-9 1,-5 6 174,0-4 0,-7-1-33,-3 7 1,-7-7 69,-11 2 0,-4 1-37,-10-1 1,-3 1-15,-7-2 0,7-2-54,3 3 0,-5 1-158,-4-1 1,-11 1 118,-9-1 1,-2 1 81,-2 3 1,10 4-430,-10-4 0,3 4 408,-7 1 0,46-7 1,0 0-16,0 0 1,1 0 0,-41 2 5,7 1 1,-1-1-8,-3 5 1,0-6-278,4-3 0,3 1 277,2-1 0,8 1-78,6-1 1,7-4 56,-2 4 0,3-2-219,1 2 255,1-4 0,4 6 0,1-4 0,-2 3 0,-2 3 0,-2 1 0</inkml:trace>
  <inkml:trace contextRef="#ctx0" brushRef="#br0" timeOffset="6530">14592 6701 7569,'8'0'-888,"-2"0"1194,-6 0-302,0 6 71,0-5 1,-6 10-72,-4-6 1,-2 0 59,-2-5 0,-2 4-112,-3 1 0,4 0 60,-4-5 0,3 0-70,2 0 1,0 0 20,0 0 0,5-2 0,-1-2-116,7 2 140,-3-11 0,7 7-4,4-3 0,4-2 1,10 6 1,-2 1 5,7 4 0,-1 0-4,5 0 0,1 0 31,-1 0 1,-2 4 21,-2 1 1,1 6 6,-6-2 1,-7 8 32,-7 2 0,-4 2-66,-1-3 0,-3 0 96,-6 5 0,-2-4-37,-12 4 1,-1-1-23,-4 2 0,0 1-1,0-7 0,4 1-20,1-5 0,1 0-85,-2 0 95,-2 1 1,10-3-139,-3-3 151,10-2-206,3-7 160,18 0 0,-1-2-196,13-3 0,-1 2-84,5-6 274,7 6 0,7-10 0,8 5 0</inkml:trace>
  <inkml:trace contextRef="#ctx0" brushRef="#br0" timeOffset="8755">8030 7785 7260,'-14'0'19,"0"0"64,0 0 1,4 5-97,1-1 0,0 1 94,-5-5 1,0 0-124,-1 0 1,-5 0-5,-3 0 1,-4 0-13,-1 0 0,0 0 12,0 0 0,-1 5-104,1-1 1,5 1-121,-1-5 1,7 0 93,-2 0 0,4 2 176,1 2 0,0-2 0,-1 4 0</inkml:trace>
  <inkml:trace contextRef="#ctx0" brushRef="#br0" timeOffset="8966">7917 7560 7569,'8'0'-1137,"-1"0"1149,-7 0 66,0-7 1,-7 6 158,-2-4 0,-8 3-170,-2 2 1,-6 0-5,1 0 1,-2 0-176,-2 0 155,-1 0 1,3 0-74,2 0 0,-1 0-139,7 0 0,-1 0-369,5 0 538,6 0 0,-5 0 0,6 0 0</inkml:trace>
  <inkml:trace contextRef="#ctx0" brushRef="#br0" timeOffset="9680">8917 7503 7569,'-8'6'-172,"-4"-4"1,9 9-515,-7-6 557,1 6 0,0-10 342,-1 4-77,1 3 1,-7-7 10,-3 4 1,4-2-87,-4 2 1,3-4-46,2 4 1,-5-3 72,1-2-100,-1 0 1,10 0 14,-1 0 1,2-2-39,-1-3 74,3 4-17,-1-12 1,6 10-182,-4-6 169,4-1 1,5-4-66,1 0 0,6 5 50,-2-1-11,4 1 1,1 1-6,0 4 1,2-3 15,2 3 1,0-1-1,5 5 0,-4 0 107,4 0-104,-5 6 0,2 2 1,-6 6 117,0 0-108,-6 0 20,-2 7 1,-6-4 11,0 6 0,-5 1-7,1 4-76,-7-6 58,3 4 1,-6-4-18,0 6 1,0-6-3,0-3 0,4 1-5,1-1-5,6 0 0,-4-5 34,7 0-23,0-6 2,0 4 0,0-10 1,7 6-49,2-3 1,5-4-9,5 4 1,4-4-34,10-1 0,-1 0-294,5 0 383,1 0 0,10-6 0,2-2 0</inkml:trace>
  <inkml:trace contextRef="#ctx0" brushRef="#br0" timeOffset="12883">9917 7179 6325,'0'8'220,"0"-2"0,0-4-65,0 3-8,0-4 2,-6 12-76,-2-5 1,-6 4-5,0-3 1,0 2-14,0-6 1,-1 5 4,1-6 1,-1 1-103,-4-5 15,3 6 0,-4-4 14,6 2 1,0-2 54,0-2 0,4 0-143,1 0 0,6-2 65,-2-2 1,2 1-57,-2-7 0,4 6 38,-4-6 1,10 5-14,4-4 0,4 0 41,1-5 0,0 4 3,0 1 1,0 4 45,0-4 0,0 6-48,0-2 1,0 3 65,0 2 1,0 0-51,1 0 0,-1 0 119,0 0 0,-5 0-102,0 0 0,-4 7 124,5 2 0,-7-1 35,1 1-113,-2 1 0,-2 4-70,0 0 56,0 0 1,-5 0-131,1 0 121,-7 0 1,4 0-49,-2 0 1,-2-4 33,6-1-57,-6 0 0,8 5 28,-6 1 1,6-6-15,-2 0-146,3-6 164,2 10 0,7-10-146,2 6 0,4-5 79,1 0 0,6-2-133,3-2 0,4 0 45,1 0 1,7 0 161,2 0 0,4 0 0,1 0 0</inkml:trace>
  <inkml:trace contextRef="#ctx0" brushRef="#br0" timeOffset="13523">10494 7545 6955,'-9'0'-485,"-1"0"517,7-6 1,-9 5 155,2-4 0,3-1-74,-3 1 0,1-6-26,-5 2 0,4-2-12,1 1 1,4-2-111,-4 2 0,6-2 74,-2-2 0,4-2-118,1-3 0,1 4 6,4-4 1,3-1-77,6 1 1,-2-5-36,-2 6 0,2-1 98,-3 5 0,4 0 85,1 0 0,0 0 0,0-1 0</inkml:trace>
  <inkml:trace contextRef="#ctx0" brushRef="#br0" timeOffset="31468">17028 6884 7774,'-6'7'50,"-7"0"-97,-6-7 0,-6 0 70,2 0 0,-9 4-104,0 1 0,-1 0 81,5-5 1,-5 0-264,0 0 0,5 4 115,4 1 0,7 0-25,-2-5 1,4 0 35,1 0 137,6 0 0,-5-6 0,5-2 0</inkml:trace>
  <inkml:trace contextRef="#ctx0" brushRef="#br0" timeOffset="31659">17084 6729 7569,'8'0'-116,"-2"0"253,-6 0-70,-12 0 1,-4 0 87,-12 0 1,-5 0-172,0 0 1,-6 0-17,2 0 1,-3 0 142,3 0 0,-2 0-397,6 0 143,0 0 90,11 0 0,-3 0 53,6 0 0,1-7 0,3 0 0</inkml:trace>
  <inkml:trace contextRef="#ctx0" brushRef="#br0" timeOffset="32712">17830 6715 6055,'8'0'-29,"-2"0"17,-6 0 43,7 0-42,-6 0 1224,6 0-1136,-7 6-31,0-5 45,-7 6-77,-1-7 1,-4 1 30,3 4 1,-4-3-26,4 2 0,1-2 16,-2-2 0,6 0-14,-6 0 1,6 0-14,-6 0 1,7-2-11,-2-2 30,4 2-47,1-4 43,0-1 12,0 6-90,0-12 70,0 6-5,6-7 0,0 4-38,4 1 0,2 1 44,-2-1-25,2-4 0,2 10 1,0-5-1,0 2 79,1 3-65,-1 1 143,0 2-139,-6 0 0,4 0 121,-3 0-110,-2 6 1,-1 2 39,-6 6 0,0 0-25,0 0 0,-2 1-100,-2-1 93,-4 0-36,-6 0 0,0 0 1,0 0 0,0 0 1,-1 0 0,1 5-9,0 0 1,5-1 22,0-4 1,1 1-7,-2-1 1,-1 0 30,7 0 0,-1 0-29,5 0 1,0-5 64,0 1 0,0-1-58,0 5 1,2-4 2,2-1 0,-1-1-29,7 1 1,-1 2-33,5-6 62,0 6-174,7-10 1,-6 10 53,4-6 0,1 1-283,-1-1 0,0-3 130,-5 2 0,0-2 256,0-2 0,0 6 0,0 2 0</inkml:trace>
  <inkml:trace contextRef="#ctx0" brushRef="#br0" timeOffset="33817">18436 6433 6879,'0'-14'198,"6"6"0,-3-4-124,7 2-8,-7 4-13,9-7 0,-9 6-90,7-7 0,-1-1 98,5 1 0,0 0-105,0 0 0,1 0 88,-1 0 1,0-3-63,0 3 1,0-3-6,0 7-21,0 4 62,0-7-13,0 12 0,-6-4 66,-3 10-62,-4-4 1,-1 7 100,0-3-74,0 3 21,0 0-24,0 4-22,0-10 1,2 4-5,3-6-21,-4 0 11,5 0 10,-6 6-9,0-4 1,0 6 3,0-4-4,0-2 0,-1 9 82,-4-7-72,4 1-1,-6-5 9,7 6 54,0-4 161,0 4-165,0 1-33,0-6 1,-1 10 34,-4-6-19,3 6 0,-5-5 3,2 3 0,3 4 69,-2-4-86,2-3 0,1 7 28,-4-4-28,3-2 24,-4 5-26,6-10-50,0 4-1,6-6 1,-3-5-47,7 1 77,-1-7-8,-1 9 0,5-10-48,-4 2 48,3 4-6,-4-7 1,5 7-86,-4-3 80,4-4 3,1 12 0,0-12-21,0 4 1,-5 1 5,1-1 1,-1 5-3,5 0 0,-4-3 19,-1 3-10,0-7 0,1 9-11,-1-2 28,0 2 0,1-3-24,-1 1 5,-6-1 45,10 5-45,-12 0 58,12 0-48,-11 0 39,4 0-35,0 0-2,-4 0 0,4 1 17,-6 4-13,0-3-1,0 10 1,0-9 8,0 7-6,0-7-2,0 9-5,0-4 1,0 2 5,0-1 0,1-6-227,4 2-16,-3 3 221,10-7 5,-10 5 0,6-4-688,-4 3 236,-2-4-373,10 6 838,-10-7 0,10 0 0,-10-7 0,4-1 0</inkml:trace>
  <inkml:trace contextRef="#ctx0" brushRef="#br0" timeOffset="34146">19393 6320 7015,'0'8'-316,"0"-2"1177,0-6-754,0-12 1,5 7-58,0-9 45,6 3-26,-10-3 1,12 0-120,-4 0 0,-1-2 78,1-2 1,1 0-104,4-5 1,-5 6 79,1-2 16,-7-3-1,9 6 0,-10-6-12,3 4-303,2 2 0,-5-4-616,3 6 911,-4 6 0,5-5 0,2 5 0</inkml:trace>
  <inkml:trace contextRef="#ctx0" brushRef="#br0" timeOffset="34388">19562 6123 6275,'8'0'877,"-2"0"-52,-6 0-844,-12 0 0,3-1 93,-10-4 1,-2 3-173,3-2 1,-6 2-77,5 2 0,-4 0-131,4 0 1,-4 0-357,4 0 661,0 0 0,-1 0 0,-2 0 0</inkml:trace>
  <inkml:trace contextRef="#ctx0" brushRef="#br0" timeOffset="34792">19802 6222 7569,'0'8'-348,"0"-2"572,0-6 0,0-11-206,0-3 1,1 1 168,4 4-218,-3 0 0,4-5 125,0-1-188,-4 1 0,10 0 121,-10-6 1,10 3-1,-2-5-11,2 1 11,2-4 0,-4 8-447,-1-6 277,-6 6 1,3-4 142,-6 7 0,7 0 0,0 0 0</inkml:trace>
  <inkml:trace contextRef="#ctx0" brushRef="#br0" timeOffset="36126">20562 6278 7372,'6'-8'390,"-3"-4"-170,7 2-114,-7-2-133,10-2 1,-10-2 37,6-3 1,-6 4-79,2-4 1,1-1 64,-1 1 0,0-1-119,-5 1 1,4 2-61,1-7 1,0 7-21,-5-2 1,0 3-262,0 2 144,0 7 318,-7 0 0,0 1 0,-8-2 0</inkml:trace>
  <inkml:trace contextRef="#ctx0" brushRef="#br0" timeOffset="36372">20731 6137 7670,'0'8'654,"0"-2"-635,-6-6 1,-2 0-83,-6 0 52,-6 0 51,4-6 0,-11 5-288,4-4 194,-4 3 1,-1 2 0,0 0-308,0 0 1,1 0 28,4 0 107,-4 0 225,5 0 0,0-6 0,2-2 0</inkml:trace>
  <inkml:trace contextRef="#ctx0" brushRef="#br0" timeOffset="38249">21083 6222 7308,'8'0'-654,"0"0"852,-4 0 1,-2-2-79,3-2-57,3 2 0,-1-9-23,7 6 0,-4-6 18,-1 2 0,1 1-87,4-1 68,0-1 0,0-4-64,0 0 0,0 5 10,0-1-3,0 1 1,0-3-11,0 2 1,-4-1-11,-1 7 1,-4-1 35,4 5 1,-4 0-17,4 0-66,-6 0 76,4 6 0,-7-3-12,0 7 0,0-1 0,0 5 3,0 0 0,-5 0 8,0 0 1,-1 0-4,1 1 1,4-6-13,-4 0-95,-3 1 89,7-2-55,-6 4 64,7-10-87,0 4 0,5-12 31,0-4 64,6-2 0,-3-2 74,6 0-93,-7 6 0,6-5 61,-4 4 1,4 3-48,1 1 1,-5 3 55,1 2 1,-6 0-20,6 0 0,-5 0 31,4 0 5,-6 0 0,8 7 9,-6 2 0,-1-1-54,-4 1 1,0-4 37,0 4-87,0 1 61,7 4 1,-6-5-178,4 0-20,-4-5 177,6 2 1,-6-5-3,4 4 0,3-3 0,0 4 0</inkml:trace>
  <inkml:trace contextRef="#ctx0" brushRef="#br0" timeOffset="38559">21956 6306 7569,'-8'0'-568,"-4"0"1,9 0 700,-7 0-87,1 0 0,-4-1 206,4-4-169,-4-3 1,10-6-1,-6 0 1,6 0-190,-2 0 151,4-6 0,1 4-51,0-3 1,6-3 0,3 0-8,4 0 0,1-4-135,0 2 159,6-2 0,-4-4-175,3-3 1,1 8-60,-1-3 1,1 8 222,-1-4 0,3 7 0,6-3 0</inkml:trace>
  <inkml:trace contextRef="#ctx0" brushRef="#br0" timeOffset="39173">22238 6222 7569,'8'0'-633,"4"0"1,-9 0 659,7 0-38,-1 0 171,5-6-4,0-2-138,-6-6 100,4 0-89,-4 6-6,6-5 0,0 1 2,1-7 6,-1 0-19,0 5 1,0 0 0,0 0 8,0 0 12,0 0 0,-5 1-77,1 4 0,-1-2 3,5 6 0,-4 1 64,-1 4-25,-6 0-39,10 0 50,-5 0-12,-1 0 1,0 6-10,-7 3 10,6 4 1,-5 1 0,6 0 42,-7 0-40,0 0 0,0 0 0,0 0 1,0 0 0,-7 0 0,6 0-3,-4 1 0,4-6 1,1 0 2,0-6-149,0 4 127,6-7 0,-3-7-9,6-2 0,1-3 37,4-3-24,0 1 4,0 7 0,-1-1 11,-4 3 1,3 3 45,-2-2-55,-4 2-5,7 2 99,-6 0 1,3 2-80,-1 2 0,-6 0 50,2 5 1,-3 0-28,-2 5-12,6 1 1,-5-1 6,4 0 0,1-5-44,-1 0 1,4-4 10,-4 5 1,6-7-18,-2 1-488,4-2 515,7-2 0,-4 0 0,4 0 0</inkml:trace>
  <inkml:trace contextRef="#ctx0" brushRef="#br0" timeOffset="39524">23209 6250 6442,'8'0'557,"-2"0"-390,-6 0 1,5-2-79,0-2 1,1 1-23,-1-7 0,-4 1-79,4-5 118,3 0-43,-7 0 1,7-5-115,-3 0 0,-4-6 83,4 2 1,1 1-160,-1-2 0,0 5-69,-5-4 0,0 4-72,0-4 0,0 5 141,0 0 0,-2 4 127,-2 4 0,2-2 0,-4 4 0</inkml:trace>
  <inkml:trace contextRef="#ctx0" brushRef="#br0" timeOffset="39740">23350 5997 7569,'8'6'-680,"0"-5"510,-4 4 0,-2-2 425,3 2-72,-4-4 190,-1 6-299,-6-1-19,-2-4 0,-7 4-70,-4-6 1,2 1 19,-7 4 0,5-3 1,-3 2-1,1-2-131,-1-2 1,4 0-152,0 0 0,-3 0 277,3 0 0,-8 0 0,5 0 0</inkml:trace>
  <inkml:trace contextRef="#ctx0" brushRef="#br0" timeOffset="40201">23632 6250 6893,'0'-14'110,"1"-5"-52,4 0 1,-3 1-109,2 4 21,4-1 0,-6-3-89,2-1 0,3 0-26,-3 5-243,1 0 190,-5 0 197,6 0 0,2 0 0,6 0 0</inkml:trace>
  <inkml:trace contextRef="#ctx0" brushRef="#br0" timeOffset="40491">23843 6278 7569,'8'0'-441,"4"0"468,-2 0 0,-2 0-98,1 0 0,0-6-26,5-3 6,0 2 170,1-5 1,-1 2-111,0-8 108,0 2-20,0-11 0,5 10-71,-1-6 0,1-1 48,-5-4 0,0 0-163,0 0-32,-6 0 76,-2-1 0,-6 6-175,0-1 1,-7 7 259,-7-2 0,-7 4 0,-7 1 0</inkml:trace>
  <inkml:trace contextRef="#ctx0" brushRef="#br0" timeOffset="41218">23970 6489 7569,'-10'2'-519,"1"3"318,0-4 1,-6 5 0,1-6 216,0 7 0,-6-6 0,-2 4 45,0-3-64,-4-2 0,2 0 56,-9 0 0,0 1-46,-9 4 1,-5-4 33,-14 4 0,-3-2-4,-6 2 1,-5-2-15,-1 6 1,-11 1-1589,-2 4 1587,38-7 1,0 0-12,-2-3 0,0 0 1,-1 2-1,0 0-163,0-1 1,0 0 0,-1 0 0,0 1 121,-3-2 0,-1 1 51,-2 1 0,1 1-8,3-3 0,0-1 0,-1 2 0,0 0 5,6 0 1,1-1 0,-3-2 0,0-1 1,2 2 1,1-1 7,-46 0 1,12-2 0,10 0 1,10 0-58,4 0 0,4 0 8,6 0 0,2 0-91,7 0 0,-5-5 73,0 0 0,5 0 450,4 5 1,7 0 0,-2 0-654,3 0 411,8 0 0,2 0 0,8 2-170,2 3 0,-1-4 0,3 18 0,7-3 0</inkml:trace>
  <inkml:trace contextRef="#ctx0" brushRef="#br0" timeOffset="41819">22393 6799 7569,'7'0'-650,"0"0"0,-7 2 645,0 2 78,0-2 0,-2 9 18,-3-6 0,-2 1-55,-7-1 1,-2-2 75,-3 6 0,-3-6-84,-6 2 1,1 1-2,4-1 0,-4 0-75,4-5 0,3 0 87,1 0 0,3-5-46,2 0 0,6-6 41,4 2 0,-3 1-198,3-1 172,-1-1 1,11-4-56,4 0 0,2 5 39,2-1 0,7 7 1,2-2-8,4 4 1,1 1 21,0 0-11,6 0 0,1 1 1,2 4 30,-4 5 1,-5 2-30,-4 2 0,-9 0 107,-5 0 1,-7 0-94,2 0 145,-10 7-71,-9-6 0,-8 10-39,-6-6 1,-7 5-12,-2-5 0,-2 4-56,1-4 1,-6 4 61,7-4 1,-2 1-91,6-1 1,3-5 76,-3 0 0,8 0-86,2-4 0,7-2 62,2 1-41,0 0 20,12 5 0,2-6-93,10-3 0,9 1 97,4-1 1,10 0-116,4-5 0,6 0 18,4 0-251,-4 0-299,12 0 659,-5 0 0,7 0 0,-4 0 0,-3 0 0,-3 0 0,0 0 0</inkml:trace>
  <inkml:trace contextRef="#ctx0" brushRef="#br0" timeOffset="42643">18239 6588 6624,'-10'8'427,"1"-4"1,4-2-114,-4-2-225,0 0 0,-10-5 0,0-1 111,2-2 0,1-1-111,2-5 0,0 0-5,0 0 0,0-2-25,0-3-92,6 4 119,-5-12 0,12 5-148,-4-6 0,4-2 54,1-3 1,6 2-317,3-7 1,12 1 69,7-5-669,6-1 100,8 1 823,1 0 0,5 0 0,2-1 0</inkml:trace>
  <inkml:trace contextRef="#ctx0" brushRef="#br0" timeOffset="43234">19957 6433 7569,'9'0'-319,"0"0"0,-4-2 159,4-2 1,1-2 496,4-4 0,0-4-32,0 0 0,2 0-58,3-5 0,-4-3-92,4-1 0,-2-4 22,2-1 1,-3 0-146,2 0 0,-7-5 73,-1 0 0,-7-5-317,2 6 1,-4-8 143,-1 3 0,-6 1-504,-4-2 0,-4 2 69,-4-1 503,2 2 0,-11 1 0,5-2 0</inkml:trace>
  <inkml:trace contextRef="#ctx0" brushRef="#br0" timeOffset="47821">10832 7489 6900,'0'8'316,"0"-2"587,0-6-822,6-6 0,2-2-42,6-6 6,0 6 0,5-4 1,2 2-49,0-2 1,-2-2 26,5 0 0,-2 0-86,1-1 0,-3 6-2,-6 0 1,1 4 83,-1-4 1,0 5-103,0 0 95,-6 2-15,4 2 4,-10 0 0,6 5-6,-4 0 1,-2 1-20,2-1 2,-2 2-39,-2 7 0,0 1 55,0-1 0,0-5-61,0 0 1,0-4 49,0 4 0,0-4-32,0 5 1,0-7-50,0 3 46,6-6 78,2 0 1,6-6-44,0-4 0,0 2 39,0-1 1,-4 4-43,-1-4 12,1 6-5,4-10 35,0 12-13,0-5 1,-5 6-1,1 0 0,-7 1 9,1 4 1,-2-2-19,-2 6 0,5-4 60,-1 4-54,1 1 0,-3 4 16,2 0 0,-1-5-9,7 1 0,-5-7-195,4 2 1,0-2-130,5 1 0,1-2 310,-1 3 0,6-4 0,2-1 0</inkml:trace>
  <inkml:trace contextRef="#ctx0" brushRef="#br0" timeOffset="48180">11846 7503 6707,'0'8'344,"0"-2"704,0-6-987,0-12 31,0 2 1,0-10-131,0 6 0,0 0 66,0 0 1,2 4-96,2 1 0,-2 0 63,3-5-262,-4-1 0,1 3-47,2 3-516,-2-4 829,4 11 0,0-10 0,2 4 0</inkml:trace>
  <inkml:trace contextRef="#ctx0" brushRef="#br0" timeOffset="48446">12001 7391 7086,'0'7'-9,"0"0"220,-6-7 0,-2 0-152,-6 0 0,0 0 9,0 0 1,0 0 7,-1 0 1,0 0-5,-4 0 0,3 0-96,-2 0 0,-3 0 7,2 0 1,-4 0-96,4 0 0,0 0-173,5 0 1,0 0 110,0 0 1,0 0 173,0 0 0,6 0 0,2 0 0</inkml:trace>
  <inkml:trace contextRef="#ctx0" brushRef="#br0" timeOffset="48823">12268 7503 7569,'8'-8'-440,"-1"-4"1,-7 4 607,0-6 1,4 0-133,1 0-129,0 0 0,-5 0 38,0 0-190,0-1 245,0 1 0,0 0 0,0 0 0</inkml:trace>
  <inkml:trace contextRef="#ctx0" brushRef="#br0" timeOffset="49478">12564 7616 7569,'10'0'0,"-1"0"0,-4 0-599,4 0 567,0-6 0,1 2 0,-1-5 198,2-2 1,-3 3-46,1-1 0,1 0-34,4-6 1,0 3-43,0 3 0,-5-7 38,1 7 1,-2-12-99,1 7 1,2-3 23,-6 3 1,4 0 38,-4 0-104,-1 0 1,-5-1-183,-4 1 0,-3 2 238,-6 2 0,-6-2 0,-2 4 0</inkml:trace>
  <inkml:trace contextRef="#ctx0" brushRef="#br0" timeOffset="51164">13325 7517 7227,'7'-6'291,"0"-2"1,-7-6-246,0 0 1,4 5-1,1-1 0,0 6-117,-5-6-124,0 1 180,0-5 27,0 0-379,0 6 119,0-5 94,0 5 1,0-1-132,0 0 285,0 6 0,0-4 0,0 7 0</inkml:trace>
  <inkml:trace contextRef="#ctx0" brushRef="#br0" timeOffset="51504">13451 7391 7375,'-9'7'153,"-1"-2"1,6-3-114,-6-2 0,-4 0 33,-4 0 1,-1 0-80,5 0 0,-5 0 1,-1 0-1,-1 0 7,1 0-92,-5 0-56,9 0 1,-6 0 59,4 0 0,2 0-231,-3 0 0,8 0-92,2 0 410,-1 0 0,-4 6 0,0 2 0</inkml:trace>
  <inkml:trace contextRef="#ctx0" brushRef="#br0" timeOffset="53042">13860 7531 6423,'7'0'358,"1"-4"-310,-3-1 0,-2-1-25,6 1 1,-4 2-4,5-6 0,-6 4-6,6-5 0,-1 3-11,5-3 0,0-2 41,0 2 1,-4 2-106,-1-1 0,0 4 100,5-4-82,1 6 0,-1-8 33,0 6 0,-5 1-7,0 4 7,1 0 2,4 0 2,0 6 1,-6 2 3,-3 6 0,-4 0 1,-1 0-1,0 0-2,0 0 1,0-5-25,0 1 1,-5-1 24,1 5 0,-1-4-54,5-1 23,0-6-24,0 10-100,0-12 121,0 6 36,6-7 0,-3-5-23,7 0 0,-5-6 25,4 2 0,0 3-23,5 1 0,0-1 62,1 1 1,-6 0 51,0 5-97,1 0 1,-1 0 192,0 0-160,1 0-31,-2 0 1,3 2 20,-7 2 0,1 0-51,-5 5 47,0-6 0,2 8-65,2-6 0,-2 1 59,3-1-8,2-4 0,7 12 0,8-5 0</inkml:trace>
  <inkml:trace contextRef="#ctx0" brushRef="#br0" timeOffset="53365">14817 7644 7569,'-8'0'-1000,"-4"0"1176,10 0 1,-6-2 3,4-2-106,2-4 1,-6-6 2,4 0 1,2 0 1,-3 0 1,4-5-103,1 0 1,4-1 93,1 1 1,6 2-133,-2-7 1,4 5-214,1-4 216,0 6 0,2-8 0,1 6-125,2 2 0,0-4 58,-5 3 0,0-1-261,0 5 386,0 0 0,6 0 0,2 0 0</inkml:trace>
  <inkml:trace contextRef="#ctx0" brushRef="#br0" timeOffset="53939">15127 7461 6871,'0'8'-698,"6"-2"893,-4-6 1,6 0-90,-4 0 1,-1 0 130,7 0-105,-7 0-96,9-6 0,-4-2 36,6-6 1,-4 0-93,-1 0 1,0 0 77,6 0 1,-1-2-91,0-3 0,0 3-15,0-2 0,-5-3 72,1 3 1,-1 0-103,5 9 1,-5-4 82,1 4 0,-1 3-107,5 1 0,-4-1 90,-1 1 0,-4 1-3,4 4 1,-6 6 9,2 3 0,-3 4 3,-2 1 0,0 0-1,0 0 0,0 5-8,0-1 0,0 1-7,0-5 0,-2 0 13,-3 0 1,4 1 2,-4-1 1,3-5-6,2 0 8,0-5 1,2 2-53,3-6 10,-4 0 34,12 0 0,-10-6-26,6-4 0,1 2 19,4-1 0,0 0-43,0-6 25,0 1 38,0 0-30,0 6-4,-6 2 72,5 6 48,-6 0-98,1 0 1,-2 2 37,-6 2 1,0 0-30,0 5 1,2-4-2,3 4 5,-4 0 0,7 4 39,-3-4 1,-2-1-26,6-3-60,1-4 0,4 6-44,0-7 0,0 0 82,0 0 0,0 6 0,0 2 0</inkml:trace>
  <inkml:trace contextRef="#ctx0" brushRef="#br0" timeOffset="54256">15944 7447 6714,'4'-14'104,"1"0"0,0 0-86,-5 0 0,4-1 18,1 1 0,0 0-104,-5 0 0,4-1 16,1-4 1,0 3-72,-5-3 1,5 4-168,-1 1 125,1 6 165,-5-5 0,0 6 0,0-8 0</inkml:trace>
  <inkml:trace contextRef="#ctx0" brushRef="#br0" timeOffset="54489">16127 7292 7569,'7'0'-654,"0"6"728,-7-4 1,-2 4 188,-3-6-207,-2 0-37,-7 0 0,-1 0 15,1 0 1,0 0-92,0 0 0,0 0 63,0 0 1,-5 0-237,1 0 1,-1-5 82,5 1 0,0-1 147,-1 5 0,1 0 0,0 0 0</inkml:trace>
  <inkml:trace contextRef="#ctx0" brushRef="#br0" timeOffset="54824">16282 7405 7569,'9'-2'-474,"0"-3"0,-4 2 562,4-6 0,-4 1-43,4-1 0,-5-4-93,0 4 0,3-8 88,-3-2 1,1-2-85,-5 3 73,0 2-80,0-4 0,0 1-209,0 0 260,0 0 0,-6 5 0,-2 0 0</inkml:trace>
  <inkml:trace contextRef="#ctx0" brushRef="#br0" timeOffset="55241">16535 7475 7569,'8'0'-478,"4"0"1,-9 0 538,7 0 0,-2-2 119,1-2-114,4-4 1,-6-6 21,7 0 1,-4 0-68,-1 0 1,-4-5-17,4 0 1,-4 0-70,4 5 1,-5-5 78,0 1 1,-2-6-254,-2 5 106,0 1 60,0 4 1,-2 0-360,-2-1 431,-4 1 0,-6 0 0,0 0 0</inkml:trace>
  <inkml:trace contextRef="#ctx0" brushRef="#br0" timeOffset="59233">16619 7588 5934,'-7'0'242,"0"0"-79,1 0-134,-2 0-8,0 0 1,1 0 66,2 0 0,2 1-45,-7 4 0,1-3-3,-5 2 1,3-2 4,-3-2 1,3 0 5,-8 0 1,-3 0-43,-1 0 0,-8 0 31,-2 0 0,-6 0-66,1 0 1,2 0 56,-2 0 0,1 0-33,-5 0 0,1 0 12,3 0 0,4 0-5,6 0 0,0 0 47,0 0 0,1 0-31,3 0 0,-2 0 57,2 0 0,-2 0-55,-2 0 1,-2 0-24,-3 0 1,2 0 30,-7 0 1,5 0-16,-4 0 1,4 0-5,-5 0 0,6 4-9,-6 1 1,5 0-16,-4-5 0,5 0 30,-1 0 1,-1 5-28,1-1 1,-6 2 17,2-1 0,-4-3-9,-1 2 1,4-2 5,1-2 0,1 2 3,-2 2 1,-1-2-4,6 3 0,0-4 0,5-1 0,0 2-4,0 2 1,1-2-1,4 3 0,-6-4 2,1-1 0,3 0 2,-8 0 1,7 5 33,-7 0 0,-1-1-33,1-4 0,-2 2 9,2 3 1,5-4-12,0 4 0,-5-4 0,5-1 0,-2 0-17,7 0 0,-4 5 21,4 0 1,1-1-23,-2-4 0,1 0 17,-5 0 1,1 5-20,4 0 1,-5-1 12,-1-4 1,1 0-1,-5 0 1,2 0 9,-2 0 0,4 0 1,-4 0 0,5 0 12,4 0 1,-1 0-18,6 0 0,-4 0 21,4 0 1,-4-1-17,4-4 0,0 4 21,5-4 1,0 3-20,0 2 0,-5 0-15,0 0 0,-1 0 15,1 0 1,2 0-19,-7 0 0,2 0-2,-1 0 0,-4 0 14,4 0 1,-4 0-24,-1 0 1,0 0 18,0 0 0,0 0-12,0 0 1,1 0 9,3 0 0,-1 2 0,7 3 1,-7-4-1,1 4 1,2-2 0,-1 2 1,4-4-1,-4 4 0,-1-2-1,-4 2 1,0-4 10,0 4 1,-1-3-11,1-2 0,-5 0 2,1 0 1,-6 0-2,5 0 0,-1 0-1,1 0 0,3 0 8,-3 0 1,4 0-1,0 0 1,1 0 19,0 0 1,1 0-25,4 0 1,-4 0 5,4 0 0,-4 0-3,-1 0 1,-2 0-13,-2 0 1,0 0 14,-5 0 0,4 0 1,-5 0 0,6 0-23,-6 0 0,7 0-7,-2 0 0,3 0 15,2 0 1,0 0-2,0 0 0,-1 0 5,1 0 1,5-2-4,-1-3 0,1 4 4,-5-4 0,-5 2-4,0-2 0,-5 2 1,6-6 0,-6 4 3,5-4 0,-4 6-2,4-2 1,0 2-1,5-2 1,4 2 2,1-6 0,-1 5 21,-4 0 0,2-3-21,2 3 0,-2-6-6,2 6 1,-3-3 8,-1 3 0,0 2-4,0-3 0,0-1-1,0 2 1,1-3-4,4 3 1,-4 2-3,4-3 0,1 4 5,-2 1 1,5 0-4,-4 0 0,1-2 2,-1-2 1,-2 2-50,6-3 0,-6 4 44,1 1 0,2 0 12,-1 0 1,-1 0-25,-4 0 1,0 0-3,0 0 1,1 0-18,4 0 1,-8 0-6,2 0 0,-2 0 59,3 0 1,1 0-33,4 0 1,-8 0 16,2 0 0,0 0-17,5 0 1,-1 0 47,6 0 0,1 0-26,4 0 0,-5 0 3,0 0 1,0 0-4,5 0 0,0 0-11,0 0 0,0 0-34,0 0 1,0 0 34,0 0 0,0 0 11,0 0 0,-1 0-11,1 0 0,0 0 5,0 0 1,5 0-16,-1 0 0,6 0 0,-6 0 0,6 0-54,-6 0 0,6 0 52,-6 0-2,1 0 1,-5 0-1,0 0 1,4 0-96,1 0 50,6 0-225,-10 0 100,12 0 1,-4 0 186,10 0 0,15 6 0,10 2 0</inkml:trace>
  <inkml:trace contextRef="#ctx0" brushRef="#br0" timeOffset="59992">13508 7897 6436,'7'0'-216,"0"0"0,-6 0 252,4 0-29,-4 0 445,6 0-365,-20 0 1,9 0-45,-11 0 0,4 0 0,-3 0 1,0 5 4,0 0 1,0 0-26,0-5 1,0 0 27,0 0 0,0 0-149,0 0 85,0-7-7,0-1 0,6-6-18,3 0 0,4 5 47,1 0 1,7-1-15,7-4 1,2 2 6,8 2 1,-1-1 36,5 7 0,-4-6-34,-1 5 0,1 1 6,4 4 0,-2 0 48,-2 0-27,2 6 0,-12 2 194,1 6-163,-8 0 1,-13 0-80,-3 0 1,-10 5 47,-5 0 1,-2-1-108,-2-3 102,0-1-6,-7 0 0,5 0-61,-2 0 1,2 0 44,2 0 0,4-5-12,1 1 1,6-2-41,-2 1 43,3 4 1,4-10 34,2 6 1,6-4-31,8 4 1,6-4 2,8 4 0,6-1 1,9 1 0,3 4-66,6-4 0,5-1-45,0 2 1,-5-6-176,-4 6 1,-7-7 280,2 1 0,-4-2 0,0-2 0</inkml:trace>
  <inkml:trace contextRef="#ctx0" brushRef="#br0" timeOffset="61363">8100 9277 7569,'-9'0'-515,"0"0"0,4 0 517,-4 0 0,4 0 34,-4 0 0,4 0 54,-5 0 1,1 0-45,-5 0 1,0 0-43,0 0 0,0 0-3,0 0 0,0 0-10,0 0 1,-5 0-33,0 0 1,-1 0 69,1 0 0,3 0-173,-3 0 1,2 0 37,-2 0 0,9 0-210,-5 0 316,4 0 0,-3-6 0,0-2 0</inkml:trace>
  <inkml:trace contextRef="#ctx0" brushRef="#br0" timeOffset="61586">8129 9123 6179,'-10'0'146,"1"0"0,-1 0 5,-4 0 1,0 0-231,0 0 116,0 0 1,0-5-100,0 0 0,-5 0 98,0 5 0,-1 0-181,1 0 0,4 0 62,-4 0 0,3 0 83,2 0 0,0 0 0,0 0 0</inkml:trace>
  <inkml:trace contextRef="#ctx0" brushRef="#br0" timeOffset="62202">8762 9094 7569,'-6'8'-510,"4"-2"0,-10-1 641,3 0 0,1 0 14,-2-5-92,1 0 0,-5 0-61,0 0 0,1-2 60,4-3 0,-2 2-62,6-6 1,1 4 60,4-4 1,0-1-120,0-4 0,0 0 56,0 0 0,6 2-14,3 2 0,4-2 17,1 2 0,-5 2 12,1-1 0,-1 6 19,5-2 1,0 4-19,0 1 0,0 0 55,0 0 1,-1 1-47,-4 4 0,2 3 45,-6 6 1,0 0-22,-5 0 0,0 0 8,0 0 1,-7 0-70,-2 0 0,-4 0 51,-1 0 0,0 1-68,0-1 1,0 1 57,0 4 1,2-3-49,2 2 1,-1-2 43,7-2-26,-7 0 1,9 0 5,-3 0 1,4 0-2,1 1 0,1-3 27,4-3 1,4 2-19,10-6 0,1 4-14,4-4 1,4 5 14,0-6 1,0 1-176,5-5 1,-5 0 51,-4 0 1,-4 0 120,-6 0 0,0-6 0,1-2 0</inkml:trace>
  <inkml:trace contextRef="#ctx0" brushRef="#br0" timeOffset="66278">12339 8770 7569,'-8'0'-1013,"2"0"936,0 0 0,2 0 208,-5 0 1,4-6-108,-4-3 1,6-4-5,-2-1 1,-1 0-52,1 0 56,0-6 0,5 3-32,0-7 0,0 5-6,0-4 0,2 4-120,3-4 1,3 1 83,6-2 0,0 4 49,0 6 0,0-7 0,0 0 0</inkml:trace>
  <inkml:trace contextRef="#ctx0" brushRef="#br0" timeOffset="66846">12606 8672 7569,'8'0'-289,"0"0"285,-3 0 0,-2 0-175,6 0 0,-1-2 0,1-2 230,4-4 1,-5-6-102,6 0 1,0 3 77,0-3 0,0 6-82,0-11 0,0 11 92,0-6 1,0 3-96,1-3 0,-1 5 71,0-1 1,-5 7-46,0-1-9,1 2 18,4 2 1,-5 0 11,1 0 4,-7 6 1,3 2-27,-6 6 1,0 0 25,0 0 1,-1-4-17,-4-1 1,3 0 4,-2 6 28,2-1-20,2 0 1,0 0 16,0-6 1,2-2-15,2-6 0,-1-2-10,7-2 0,-1 0 13,5-5 1,0 1 12,0-1-13,-6-4 0,5 12 0,-5-10 7,6 6 1,-5 0 3,0 5 4,-5 0 10,8 0 1,-10 2-19,2 3 38,4 3 0,-6 6-33,2 0 0,0-5 46,0 0-42,-2 1 0,10 2-24,-2-2 0,-2 1-19,1-7 1,0 1-223,5-5 252,0 0 0,7 6 0,1 2 0</inkml:trace>
  <inkml:trace contextRef="#ctx0" brushRef="#br0" timeOffset="67140">13493 8742 6591,'7'-7'51,"-6"-6"-28,4 4 0,-3-4-85,-2-1 1,0 0 95,0 0 0,0 0-99,0 0 1,0 0 55,0 0 0,0-1-160,0 1-25,0 7 66,0-6-23,0 5 151,6 0 0,-5-4 0,6 4 0</inkml:trace>
  <inkml:trace contextRef="#ctx0" brushRef="#br0" timeOffset="67363">13634 8630 7423,'0'7'-361,"-1"0"348,-4-7 0,-3 0 43,-6 0 1,0 0 80,0 0 1,-5 0-194,0 0 0,-1 0 53,1 0 1,-1-2-74,-3-3 1,-4 4-63,3-4 1,-2-1 163,-2 1 0,0 1 0,-1 4 0</inkml:trace>
  <inkml:trace contextRef="#ctx0" brushRef="#br0" timeOffset="68465">14043 8700 5966,'4'-9'-147,"1"-1"94,0 7 114,-5-9-113,0 10 1277,0-4-1173,6 12-7,-4-4 9,4-2 0,-6-2 1,0-4-39,-6 6-24,4 0 1,-6 0 13,3 0 1,4-2-26,-4-2 19,4 2 1,-1-6-3,-3 3 0,4 2-3,-4-6 0,4 4 4,1-4 1,0 4 23,0-4 0,4 4-20,1-4-3,6-1 2,-3-4 1,0 6 0,4-3-6,-3 7 1,-1-6 2,2 6-1,-1-1 1,5 0-2,0 1 3,0-1 1,0 5-6,0 0 0,-4 0 2,-1 0 2,-6 6 0,4-3 0,-7 7 0,0-6 0,0 6 0,-2-1 0,-3 5 0,-2 0 0,-8 0 0,1 1-7,0-1 1,0 0 6,0 0 0,0 5-1,0-1 1,0 1-1,0-5 0,0 5 1,0 0 0,0-1-1,-1-3 0,3 3 2,3 1 0,-2 0-1,6-5 1,0 0 73,5 0-71,0 0 1,2-6-5,2-3 1,4-4 5,6-1 0,5 0 3,0 0 0,1-4-1,-1-1 0,-3 0 58,2 5 1,3-4-62,-2-1 1,-1 0 2,-4 5-118,1 0 128,-1 0-393,0 6 117,-6-4-308,-2 4 567,-6-6 0,-6 0 0,-2 0 0</inkml:trace>
  <inkml:trace contextRef="#ctx0" brushRef="#br0" timeOffset="69234">14437 8869 7569,'14'0'0,"0"0"0,0-2-172,0-2 0,-4 1-215,-1-7 0,0 6 384,5-6 1,1 1 352,-1-5 0,4-2-184,1-3 1,0 2-72,-5-6 1,-5-1-39,1-4 0,-7 0 47,2 0 0,1-5-160,-1 0 0,-2 0 94,-8 5 0,2 0-301,-6 0 1,-7-1 44,-8 1 218,-2 0 0,-9 6 0,-1 2 0</inkml:trace>
  <inkml:trace contextRef="#ctx0" brushRef="#br0" timeOffset="63103">9621 9010 7569,'-8'0'-1122,"1"0"1219,2 0-53,-3 0 1,-1 0 14,-1 0 0,1 0 0,-5 0 0,4-2-8,1-2 0,0 0 12,-5-5 0,4 4 23,1-4 0,1 0-25,-1-5 0,-2 4 0,6 1 1,0-2-40,5-8 1,0 3-8,0-2 0,0 2-57,0 2 0,0-5 51,0 0 0,7 1-143,2 3 1,8-3 89,2-1 0,0 0-182,-5 5 1,0 0-124,0 0 349,0 0 0,0 0 0,0 0 0</inkml:trace>
  <inkml:trace contextRef="#ctx0" brushRef="#br0" timeOffset="64204">9959 8799 7193,'6'-8'72,"-4"0"13,3 3 1,1 2-54,-1-6 1,6 4 18,-2-4 1,0 4-100,5-4 1,-3 1 69,8-2 1,-2-2-88,2 3 0,-3 1-16,3-2 1,1 6 92,-1-6 1,4 7-110,-4-2 0,4 4 52,-4 1 1,-5 0-31,-4 0 59,-1 0 12,-1 6 0,-2 2-21,-6 6 1,-1-5-27,-4 1 21,-3-1 0,-4 5 14,2 0 0,-1-4-4,6-1 0,-1-4-8,2 4-1,2-6 1,-4 5-36,6-3 32,0-4 1,6 6 39,3-7 1,4-5-30,1 0 0,2-4 22,2 4 1,-2-4-21,3 4 1,-4 0 43,0 5 1,-1-4-37,0-1 0,0 0 44,0 5 1,-5 0-10,1 0 1,-6 2 2,6 3 1,-6-2-2,6 6-18,-7-6 0,5 8-8,-4-6 24,-2 6-324,11-3 300,-6 6 0,14 0 0,1 0 0</inkml:trace>
  <inkml:trace contextRef="#ctx0" brushRef="#br0" timeOffset="64480">10973 8841 6616,'0'-8'426,"0"-4"-332,0 2 0,0 2-127,0-1 87,0 0 0,0-6-91,0 1 1,0 0 4,0 0 0,0 0 28,0 0 0,2 0-172,2 0 0,-2 0 39,3 0 1,1 4-257,-2 1 393,7 6 0,-3-10 0,6 6 0</inkml:trace>
  <inkml:trace contextRef="#ctx0" brushRef="#br0" timeOffset="64694">11128 8658 7569,'0'8'-945,"0"4"890,0-10 296,-6 4 0,-2-6-133,-6 0 1,0 0-31,0 0 1,-1 0-34,1 0 1,-6 0-12,-3 0 0,1 0-289,-2 0 164,7 0 1,-8-5-255,6 1 0,0-1 345,5 5 0,-6-6 0,-2-2 0</inkml:trace>
  <inkml:trace contextRef="#ctx0" brushRef="#br0" timeOffset="65015">11381 8742 7302,'0'-9'-228,"0"0"0,0-1 204,0-4 0,0 0 24,0 0 1,0 0-133,0 0 1,2-2 58,3-3 73,-4 10 0,12-16 0,-5 9 0</inkml:trace>
  <inkml:trace contextRef="#ctx0" brushRef="#br0" timeOffset="65730">11747 8799 7569,'8'0'-391,"-1"0"499,-1 0-118,2 0 0,1-7 78,0-2 0,-1 1-126,2-1 1,1-1 83,-7-4 1,6 0-41,-6 0 1,3 0 50,-3 0 0,-2-2-155,3-2 1,-4 2-3,-1-3 0,0 4-273,0 0 393,0 1 0,0 0 0,0 0 0</inkml:trace>
  <inkml:trace contextRef="#ctx0" brushRef="#br0" timeOffset="71909">14676 8954 7569,'-8'0'-679,"1"0"1,2 0 579,-4 0 1,1 0 98,-2 0 1,1 0-2,-5 0 1,-5 0 70,0 0 1,-1 4-62,1 1 0,-1 0 24,-4-5 1,-2 0-21,2 0 0,2 4 21,-1 1 1,0 0-7,-6-5 0,-4 1 2,1 4 1,-3-3-32,2 2 1,-1-2 23,-4-2 0,-2 0-8,2 0 1,-3 4 2,-1 1 0,-5 0-12,0-5 0,-6 0 9,2 0 0,0 1-27,0 4 22,5-3-14,-2 4 0,4-4-2,-3 2 1,-1-2-24,-4 2 1,-3 0 34,4 0 1,-4-2-13,-1 3 1,1 1 5,3-2 0,4 1-9,5-5 1,1 0 4,0 0 0,-2 5 5,-3 0 1,2-1 2,-7-4 1,1 0 1,-6 0 0,6 0 8,-1 0 0,11 2-12,-1 3 1,5-4 25,-1 4 0,-3-4-23,4-1 1,-4 0 1,-1 0 1,-5 0 0,0 0 0,-6 0-17,1 0 1,4 0-10,1 0 0,3 5-4,2 0 1,4-1 13,1-4 0,-1 0 3,-4 0 0,-5 5 5,0 0 0,-2 0-7,2-5 1,4 1 9,-4 4 1,0-4-6,5 4 1,-4-3 1,9-2 0,2 0 3,2 0 0,-3 0 1,-1 0 1,-4 0-7,-1 0 1,-3 0 0,2 0 1,-7 0-32,8 0 0,1 0 28,4 0 0,5 0-23,0 0 0,-3 0 18,2 0 1,5 0 14,5 0 0,-5 0-33,-5 0 1,0 0-2,5 0 1,-5 0 36,0 0 0,-5 0-19,6 0 1,-6 0-5,5 0 0,0 0 3,5 0 0,5 0 21,-1 0-19,7 6 9,-3-5 1,4 6-2,-3-7 1,4 0-5,-4 0 0,3 0 1,2 0 1,-5 0-19,1 0 1,-3 0 16,2 0 0,2 0 8,-6 0 1,6 0-12,-2 0 1,8 0-144,1 0 124,7 0 27,-3 0 0,6 0 0</inkml:trace>
  <inkml:trace contextRef="#ctx0" brushRef="#br0" timeOffset="72619">12184 9277 7569,'-14'0'0,"6"2"-569,3 3 430,-2-4 0,-1 5-1,-6-6 0,4 0 20,1 0 148,-1 0 0,1 0-47,0 0 52,6-6 1,-4-2-22,7-6 0,2 5 19,3 0 0,-2 1-39,6-2 0,0-1 18,6 7 1,3-6-4,1 6 1,0-6-24,-5 6 0,0-1 31,0 5 1,0-5-13,0 0 18,0 1 21,0 4 0,-6 1-31,-3 4 0,-3-2 2,-2 7 0,-7-6-12,-2 6 0,-4-3-1,-1 3 0,-1 2-15,-4-2 1,2 2 26,-7 2 0,5 0-27,-4 0 0,4 1 20,-4-1 0,5-5-15,0 0 0,7-1 8,1 2 18,7 2 1,-3-4-16,6 6 0,6-6 1,4-3 0,8 1-10,6-1 1,4 1 0,5-2 0,-2-2-110,7 3 0,-7 1 30,2-1 87,3-1 0,-6 3 0,4 0 0</inkml:trace>
  <inkml:trace contextRef="#ctx0" brushRef="#br0" timeOffset="80054">15803 9221 7087,'-14'0'-447,"4"0"176,1 0 1,0 5 474,-6-1 1,1 1-62,0-5 1,0 0-196,0 0 0,-5 0 54,1 0 0,-3 0-168,2 0 1,4 0-2,-4 0 1,3 0 166,2 0 0,0 0 0,0 0 0</inkml:trace>
  <inkml:trace contextRef="#ctx0" brushRef="#br0" timeOffset="80292">15887 9024 7426,'-9'8'-349,"-1"-4"0,6-2 360,-6-2 1,1 0 281,-5 0 1,0 0-198,0 0 1,0 0-66,0 0 0,0-2-169,-1-2 0,1 2-121,0-2 0,5 2 259,-1 2 0,1-6 0,-5-2 0</inkml:trace>
  <inkml:trace contextRef="#ctx0" brushRef="#br0" timeOffset="80955">16788 8996 7569,'-1'8'-380,"-4"-4"441,4-2 0,-12 3 22,4-1 24,2 1-43,-5-5 1,4 0-60,-6 0 81,0 0 0,0 0 31,0 0-91,0-6 1,1 3 1,4-7 0,1 5-4,3-4 0,4 4-73,-4-4 0,3 4 93,2-4-99,0 6 0,7-10 49,2 4 0,4-4-7,1-1 0,0 5 1,0 0 0,0 4 0,2-3 18,2 2 0,0 1 16,5 5 1,-6 2 11,2 2 1,0-1 3,-5 7 1,2-1 29,-12 5 0,1 5-49,-5 0 1,-8 1-37,-6-1 1,-6-3 42,-8 2 0,-1 3-52,1-3 0,0 6 17,0-5 0,1 0-5,4-5 0,-2 0-21,6 0 35,0 0-1,5 0 0,2-5-8,2 1 0,2-6 3,4 6 1,2-6 27,-3 6-26,4-7 1,7 8-33,4-6 33,2 6 0,2-10-254,6 5 1,7-1-74,6 0-147,0-1 1,0-2 476,-1 3 0,8-4 0,-4 6 0</inkml:trace>
  <inkml:trace contextRef="#ctx0" brushRef="#br0" timeOffset="82116">17549 8602 7408,'0'7'68,"0"0"163,0-7-121,6-7 0,-3 4 66,7-6-231,-1 6 141,-1-10 1,4 10-98,-2-6 84,2-1 1,2-2-79,0 2 3,0-2 0,1 6 129,-1-4-183,-7-2 1,6 5 107,-4-2-92,4-3-24,1 4 25,0 0 73,0 2-60,-6 6-6,-2 0-142,0 0 103,-4 0-149,4 6 207,-6 2 0,0 1-21,0 0-26,0 1 0,-4-1 0,-1 1 12,2 1 1,1-4-48,2 3-1,-6-7 4,4 9-25,-4-10 77,6 4 1,6-6 46,4 0 1,-2-1-13,1-4 0,0-1 10,5-4 1,0-1 32,1 7 0,-1-6-63,0 6 0,0-6 79,0 6 0,0-3-63,0 3 1,0 2 103,0-3-7,0 4 5,0 1-77,0 0 1,-1 1 0,-4 4 0,-1-3-223,-3 2 181,-4 4 1,7-5-654,-3 7 370,-3-7 308,10 3 0,2 0 0,8 2 0</inkml:trace>
  <inkml:trace contextRef="#ctx0" brushRef="#br0" timeOffset="82401">18464 8545 7950,'6'-14'99,"-4"6"0,4-4-200,-6 2 163,6-2 1,-2-4-123,5-3 0,-4 2 91,4-6 1,-4 4-285,4-4 0,-6 5 51,2 0 0,-2 2-343,2 2 545,-4 0 0,12 0 0,-5 0 0</inkml:trace>
  <inkml:trace contextRef="#ctx0" brushRef="#br0" timeOffset="82620">18675 8404 7569,'-8'14'-287,"-4"-6"337,10-1 0,-10-7-15,2 0 1,1 0 92,-5 0 1,3 0-32,-8 0 1,4 0-31,1 0 0,-1 0-106,1 0 1,0-5 5,0 0 1,0-4-144,0 4 0,0 0-511,0 5 383,0 0 304,0 0 0,-7 0 0,-1 0 0</inkml:trace>
  <inkml:trace contextRef="#ctx0" brushRef="#br0" timeOffset="83005">18872 8531 7520,'7'-14'48,"-6"0"0,7-5-45,-3 0 0,-4 1-97,4 4 1,1-1-344,-1 1 298,0 0 0,-1 0 81,1 0 58,0 0 0,1 6 0,2 2 0</inkml:trace>
  <inkml:trace contextRef="#ctx0" brushRef="#br0" timeOffset="83305">19070 8602 7569,'14'-2'-587,"0"-3"403,0 4 1,0-12 324,0 4-85,0 3 36,0-13 1,0 9 124,0-8 1,0-3-43,0 2-214,0-6 42,-6 4 0,3-8 130,-6 1-263,0 0 0,-5-5 16,0 0 0,-2 0 4,-3 5 0,-4 2-491,-10 2 601,-3 4 0,-12 0 0,-2-2 0</inkml:trace>
  <inkml:trace contextRef="#ctx0" brushRef="#br0" timeOffset="83886">17422 8714 7409,'-2'8'-479,"-2"-3"479,-4-4 684,0 6-141,-4-6-357,4 5 0,-6-6-38,0 0 0,4-6 50,1-3 1,-1-2-43,-4 1 0,7-4 47,2 0 1,-1-1-42,1-9 1,0 1 15,5-6 0,7-3-3,2-1 0,10-11-15,4 2 1,4-10-198,1 0 1,2 4 55,2 1 0,-2 5-516,3 4 1,-5 5-28,-4 10 1,1 3-286,-7 5 0,1 8 809,-5 2 0,7 3 0,1 2 0</inkml:trace>
  <inkml:trace contextRef="#ctx0" brushRef="#br0" timeOffset="86357">19745 8559 6769,'-7'0'253,"-6"0"0,10-1-83,-6-4 0,1 2-46,-2-7 1,-2 3-81,2-3 0,4-7 89,1 3-182,-2-3 49,5 3 0,-4-5 26,6 0 0,0-6-8,0 2 0,1-6-62,4-3 1,3 2-176,6-3 1,0 2-445,0-2 320,0 3 343,7-4 0,0 6 0,8-1 0</inkml:trace>
  <inkml:trace contextRef="#ctx0" brushRef="#br0" timeOffset="86762">20097 8517 7569,'-7'0'0,"0"0"-667,7 0 692,-6 0 0,5-2 95,-4-2 1,-1 1 14,1-7 0,-5 6-27,6-6 1,-6 1-21,6-5 0,-6 0 1,6 0-3,1-1 0,-4-3-44,3-1 0,-1 0-91,5 5 1,1-5 86,4 1 1,1-6-261,4 5 0,2-4-56,-2 4-437,8 0 349,-2 5 366,4 0 0,1 0 0,1 0 0</inkml:trace>
  <inkml:trace contextRef="#ctx0" brushRef="#br0" timeOffset="87330">20309 8447 7093,'7'-2'14,"-2"-3"0,1 2 1,1-6 44,1-2 1,1 3 42,5-1 0,0-1-83,0-4 1,0-5 84,0 1 1,0-1-149,0 5 0,1 4 35,-1 1 1,0 1-62,0-1 1,-5 1 5,1 3 0,-1 4 86,5-4 1,-5 3-96,1 2 79,-7 7 1,8 1-31,-6 6 30,-1 0-13,-4 0 0,0 0 3,0 0 0,0 0 0,-1 0-68,-4 0 0,2 0 59,-7 0-134,7 0 130,-3 1 1,6-6-39,0 0 27,0-6 1,6-1-1,4-7 0,2-6 28,2 2 0,0-2-3,1 2 1,-1-4 3,0 4 0,-5-2 46,0 1-64,1-2 209,4 10-186,0-4 94,-6 6-84,4 0-4,-10 6 2,4 2 9,-6 6-9,0 0 0,5 0 2,0 0 0,1-4 15,-2-1-212,-2-6 190,11 10 1,-10-12-371,6 4 162,0-3 199,-1-2 0,5 6 0,-5 2 0</inkml:trace>
  <inkml:trace contextRef="#ctx0" brushRef="#br0" timeOffset="87641">21196 8489 6566,'8'-6'440,"-2"2"-364,-6-5 1,1 0 44,4-5 0,-3 0-81,2-1 1,-2 1-17,-2 0 1,0-4-126,0-1 0,0-5 110,0 6 1,0-6-260,0 5 1,0 0 95,0 5 1,0 5 153,0 0 0,-6-1 0,-2-4 0</inkml:trace>
  <inkml:trace contextRef="#ctx0" brushRef="#br0" timeOffset="87857">21322 8334 7569,'0'14'-237,"-6"-6"266,5-2 0,-7-1 128,3 0 1,2-1-130,-6-4 0,-1 0 70,-4 0 1,-5-1-143,1-4 0,-6 2-14,5-7 0,-6 7-28,2-1 0,1-3-265,-2 3 0,3-1 28,-3 5 323,4-6 0,-1 4 0,0-4 0</inkml:trace>
  <inkml:trace contextRef="#ctx0" brushRef="#br0" timeOffset="88215">21449 8503 7203,'6'-8'-1012,"-4"2"1050,4 0 1,-6 2 355,0-5-201,0 0-160,0-5 1,0 0-37,0-1-36,7-5 0,-6 4-3,4-2 0,-4-3-49,-1 3 1,0-1 90,0 5 0,7 0 0,0 0 0</inkml:trace>
  <inkml:trace contextRef="#ctx0" brushRef="#br0" timeOffset="88548">21618 8545 7569,'14'0'-489,"0"0"344,-6 0 1,3-1 205,-6-4 0,6 2-15,-2-7 1,2 1 126,-2-5 1,4 0-104,-4 0 1,-1 0-64,2 0 0,-6-7 34,6-2 1,-7 1-84,1-2 1,-2 1 7,-2-5 0,0 4-143,0 1 0,-3 4-184,-6-4 1,-2 5 78,-13 0 282,1 2 0,-6 2 0,1 0 0</inkml:trace>
  <inkml:trace contextRef="#ctx0" brushRef="#br0" timeOffset="89058">22097 8545 7569,'8'-6'-188,"-2"4"1,-4-5-284,2 2 0,-2 2 582,3-7-19,-4 1 1,4-5-39,-1 0-27,1 0 0,0-5-20,0 0-2,-1-6-83,3 9 1,-6-9-3,4 7 1,1-6 0,-1 5 79,-2 2 0,5 2 0,-1 0 0</inkml:trace>
  <inkml:trace contextRef="#ctx0" brushRef="#br0" timeOffset="89261">22280 8348 7301,'-14'8'-602,"0"3"607,0-6 26,0-1 1,-5-4 30,0 0 32,-6 0-43,9 0-13,-10 0 0,5 0-136,-2 0 0,1-1 0,5-2 16,-2-2 82,0-6 0,5 9 0,0-4 0</inkml:trace>
  <inkml:trace contextRef="#ctx0" brushRef="#br0" timeOffset="89758">22491 8503 7445,'0'-14'129,"0"0"-97,0 0 0,0 0-123,0 0 0,5-1 6,0 1 0,-1-1-97,-4-4 1,0 3 35,0-2 1,2 2 145,3 2 0,-4 0 0,5 0 0</inkml:trace>
  <inkml:trace contextRef="#ctx0" brushRef="#br0" timeOffset="90147">22646 8630 7216,'8'0'21,"3"-2"1,-5-1-10,2-2 137,1-6 0,5 8-272,0-6 56,1-7 17,-1 1 1,0-11 0,1 6 76,4-2 0,-5-1-94,0-5 0,0-5-6,-4 0 0,-4-5-91,-1 6 0,-4-3 41,-1 2 1,-1 4 122,-4-4 0,-9 3 0,-8 2 0</inkml:trace>
  <inkml:trace contextRef="#ctx0" brushRef="#br0" timeOffset="91930">17450 8813 7076,'0'8'-59,"0"-2"235,0-6-101,6 0 19,-4 0 17,11 0-43,-6 0 193,7 0-183,1 0 1,-1 0 185,0 0-210,0 0 1,0 0 0,0 0 59,0 0 0,5 0-3,0 0 1,1 0 4,-1 0 1,-2 0 70,6 0-59,-5 0-53,8 0 1,-5 0-30,2 0 1,4 0 54,-4 0 1,4 0-66,1 0 1,2-5 96,2 0-49,-2 1-60,11 4 1,-11 0 55,2 0 1,3 0 17,-2 0-29,6 0-22,-10 0 0,6-2 8,-7-3 1,5 4-86,0-4 0,1 4 136,-1 1-43,3 0-127,6 0-1,1 0 61,-1 0 0,0 0-1,0 0 41,1 0-43,5 0 1,-9 0-4,3 0 31,-9 0-5,2 0 1,-6 4 6,4 1-6,-3 0 2,11-5-2,-5 0-2,6 6 0,-3-4 30,3 2-26,-3-2-25,16-2 1,-11 0-5,3 0 22,-10 0 1,4 0 0,-3 0 1,-4 0 22,-1 0 1,1 0-11,-1 0 1,2-2 0,-4-1-36,2-2 1,4 1 20,-4 4 0,5-5 0,-5 0 3,-2 2 1,0 0-33,2-2 0,-5 4 33,0-4 0,4 2-39,-9-2 1,7 4 35,-7-4-95,-2 3 82,5 2 0,-4-1-14,6-4 1,0 4 1,1-4 1,3 3 4,1 2 1,5 0 0,-5 0 0,6-1 5,-2-4 0,2 4-9,-1-4 11,3 3 1,-12 2 0,4 0 3,-3 0 0,-2-1 0,0-4 0,0 4-1,1-4 1,-6 3 1,1 2 1,1 0-5,7 0 1,-2 0-2,11 0 0,-10 0 0,7 0 2,1 0-1,2 0 0,-1 0-23,-2 0 0,1 0 10,-6 0 0,0 0-3,-5 0 0,5 0 7,-1 0 1,3 0-5,-2 0 5,-4 0 1,11 0-1,-8 0-7,0 0 1,2 0 17,-1 0-10,6 0 1,-8 0 0,5 0-11,-1 0 8,-2 0 4,-5 0 1,-5 0-3,1 0 1,-1 0-5,5 0-40,1 0 1,-1 0 39,0 0 0,5 0-36,0 0 1,4 0 21,-4 0 7,0 0-30,1 0 0,-4 0 23,3 0 1,-3 0-10,-2 0 5,-6 0 95,4 7-84,-4-6 1,2 5-17,-1-6 26,-6 0 0,8 0-10,-6 0 1,6 0-55,-1 0 1,-3 0 0,1 0-125,-1 0 1,2 0-82,-4 0-83,6 0 0,-9 2-414,2 3 242,-8-4 1,-6 5 9,-8-6 118,-4 0 402,-12 0 0,-2 7 0,-6 0 0</inkml:trace>
  <inkml:trace contextRef="#ctx0" brushRef="#br0" timeOffset="92632">20280 9052 6925,'0'8'-779,"0"-2"1180,0-6-165,0 6-112,0-4 1,-1 4 115,-4-6-171,-3 0 43,-6 0-53,0 0 1,0 0 80,0 0-34,0 0-18,0 0 18,6 0-312,-4-6 110,10-2 0,-4-6 103,6 0 1,0 5-53,0-1 0,4 1 66,1-5-54,6 6 0,-3-3-28,6 6 58,6-6 1,-2 10-4,5-4 0,-4 4 1,4 1-25,-6 0 26,4 0 0,-7 4 218,0 1-213,-6 6 0,-2-3 0,-6 1 16,0 0-7,0 1 5,-6 4 0,-7 2 0,-7 1 59,-2 2-61,-1-1 1,-1-4 144,1 1-132,5-1 3,-2 0 0,6 0 32,0 0-31,0-6 107,6 4-105,-4-10 20,10 10 122,-4-10-136,6 10 0,1-10-37,4 3 1,9-2 0,11 0-11,6 2 1,8-1-432,13-4 293,0 0 1,17-6 146,-4-3 0,4-4 0,2-1 0</inkml:trace>
  <inkml:trace contextRef="#ctx0" brushRef="#br0" timeOffset="94969">25124 9432 7569,'10'-6'-257,"-1"-3"0,-6-1-20,2-4 167,3 3 72,0-9 1,6 0-20,0-4-34,0-3 93,0-1 1,0 0 3,0 0 0,2 0 20,2 0 1,-2 0-6,3-1 0,-3 1 70,-2 0-92,0 6 1,0-3 23,0 6 1,-6 1 0,-4 3 29,-2 1-28,-2 7 19,0 0 1,-6 7 3,-4 0 1,-4 2 16,-5 3-38,4-4-8,-12 12 0,5-7 101,-6 3-97,-6 4 0,2-10 0,-5 5 6,-2-2 1,3 3 8,-2-4 1,1 4-47,-6-4 44,1 0-404,-6-5 353,-2 0 1,-2 1 44,0 4 0,1-3-56,-6 2 1,9-2 16,6-2 0,1 0-7,8 0 1,0-2-8,5-2 1,5 2-1,1-3-18,1 4 420,3 1-382,4 0 15,6 0-4,1 0 1,9 0-12,3 0 1,3 0-5,6 0 5,0 0 0,0 0 14,0 0 1,0 0 24,0 0 3,0 0 23,0 0-57,0 6 0,-4-4 7,-1 2-5,-6 4 0,3-5-31,-6 7 32,0-7-1,0 9 1,0-9-56,0 7 58,0-1-20,-6 5 1,-2 0 9,-6 1 1,5-1 0,-1 0-6,0 0 1,2 0 2,-2 0 0,6 0 0,-6 0 0,7-5-3,-2 1 22,-2-1 0,5 1-18,-3-1 30,4-6-34,1 10 9,0-6 2,0 1-2,0 5 10,0-12-12,0 12 1,0-10 4,0 6 0,0-4 1,0 4-5,0-5 155,6 2-156,-4 0 0,5-4 7,-2 2-10,-3 4 0,6-6 11,-4 2-1,-2-2-1,10-2 0,-9 0-12,7 0 1,-6 0 19,6 0-12,-7 0 0,10-2 14,-4-2 0,3 2-2,3-2 1,5-3-2,3 3 0,4-6 0,1 5 27,0 2 1,7-3-28,2 1 0,5-4-40,5 4 35,-3 1 0,5-1 16,-7 0 0,0-4-11,0 4 0,-4-1-12,0 1 0,-6 4 20,6-4-21,-13 3 0,8 2 9,-10 0 1,-2 0 16,-3 0 1,-7 0-4,-1 0-15,-7 0 13,3 0-76,-25 0 1,2 7 60,-16 2 0,4-1-105,0 1 1,1-4 40,0 4 1,0-6 0,0 4-44,0-1 0,-1-4-138,1 2 201,0-2 0,3-2-169,-3 0 93,9 0 1,-14 0 56,10 0 0,1 0-2,-2 0 0,7 0 126,-2 0-172,4 6 75,1-4-29,0 4 95,6-6 1,3 0 0,10 0-28,4 0-22,4-6 0,6-2 0,-1-6 33,7 0 0,-1 0-20,9-1 0,-4 1 11,4 0-16,-3 0 0,-2 0 17,0 0-17,7 0 2,-6 0 1,7 0 71,-3 0 0,-3 0-67,3 0 139,-3 0-67,-9 6 0,0-3-40,-7 6 1,-2-1 27,-2 1 1,-4 4 24,-6-6-80,0 7 0,-8 5-10,-6 0 0,-1 4 63,-9-4-72,-6 6 39,1-3 4,-12-1-132,5 6 1,-6-5 113,-1 6 1,0-2-158,-4-2 1,-2 2 29,-2-2 93,2-4 0,13 0-15,3-6 0,5 5 43,5-1 0,2 1-75,7-5 161,6 0-129,2 0 6,6-6 109,6 4 1,2-10-77,6 2 1,7-2 21,2-2-26,4 6 1,1-5 15,0 4-10,0-3-1,7 4 1,-6-5-8,4 4 0,-3 1 9,-2-1 1,-5 4 67,1-4-71,-13 5 0,8-2 180,-10 6-162,-3-6-10,7 4-2,-12-4 0,1 8 4,-7 2 3,-6-2 1,-3 10 14,-9-2-30,-4 2 18,-7 2-16,-2 1 1,-11 2 2,0-3 0,-6 3-48,1-8 0,4 2-4,1-1 0,9 1 12,5-7 0,4 1-71,0-5 0,7 0 67,4 0 17,8 0-7,-2 0 40,10 0 0,-4-1-8,6-4 0,6-3 24,4-6 0,7 0-49,2 0 1,4-5 23,-4 0 1,6 0-25,-2 5 32,-2 0 1,1 0-4,-4 0 0,-2 5 2,3-1-8,-4 7 1,-5-3 55,-1 6 4,-6 0-219,4 0 1,-14 6-37,-2 4 44,-4 2 1,-7 2-448,-3 0 593,-4 0 0,-1 0 0,0 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40:48.3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30 7569,'-14'2'0,"-1"2"0,-1-2-177,-4 3 94,4-3 0,-11-2 65,8 0 1,-7 0-11,1 0 0,2 0-122,-1 0 69,6 0 1,-8-2-28,6-3 1,-1 3-415,1-2 522,4-5 0,-12 1 0,5-7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40:48.5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43 7569,'14'0'-380,"-4"-5"-635,0 0 1169,-7-6 460,4 9-432,-7-11 0,-8 12-31,-7-4 0,-1 8-198,-9 2 1,-6 6 76,-8-1 1,1-2-31,-1 2 0,0 0 0,-5 4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8:40:52.2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1455 7569,'0'9'-885,"0"-3"1000,0 1 1,-2-1-97,-3 4 45,4 3-3,-6-5-35,7 7-14,-6 0-15,4-1-11,-4 1 0,4-2 16,-3-3 34,3-4-52,-11-6 13,5 0 1,-2-1 2,1-4 0,4-3-16,-5-7 1,5 0-4,-5 1 1,7-1-25,-2 0 0,3 1-15,2-1 0,0 0 0,0 0 0,0 1 31,0-1 0,0 0 38,0 1 0,5 4 0,0 0 1,2 2 20,-2-2 4,3-3 17,6 11-35,1-4 0,-2 12-2,-3 4 0,3 5 56,-3 4 0,-2 4-52,2 7 1,-2 1 95,2 3 0,1-1-43,-6 6 1,5-5 8,-5 5 1,0-1-65,-5 1 1,0 2 6,0-7 1,5 5-26,0-4 1,-1-1-12,-4-5 0,0 1-33,0-1 0,0-4 60,0-1 0,0-6-95,0 2 1,0-4 36,0-1-15,0 0 11,0-1-1,0-6 66,0-1-40,-6-7 27,4 0 0,-3 0-12,10 0 3,3 0 1,12 0 7,0 0 1,4 0 4,-4 0 0,6 0 5,-2 0 0,4-5 1,2 0 0,-3 0-172,-2 5 0,1 0 94,-6 0 0,-1 7 62,-4 3 0,6 3 0,2 1 0</inkml:trace>
  <inkml:trace contextRef="#ctx0" brushRef="#br0" timeOffset="2077">926 500 7446,'9'2'-202,"-5"3"-106,-2-4 159,-2 12 1,2-10 144,3 7 1,-4-5-110,4 5 115,-3-7 1,3 5 20,0-3 12,0-3 1,-5 6-21,0-3 47,0-3 1,-2 9 22,-3-6 1,-3 5-54,-7-5 0,0 0 9,1-5 0,-1 0-77,0 0 1,1 0 31,-1 0 1,0 0-12,1 0 0,-1-2-4,0-3 0,0 2-7,1-7 0,4 0-9,0-5 0,5 6-6,-5-1 0,7 0 33,-2-5 1,-1 1-5,1-1 1,0 5 16,5 0-5,0 1 0,0-6 2,0 0 1,5 5-2,0 1 0,5 4 5,-6-5 1,8 7 1,-2-2 0,3 3 1,1 2 0,-4 7 32,0 2 1,0 4-38,5 2 1,-1 5 13,1-1 1,0 8 13,-1-3 1,-4-1 3,0 1 1,-2-1-10,2 2 1,1 2 2,-6-2 1,0 3-24,-5 1 0,0-4 2,0-1 0,0-4-34,0 4 0,0-6 39,0 2 1,0-4-37,0-1 1,-6-2 14,-4-3 0,2 1-6,-2-6 1,5 5-75,-5-5-9,7 6 71,-10-9-6,11 4 54,-4-6-72,6 0 0,11 0-9,4 0 0,3 0-5,-4 0 1,6 0 29,0 0 0,6 0-3,-2 0 0,-1 0-45,2 0 0,-3 0 81,3 0 0,9 0 0,-3 0 0</inkml:trace>
  <inkml:trace contextRef="#ctx0" brushRef="#br0" timeOffset="2910">1456 912 7205,'0'8'-286,"0"-2"193,0-6 0,0-11 83,0-4 0,0-3-7,0 3 0,4 1 10,1-1 0,2 0-15,-2 1 1,-2-3 18,7-2 0,-5 2-2,5-2 1,-1 2 10,6 3 0,0 4 25,-1 0 1,1 7 4,0-2 0,0 3-21,-1 2 1,-4 7 3,0 3 0,0 8-16,4 1 1,1 7-1,0-1 0,-2-2 15,-3 1 1,3-4-6,-3 4 0,1-6-20,-1 2 1,3-5 16,-3-6-21,-4 4 11,1-11-3,-1 11 2,2-11 0,1 4-3,-3-12 1,-6-2-71,0-7 0,0 0 66,0 1 0,0-1-69,0 0 0,5 0 71,0 1 0,0-1-8,-5 0 2,6 1 1,2 1-1,7 3 0,-5-2 30,0 7 1,-2-1 12,2 1 0,3 3 52,-3-3 1,-2 4-24,2 1 1,-6 0-31,6 0 1,-5 6-40,5 4 0,-5 3-6,5 2 1,-2 0 3,2-1 0,1 1-73,-6 0 0,5-1 0,-5 1 0,1 1 65,-1 4 0,-3-8 19,3 2 0,3 4 0,0 5 0</inkml:trace>
  <inkml:trace contextRef="#ctx0" brushRef="#br0" timeOffset="5595">2499 647 7211,'8'6'-815,"-1"-2"1181,-7 6 1,2-6-285,2 6 1,-2 0-233,3 5 0,-2-1 36,2 1 1,-3 0 150,3 0 0,-2-1-90,2 1 1,-4 0 18,4-1 0,-1-1-7,1-3 1,-4 3-20,4-3 0,2 3 0,-2 2 0,1 0 2,-1-1 1,-3 1-244,2 0 301,-2-1 0,5 1 0,1 0 0</inkml:trace>
  <inkml:trace contextRef="#ctx0" brushRef="#br0" timeOffset="6186">2661 823 6315,'8'0'628,"-1"0"-665,-7 0 1,-12 0 56,-3 0 0,1 0-10,-1 0 0,4 2 39,-9 3 0,2-3-43,-2 2 0,-2 3 0,-8-2 1,-1 0 29,-3-5-260,-4 0 139,1 0 1,-4-2-150,7-3 0,-6-3 234,6-7 0,0-6 0,4-2 0</inkml:trace>
  <inkml:trace contextRef="#ctx0" brushRef="#br0" timeOffset="7295">2867 500 7569,'6'8'-189,"1"0"41,3-3 0,-2-2 110,-3 7 1,-4-5-40,4 5 0,2 0 44,-2 4 1,6 3 78,-1 2 0,-2-2-100,2 2 1,0 3 60,4-3 1,1 2-9,0-1 0,-5 1-27,-1 4 1,-4 2-117,5-2 1,-2 3 47,2 1 1,-2 1 95,-3-1 0,3 0 0,7 1 0</inkml:trace>
  <inkml:trace contextRef="#ctx0" brushRef="#br0" timeOffset="7687">3131 368 7569,'15'0'0,"0"5"-204,-1-1 0,1 6-311,0-5 1,-5 7 604,-1-3 1,1 4-1,5 2 0,0 5-108,-1-1 1,1 3 16,0-3 0,-1 4 0,1 6 1,0 1 0,-1-1 1,1 7 1,0 3 1,0 4-24,-1 1 0,-1 0-3,-3 0 0,-3 0-118,-7 0 0,-2-4 142,-3-1 0,-3-7 0,-7 4 0</inkml:trace>
  <inkml:trace contextRef="#ctx0" brushRef="#br0" timeOffset="8379">1367 368 7569,'9'0'-220,"-3"-7"0,-4 6 63,3-4 137,-4-4 90,6 8-36,-7-12 1,-2 11-122,-3-3 121,4 4 1,-8 2-13,5 4 1,2 3 59,-3 7 0,-1 6-49,1 4 0,-2 2-5,2 3 0,2-1-29,-7 1 0,7 4 1,-2 0 1,3 1-9,2-6 1,0 0-10,0 1 0,0 4 7,0 0 1,0 2-16,0-1 1,7-3-137,3 7 1,3-6 81,1 1 1,3-3-157,2-1 0,-2-1 235,2 1 0,11 6 0,1 1 0</inkml:trace>
  <inkml:trace contextRef="#ctx0" brushRef="#br0" timeOffset="10465">3837 632 7569,'6'8'-1153,"-4"1"1159,3-5 397,-3-2 1,-2 11-450,0-3-9,0 3 1,1 2 9,4-1 0,-3 3-96,3 2 0,-2 3 59,2 2 1,-4 2-92,4-6 1,2 4 7,-2-4 0,1 0 129,-1-6 36,-3 1 0,11 0 0,-5-1 0,7 1 0</inkml:trace>
  <inkml:trace contextRef="#ctx0" brushRef="#br0" timeOffset="10755">3984 823 7569,'-2'-8'-46,"-3"3"81,-3 4 0,-2 1-215,1 0 149,-1 0 0,-5-2 57,0-3 1,1 3-119,-1-2 0,0-3 123,1 2 0,-1-1-9,0 1 0,0 3-160,1-3 1,-1-1 32,0 1 0,1-2 105,-1 2 0,-6-3 0,-2-7 0</inkml:trace>
  <inkml:trace contextRef="#ctx0" brushRef="#br0" timeOffset="11599">4101 912 7569,'0'8'-129,"0"-2"1,0-7-150,0-4 177,0 3 79,0-11 0,0 5-85,0-7 0,0 0 95,0 1 1,0 4-54,0 0 0,0-1 17,0-9 1,0 4 70,0-4 0,0 2-48,0-1 0,2 2 6,3-2-14,-3 2 32,4 3 1,-1-1 0,0 0-1,6 1 1,-7 0 0,5 5 0,-4 1 0,5 3 0,-5 3 0,5-3 1,-5 10-2,5 5 1,-6 3 77,6 2 0,0 4-34,5 1 0,-2 4 6,-3-4 0,1 4-37,-6-4 0,5 0 5,-5-6 0,4 1-11,-4 0 0,2-2-7,-2-3-92,-4 3 0,8-12 110,-5 4-107,-2-3 78,5-2 1,-7-7-1,0-3 1,-5-3-2,0-1 1,-2-1 3,2 0 1,2 1-6,-7-1 1,7 0 1,-2 0 1,-1 6-46,1-1 0,0 5 32,5-5 6,0 7 7,0-4 0,6 7 1,4 0 1,-2 5 27,2 0 1,-2 7 4,2-3 0,3 4-14,-3 2 1,-2 5 7,2-1 1,-2 7-36,2-1 1,3 1 24,-3-1 0,-2 1-113,2-7 1,-5 6 62,4-6 1,0 1 43,0-5 0,4-1 0,-4 1 0</inkml:trace>
  <inkml:trace contextRef="#ctx0" brushRef="#br0" timeOffset="11970">4513 382 7569,'15'7'-356,"-1"1"258,-5 7 1,2-1 152,-6 1-141,6 6 58,-9-4 1,9 11-21,-6-4 20,7 4 1,-9 0 19,7-4 1,-5 4-13,4-4 0,0 4 15,0 1 0,5-4-6,-5-1 0,3 1-3,-2 4 1,3-4 8,-4-1 0,4-1-124,2 2 1,0 1 41,0-7 0,-1 1-42,1-5 0,-5-1 77,0 1 52,-7-7 0,16 5 0,-2-4 0</inkml:trace>
  <inkml:trace contextRef="#ctx0" brushRef="#br0" timeOffset="12598">4822 912 6557,'0'-10'-34,"0"0"0,0 5 111,0-5-42,0 7-144,0-10 159,0 5 0,0-7-86,0 0 0,0 6 34,0-1-1,0 0 1,0-5-13,0 1 0,0-1-15,0 0 24,0 0 1,0 1 0,0-1 0,0 5 2,0 0-7,0 1-2,6 0 9,-4 3 2,4 6 1,-1 6 0,0 4 0,5 3 0,-5 2 0,5 0 0,-5-1 0,4 1 0,-4 0-9,7 0 1,-9-2 7,7-4 0,-7 4-2,10-11 3,-11 5 1,6-7-7,-3 0-1,-4 0-30,6-7 0,-5 4-45,3-7 6,-4 7 0,6-5 58,-7 3 0,0 1-9,0-5 5,6 5-7,-4-9 86,4 5 23,-6 0-51,0-5 1,2 11 5,3-3 0,-3 5 0,2 5 1,0-1-3,1 5 3,-4 1 1,12 10-12,-3-1 3,-3 1-16,6-5 1,-12 4-7,4 1 0,2 4 2,-2-4 0,1 0-39,-1-6 1,-3 1-107,3 0 1,-2-2 136,2-3 0,3 3 0,7-5 0</inkml:trace>
  <inkml:trace contextRef="#ctx0" brushRef="#br0" timeOffset="12890">5174 706 7569,'7'10'-371,"3"-1"321,-4 1 0,6 5 101,-7 0-294,6-1 194,-9 1 0,9 5-37,-6-1 72,6 1 1,-9-1 27,3 1 0,2 0-112,-3-6 0,3-1 72,-2-3 1,-3 3 25,2-3 0,5 3 0,-1 2 0</inkml:trace>
  <inkml:trace contextRef="#ctx0" brushRef="#br0" timeOffset="13132">5395 956 7159,'-7'-15'-274,"-2"0"0,-4 5 451,-2 1-295,0 5 1,-4-7 104,-1 6 1,0 2-16,6 8 1,-1-2-4,0 7 1,1-2-121,-1 2 0,0 1 37,0-6 0,1 5 114,-1-5 0,0 0 0,1-5 0</inkml:trace>
  <inkml:trace contextRef="#ctx0" brushRef="#br0" timeOffset="13440">5336 662 7569,'15'0'-131,"0"6"1,-7-3-136,-3 7 201,3 0 1,-5 6 40,7 4 0,-5 0-114,5 9 0,-6-3 110,6 8 1,-2-3-10,2-1 0,-2-6-117,-3 1 1,-1-2 94,5 1 0,-5 2 59,1-6 0,3 0 0,0-6 0</inkml:trace>
  <inkml:trace contextRef="#ctx0" brushRef="#br0" timeOffset="13888">5386 338 7569,'23'0'-168,"-3"0"0,-9 0-209,-1 0 0,0 7 493,4 3 1,-4 3-8,0 1 0,0 6-189,4 0 0,6 6 55,0-2 1,-1 4 37,-4 1 1,0 2 42,-1 4 1,-4-3 0,0 8 1,-7 0-66,2 9 0,-3 4-5,-2 5 1,0 1-69,0 0 0,-2 0 43,-3 0-110,-3-7 0,-7 5 1,1-5-1</inkml:trace>
  <inkml:trace contextRef="#ctx0" brushRef="#br0" timeOffset="15123">5468 1250 6153,'-14'0'181,"-1"0"0,4 0-133,-4 0 0,3 0-17,-7 0 1,1-5-2,-2 0 0,4-5-2,-4 5 1,-1-5 4,2 5 0,-1-4 1,5 4 0,-4-7 49,-1 2 0,-1 4-47,1 1 1,4-1 11,-4 1 0,-1-5-3,1 5 0,-4 0 8,4 5 1,-6 0-41,2 0 1,-4-5-2,-1 0 1,-2 0-10,-4 5 0,4-1-7,-3-4 0,3 2 36,1-7 1,-4 5-8,0-5 0,0 5-42,4-5 1,6 7 34,-1-2 1,2-1-6,-1 1 1,-2 0 14,6 5 0,-6 0 3,1 0 1,3 0-21,-3 0 1,1 1-2,-6 4 0,-4-1-39,0 5 0,-6-4 41,6 5 0,-5-7-102,5 2 94,-1-3 1,6-2-1,0 0-19,-1 0 0,6 0 16,-1 0 0,6 0 2,-6 0 0,7 0-2,-2 0 0,-1 0 3,2 0 0,-6 0 95,6 0 0,-8 0-89,3 0 1,1 0-8,-1 0 0,-1 2 14,-4 2 0,-1 0-65,1 6 0,-1-6 17,1 6 1,0 0-12,-1 5 1,3-5 26,2-1 1,-1-1-12,6 2 1,-1-2 16,1-3 0,4-3-8,-3 3 0,2-3 68,2-2 0,1 0-59,-1 0 0,0 1 63,1 4 1,-1-3-16,0 3 0,1-4 7,-1-1 0,0 0 0,0 0 1,-4 0 74,-1 0 1,-4 0-14,4 0 1,-6-5-61,2 0 0,1 1-23,-2 4 0,2 0-30,-1 0 1,-2 0-4,6 0 1,-6 0 3,1 0 0,3 0-114,-3 0 1,7 0 98,-1 0 0,-3 4-80,3 1 1,-3 0 85,3-5 0,3 0-13,-4 0 1,-1 0 129,1 0 0,-4 0-72,4 0 1,-6 0 61,1 0 0,-2 0-30,-3 0 1,1 0 57,-1 0 0,-1 0-98,-3 0 0,3 0 11,-3 0 0,3 0-36,1 0 0,1-5-17,0 0 1,1-4-43,3 4 1,-1-5 49,7 5 1,-6-5-3,5 5 0,-4-1 11,4 1 1,-6 3 1,2-3 1,-4 4-3,-1 1 0,1 0 3,3 0 0,-2 0-2,2 0 0,2 0-1,-1 0 0,4 0 4,-4 0 0,6 0 0,-2 0 0,2 0-2,-2 0 1,4 0-7,-3 0 0,2 0-8,3 0 0,4 0 9,0 0 1,0 0 2,-5 0 0,6 0 0,-1 0 18,0 0 0,-5 0-70,1 0 0,4 0-6,0 0 0,0 0-121,-4 0 1,-1 1 53,0 4-22,0-3 1,1 4 112,-1-6 1,5 0-2,0 0 0,6 0-27,-6 0 96,0 0 1,-5 0 16,1 0-24,5 0 33,-4 0-242,5 0-46,-7 0 1,2 2 101,4 3 126,2 3 0,0 7 0,-1 0 0</inkml:trace>
  <inkml:trace contextRef="#ctx0" brushRef="#br0" timeOffset="15973">3425 1676 7569,'15'0'-365,"-7"-2"419,-3-3-74,-3 4-148,-2-12 162,0 11 1,0-6 73,0 3 16,0 3 44,0-4-99,-7 6-43,-1 0 1,-7 5-1,1 0 0,-1 4-32,0-4 0,5 0 68,1-5 0,-1 0-55,-5 0 0,5 0 48,0 0 0,2-1-3,-1-4 1,-3-4 10,7-5 0,-5-1 42,5 0-61,1 1 0,4-1 4,0 0-22,0 1 1,1-1 26,4 0 0,3 7-32,7 3 1,1-1 26,4 1 0,-2-2-3,6 2 0,-6 4 22,2-4 0,-4 5 6,-1 5 1,0 3-19,-1 7 211,1 6-208,-7-5 1,5 12 56,-3-4 0,-3 6 6,-2 4 0,-4-3-13,-1 3 1,0 2-36,0-1 1,-1 1-78,-4-2 0,-2-5 43,-3 1 0,-3-6-94,3-4 0,2-4 85,-2 4 0,6-9-34,-6-1 2,7-7 4,-11 4 187,13-7-119,-6-7 1,7-1 55,0-7-38,0 7 17,0-5-62,7 11 0,1-4-2,7 6 0,-1 0-24,1 0 1,0 2 33,-1 2 1,1 0 23,0 5 0,4-5 22,1 1 1,1 1 106,-1-1 0,-4 2-109,4-2 1,-4-4 15,-1 4 0,0 2-73,-1-3 0,-4 8-93,0-2 0,-7-2-324,2 2 0,-3 4 56,-2 6 363,0 6 0,6-10 0,2 6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19.2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7569,'8'8'-1172,"-1"-1"1284,-7-7 1,-7 1 27,-2 4 1,-6-1-82,-5 5 1,-1-4-45,-3 5 0,-9-5-33,4 5 0,-4-5-75,3 4 1,3-5 110,2 1-18,-9-4 0,9 6 0,-11 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19.5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88 7569,'-8'-8'-1062,"-5"-5"1210,3 3-102,-10-3 1,2 3 3,-6 1 1,-1 5-3,-4-1 1,-1 4-32,1 1 1,-5-5-177,-1 0 159,1 0 0,-2 5 0,-1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20.1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249 1 6315,'0'8'254,"0"5"-254,-7-5 1,-1 7 39,-7-1 0,1 1-24,-1 0 1,0 0-3,1-1 0,-6 6 1,0-1 1,-4 6 0,4-5 0,1 4-35,4-4 1,2 6 12,3-2 1,2-1-21,3 2 0,3-3 33,-2 3 0,4 1-29,4-6 0,5-1-9,5-4 1,6-2-2,0-3 1,11 1-21,-2-6 0,4 0-9,-4-5 1,7-2 33,3-2 1,4-5-6,1-5 1,-7-6 69,-2 1 0,-1-6-65,-5 5 0,-3-4 144,-11 4 0,-7-4-35,-3 4 1,-5-1 52,-5 1 1,-6 4-115,-14-4 1,-1 4 12,-13 1 0,3 1-36,-8-1 1,2 5-92,-12 0 0,-2 6 93,-8-6 0,4 6 0,-5-2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18.7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87 7569,'0'-8'-288,"0"-1"-1,0 5 0,-2 0 404,-3-6-85,-3 1 1,-2 0 9,1 5 0,4 2 4,-5 2 1,5 0-6,-5 0 1,0 2 0,-4 2 0,-1 3-31,0 3 0,-1 8 28,-4-4 1,4 4-83,-4-3 1,4 5 58,1-1 0,1 3-40,-1-3 0,5 2 19,0 4 0,5 1-3,-4-6 0,5 1-6,-1-2 1,4-2-4,1 2 0,0-7-3,0-2 0,6-2 16,4 2 1,3 1-35,2-6 0,5 0 37,-1-5 1,6 0 0,-6 0 0,6-2 28,-6-3 0,6-3 5,-6-7 0,1 1 18,-5-1 0,-1-5 10,1 1 1,-2-7 51,-3 1 1,1 2-81,-6-1 1,2 1 119,-2-2 0,-4-2-77,4 2 0,-5 2-30,-5-1 0,-1 6-20,-4-2 1,-3 9-87,3 1 0,-8 5 53,-1-5 0,-7 7-123,1-2 0,2 10-30,-1 5 1,1 3 35,-2 2 0,-1 4-95,7 1 0,-1 4 23,5-4 1,2 4 24,3-4 1,-1 6 28,6-1 144,0-4 0,-1 0 0,-3-6 0</inkml:trace>
  <inkml:trace contextRef="#ctx0" brushRef="#br0" timeOffset="200">221 131 7569,'15'-7'-501,"-1"-1"297,1 0 120,-7 1 16,5 7 1,-9 2 61,5 3 0,-5 3 27,1 7 0,1 0 11,-1-1 0,5 1-10,-5 0 0,6 4-35,-1 1 1,3 4-4,2-4 1,-4 1-54,4-1 1,-4-4 79,9 4 0,-2-4-245,1-1 234,-2-7 0,17 5 0,-3-5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22.6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89 7569,'0'-9'-264,"0"3"1,0 4 270,0-3 0,-2 4 35,-3-4 0,2-2 16,-7 2 1,2-1 0,-2 1 1,-3 3-12,4-3 0,-5 2-85,0-2 0,-6 4 79,1-4 0,-1 5-107,5 5 1,-1 3 15,-4 6 0,4 1 75,-4 0 1,4 0-10,1-1 1,6 1-9,-1 0 1,2-1-5,-2 1 0,-2 5-2,7-1 0,1 2-1,4-1 0,0-2-2,0 7 0,1-6-8,4 6 0,3-6-12,7 6 0,5-2 24,-1 1 1,2 2-19,-1-6 1,-2-1 0,6-4 0,1 0 1,4 0 0,-3-6-8,4 1 1,-6-7-2,6 2 0,-1-5 6,-4-5 0,1-4-3,-2-11 0,-2 0 56,-8-9 1,1-2-50,0-8 0,-7-4 82,-3 4 1,-4-3-48,-1-2 0,-1 4 5,-4 1 1,-5 6-29,-10-1 1,2 5 0,-6 4 0,-1 6-44,-4 9 1,-2 3-11,-3 7 0,-2 2-394,-3 3 446,3 3 0,6 13 0,1 2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22.9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7569,'15'8'0,"-5"0"-232,-1-3 0,-4-1-778,5 5 980,-7-5 1,4 4 34,-7-3-5,0-4 0,6 6 0,3-7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9.5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1 7545,'-15'0'133,"1"0"0,-3 0 50,-2 0 1,-4 0-318,-6 0 0,1 0-28,3 0 0,-2 1-12,2 4 1,2-3-171,-1 3 0,6-4 344,-2-1 0,4 7 0,1 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23.5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117 618 7569,'14'0'-566,"-5"0"430,4 0-199,-5 0 144,6 0 224,1-7 0,-5 6-19,0-4 1,0 1-10,4-1 1,-1 2-10,-3-7 0,3 7 21,-3-2 0,3-3 24,2-2 0,-5-3-33,-1-1 1,-4-3 94,5-2 1,-7-4-66,2-7 0,-3 1 3,-2 0 0,0-6 16,0 1 1,-2-7 3,-3 2 1,-1 3-5,-4 2 0,-8 3 3,3 1 0,-3 6-115,4-1 0,-6 7 93,0-1 1,-1 9-94,2 5 0,-3 3-1,-2 2 1,-2 4 20,6 5 0,1 1 17,4 10 0,0 3-3,0 1 1,6 4 10,-1 1 1,7 6-1,-2-1 1,5 7 22,5-2 0,8 3-23,6 3 91,7-1-81,-9-7 1,11 4 4,-4-7 0,4 6 1,1-6 0,1 0 10,-1-4 1,-5-6 2,1 1 1,-5-12-33,4 1 0,-6-4 20,2 0 1,-4-4-2,-1-6 0,-1 0-3,1 0 0,0-6-54,-1-4 1,-4-8 41,0-1 1,-5-6-1,5 5 0,-5-4-11,4 4 1,-5-4-1,1 4 1,-4-1-12,-1 1 1,5 4-6,0-4 1,2 9-13,-3 1 1,0 0 28,6-4 1,-2 4-1,2 0 0,3 2-8,-4-2 0,11-3 0,4 3 1,-1 2-20,2-2-96,-1 7 142,6-3 0,12 6 0,4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24.0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30 7407,'-15'0'71,"0"0"0,1 0-240,-1 0 126,0 0 0,1 0 45,-1 0 0,-5 0-69,1 0 1,-1 0 89,5 0 1,-4 0-82,-1 0 1,-1 0-158,1 0 1,4-1-23,-4-4 237,4 3 0,-5-11 0,-2 5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24.2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15 7569,'0'-8'-227,"-8"2"-58,-7 6 1,-1 0-227,-9 0 511,1 0 0,-6 6 0,1 2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25.1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74 7569,'-10'0'-99,"0"0"1,0 2-36,-4 3 1,-1-3 328,0 2 1,1 3-239,-1-2 1,0 6 63,1-1 0,-1 2-14,0-3 0,0 6-18,1 0 1,4-1-8,0 6 1,7-2-8,-2 2 0,3-2-15,2 6 0,2-4 9,3 4 0,3-4-19,7 4 1,4-4 45,1 4 1,1-6-7,-1 2 1,1-4 29,3-1 0,4-5-18,-3 0 1,3-6 2,1 6 1,0-7 24,1 2 0,-1-5 3,0-5 0,1-4 33,-1-11 0,-1 0 8,-3-9 0,-4 3-41,-7-8 1,-5-2-4,-4 1 1,-5-5-12,-5 0 1,-5 3 10,-10-2 1,-3 6-1,-6-1 0,-2 4-31,-3 6 1,-2 4-73,-3 10 0,-4 4 86,4 6-13,-4 6 0,-1 16 0,0 9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33.1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0 456 7569,'9'0'-751,"-1"0"619,-3 0 96,-4-6 1,6-3 170,-7-5 1,5 4-72,0 0 1,-1 0 70,-4-4 0,0-6-47,0 0 1,5-4-8,0 4 0,0-4-42,-5 4 1,2-6-64,3 2 1,-2-4 55,7-2 1,-5 6-105,4-1 1,0 6 17,0-6 1,5 12 36,-5-1 1,-1 4-47,2 0 0,-5 3 59,5 7 0,-2 7-99,2 3 0,1 4 61,-6 6 0,2 3-7,-2 6 0,-4 1 20,4-1 1,2 0-7,-2 1 1,0-2 1,-5-4 0,0 2 0,0-6 0,4-1 61,1-4-25,0 0 16,-5 0-13,0-7 1,0-3 2,0-10 0,0-3-4,0-7 1,0 0 2,0 0 1,0 1-7,0-1 1,0 5 0,0 0 1,0 1 0,2-1 2,3 0 1,3 7-1,7-2 1,-1 3-6,1 2-1,0 0 1,6 0 1,-3 2-2,6 3 0,-1-2 0,2 7 1,1-5-3,-6 5 0,1-7 3,-2 2 1,-2 1-14,2-1 1,-4 2-21,-5-2 0,3-2-170,-3 7 124,-4-1 1,1 6 77,-7 0 0,6 0 0,2-1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31.9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45 6844,'0'-8'-151,"0"-5"1,0 9 273,0-5-11,0 5-26,-6-2 12,4 6-55,-11 0 1,10 0-2,-7 0 0,5 0-1,-5 0 1,5 6 52,-5 4-46,1 3 0,-6 3-15,0 4 1,5-4-7,1 4 0,0-2-11,0 2 1,-4-2 0,3 6 1,2-4-23,-2 4 1,7-4-8,-2 4 0,-2-4-29,2 4 1,-1-4 53,1 4 0,3-6-62,-3 2 1,4-4 37,1-1 1,0 0-2,0-1 1,0 1-25,0 0 1,1-2-6,4-3 0,-2 1 27,7-6 1,-5 5-3,5-5 0,0 5-3,4-6 1,1 1 7,0-5 1,4-1 16,1-4 1,0-3-4,-6-7 0,3-6 3,2-4 1,-2 2-3,2-1 1,-1-6 3,2-4 0,-4-2 16,4 2 0,-4 1 4,-1-6 0,-1 8 23,1 2 1,-7 1-38,-3 8 0,2 1 20,-2 4 1,-2 5-33,-8 0 0,2 7-4,-7-2 1,0 4-32,-5 1 1,1 0-7,-1 0 0,0 4-1,1 1 1,-1 2-16,0-2 0,1-2-97,-1 7 0,0-7 68,0 2 0,6 3-84,-1 2 1,5-2 36,-5 2 0,7 0-12,-2 4 1,-2 6 142,3 0 0,-1 6 0,5-3 0</inkml:trace>
  <inkml:trace contextRef="#ctx0" brushRef="#br0" timeOffset="259">280 133 7569,'10'-13'-501,"0"3"285,-7-3 57,10 5 121,-5-7 89,0 7-168,5-5 133,-5 11 0,2 2 42,0 10 1,-5 3-60,5 2 0,-5 6 20,4 4 0,-4 2 1,5 3 1,-5 4-32,5 0 0,-5 6 2,5-6 1,-6 5 19,6-5 0,-7 6-12,2-6 0,-3 2-42,-2-2 1,0-3-3,0 3 0,0-9 45,0-5 0,-7 2 0,-1 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34.4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662 118 7466,'0'8'-204,"-1"-1"362,-4-7-48,-3 0 1,-7 0-56,0 0 1,1 0-15,-1 0 0,-5 0-11,1 0 1,-7-5 3,1 0 0,-3-1-28,-1 1 1,-2-2-114,-3-3 1,1-3-62,-6 3 0,4 2 61,-4-1 1,5 4-151,-5-5 0,6 2-29,-1-2 286,3-3 0,1 11 0,1-4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34.8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0 7569,'18'8'-635,"-3"-3"97,-4-3 485,-3-2 0,0 0 766,-3 0-452,-3 0 9,4 0-229,-19 0 1,2 2-30,-14 2 0,6-2 1,-6 3 0,-4-2-158,-5 2 0,-6-3 70,6 3 1,-7-4-204,2-1 1,2-5 277,-3 1 0,1-8 0,-5 4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36.9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912 956 7250,'14'0'91,"-5"0"1,-4-5-110,-10 0 0,-4-5 70,-5 5 1,-3-6-75,-2 1 0,-4-5 55,-6-4 1,-1 1-83,1-7 1,4 6 67,1-6 0,-1 1-73,-4-6 0,-1 1 36,1-1 0,0-4-30,-1 0 1,-4-7-4,0 2 0,-2-2 50,1 2 0,9 3-77,-3 7 0,4-1 66,1 1 0,3 6-197,6 3 178,0 4 31,1 8 0,5-5 0,3 5 0</inkml:trace>
  <inkml:trace contextRef="#ctx0" brushRef="#br0" timeOffset="353">559 294 7569,'-8'-6'-10,"-5"3"37,3-7 1,-3 5-173,-2-5 1,-1 0-21,-4-4 114,4-1 0,-12 0 72,4 0 0,-4 1-91,-2-1 0,1 0 61,0 1 0,-6-1-142,1 0 0,5 1 41,4-1 0,2 0 61,-1 0 0,1 6 9,3-1 0,9 5 20,-4-5 3,4 7 25,-4-4 0,7 9 90,3 3 1,3 3-67,2 7 0,2 6 106,3 3 1,1 4-13,4 2 1,3 6-86,-3 3 0,-2 3-164,2 2 0,-7 2 123,2 3 0,3 3 0,1 7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38.9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45 909 7569,'8'0'25,"5"0"75,-11 0 1,6 0-106,-3 0 12,-3 0 1,4-7 0,-1 4 55,0-7 0,5 5-7,-5-4 0,4-1-81,-4-5 0,5-1 99,-5-4 1,7 2-37,-3-6 0,-1-1 13,2-4 1,-5-2 56,5-4 0,-7-2-53,2-7 0,2 0 10,-2 0 1,-1 4-24,-4 1 1,0 2-4,0-3 1,-6 0 17,-4 5 0,-3-4 2,-2 5 1,2-1-85,4 6 1,-5 1 38,5 4 0,-4 3-111,-2 6 1,5 5 26,0 0-73,0 7 0,-3 0 74,4 13 1,-3 1 8,7 13 1,-5 1 22,6 4 0,-6 6-4,5-1 0,0 2 31,5-2 0,0 4-14,0 6 0,0 2 13,0 3 0,7-2-18,2 7 0,4-2 1,2 2 1,5 2 15,-1-7 0,7 0-6,-1-5 0,3-2 36,1-3 1,0-3-40,1-6 1,-1-6 5,1 1 0,-3-7-11,-2 1 1,1-4 3,-6-5 1,4-4 16,-4-6 1,-1 0-1,-4 0 1,-2-1 5,-3-4 0,1-8-2,-6-7 1,0-6 12,-5 1 0,0-2-22,0-3 1,0 1-74,0-1 1,0 1 74,0 0 1,0 4-17,0 1 1,0 6 47,0-2 1,0-1 2,0 1 0,2 1 2,3 4 0,3 0 7,7 1 0,1 0 75,3 5 0,-2-3-91,2 7 0,-2 0-118,-3 5 0,6 0-17,0 0 0,1 0-151,-2 0 1,3 0 265,2 0 0,11 7 0,-4 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9.6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15 7569,'15'0'172,"-7"0"0,-3 0-28,-10 0 0,-3 0-298,-7 0 0,-4 0 128,-1 0 0,-6 0-613,1 0 639,-9 0 0,3-6 0,-5-2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39.3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 7569,'15'0'-681,"-7"0"0,3 1 1115,-6 4-40,7-3-252,-11 11 0,11-5-100,-7 7 0,4 0 9,-4-1 0,0 3 4,-5 2 0,2 4-81,3 6 0,-4 1 66,4-1 1,2 6-128,-2-1 0,0 5-24,-5-5 1,0 6-159,0-6 0,0 0 84,0-4 0,0 1-30,0 3 1,0-8 214,0 3 0,6-9 0,2 1 0</inkml:trace>
  <inkml:trace contextRef="#ctx0" brushRef="#br0" timeOffset="248">500 251 6805,'-15'0'1024,"1"0"-849,-1 0 0,-6 0-139,-4 0 0,-4-2-9,-6-3 1,3 2-239,-7-7 0,-4 5-661,-11-5 872,0 1 0,-11-6 0,6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41.9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30 574 7306,'7'-8'-563,"-6"0"896,4 3 0,-3 1-280,-2-5 1,0-1 42,0-5 1,0 0-95,0 1 0,-5-3 34,0-2 1,-1-4-15,1-7 1,3 1 16,-3 0 1,2-1-66,-2 1 0,3 0 44,-3-1 1,4-3-85,1 4 0,0-4-1,0 9 0,6 1 48,4-1 0,-2 6 0,2-2 0,0 10 12,5 5 0,-1 4-11,1 1 1,0 6-26,-1 4 1,3 10-2,2 4 1,-2 5 31,2 6 1,-2-3-3,-3 8 0,1-8 28,0 3 1,-1-6-28,1-5 1,-5 3 27,0-8 1,-5-1-32,4-8 32,-5 3-21,2-11 0,-4 4 12,3-6 0,-4-6 8,4-4 1,-3-3-66,-2-2 0,0-1-10,0-4 0,0 4-39,0-4 0,0 4 52,0 1 57,0 1 1,0-1-14,0 0 1,6 7 8,4 3-18,3 3 0,7 4 10,0 3 0,1 3 38,-2 7 0,-1 4 5,7 1 1,-6 1-64,6-1 0,-5 1 29,4 4 0,-6 1-193,2-7 1,-4 3 185,-1-3 0,6-3 0,2 6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42.2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353 221 7569,'0'-8'-139,"0"-5"0,-1 11 79,-4-2 1,1 2 150,-5 2-97,-8 0 0,-1 0-32,-6 0 0,-1 6-4,-4 4 0,0 3-38,-1 2 0,1 0-214,-1-1 294,-6-5 0,5 10 0,-5-3 0</inkml:trace>
  <inkml:trace contextRef="#ctx0" brushRef="#br0" timeOffset="375">633 1 7569,'14'0'-744,"1"0"467,-7 6 0,5-2 214,-3 5 1,3 1 378,2 5 1,-1 6-21,1 4-253,0 2 0,0 9-14,-1 4 0,-1 4-2,-3 5 1,3-2-35,-3 7 1,-4-7-277,-1 2 283,4 4 0,-1-8 0,6 6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7:41.0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220 60 7569,'-1'-9'0,"-4"5"-152,3 2 1,-11 2 232,3 0-136,-3 0 0,-1 0 73,-1 0 0,0 6-60,1 4 0,-1 8 5,0 2 0,1-1 21,-1-4 1,2 5 13,3-1 0,-3 7-16,3-1 1,4-2 15,1 1 0,3-4-16,2 4 1,0 1 6,0 4 0,7-4 11,2-1 0,6-4-86,5 4 0,-4-6 83,4 2 0,-2-4-2,1-1 0,-1-2 11,7-3 1,-6-4 2,6-6 0,-1 0 69,6 0 1,-6-1-80,1-4 0,-3-8 32,3-7 1,-4-6-14,-6 2 0,-7-9 5,-3-1 1,-3-6 2,-2 6 0,-2-5 2,-3 5 0,-3-6-1,-7 6 1,-6 0 0,-4 4 0,-2 6-206,-3-1 1,1 7 61,-1-1 0,1 4 116,0 5 0,-1 4 0,1 6 0</inkml:trace>
  <inkml:trace contextRef="#ctx0" brushRef="#br0" timeOffset="280">235 60 7569,'7'8'-1027,"-4"5"947,7-3 0,-5 4 131,4 6 0,-4 3-56,5 6 15,7 7 1,-1 2-7,3 6 1,-1 2-1,2 3 0,-2-4-48,6 4 0,-4-3-277,5-2 321,-7 0 0,16-6 0,-3-2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29:16.7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1396 7569,'0'-9'-591,"0"-1"307,0 7 177,0-10 0,0 4 84,0-5 0,0-1 50,0 0 0,-5 1-3,1-1 1,-1 0 15,5 0 1,-5 1 0,0-1 0,0-1-11,5-4 1,-5 2-2,0-6 1,-1-1 19,1-4 0,3-1 0,-3 1 0,2-2 5,-2-3 1,3 3-26,-3-4 0,4 4-6,1 2 1,0 4-12,0 1 1,0 6-7,0-2 0,1 4-83,4 1 119,-3 1-96,11-1 1,-5 2 46,7 3 1,-5-1-6,0 6 1,-1-5-6,6 5 0,-5-2 0,0 3 0,-1 2 11,6-3 1,0-2 0,0 3 1,4-1 32,1 5 0,-1-5-31,-4 0 0,1 0 31,4 5 1,-4 0-23,4 0 0,1 0 0,-1 0 1,4 0-3,-4 0 1,6 0 0,-2 0 1,-1 0-4,2 0 1,-1 5-4,6 0 1,-1 5 23,1-6 0,-6 3-19,1-2 1,-3-2 11,3 7 0,3-5-8,-4 5 0,-1-5 3,1 4 0,1-5-11,4 1 0,1 1 0,-1-1 0,1 2-3,-1-3 0,2-2-5,3 3 1,-1-2 3,6 2 0,-1-3 4,1 3 1,2 1-7,-7-1 0,0 0 10,-4-5 0,1 2 0,3 3 0,-3-4-3,3 4 0,-1-2 1,1 2 1,4-3-3,6 3 0,-5-2 2,0 2 0,1-3-4,4 2 1,-2-2 2,-3-2 1,2 0-2,-6 0 0,-1 2-1,-5 3 1,1-4-2,-1 4 0,0-3 17,1-2 0,-1-2 2,1-3 0,4 2 60,0-7 0,1 7-66,-6-2 0,0-3 38,1-2 0,-3-3-26,-2-2 1,1 1-41,-6-1 1,-1-5 13,-4 1 1,-5-7-2,0 1 0,-1 2 19,6-1 0,-2-1-12,-3-4 0,3 4-99,-3 1 0,1-1 76,-1-4 1,3 4-27,-3 1 1,-2 6 27,2-2 0,-5-1 58,5 2 0,-7-3-23,2 3 1,1 2 6,-1-2 0,0-2-5,-5 1 0,0 0 6,0 6 1,2-1 68,3 0-62,-4 1-52,6-1 52,-7 7-72,0 1-2,6 7-12,-4 0 23,11 0 1,-10 2-9,7 3 1,-2-2 30,2 7 1,3-5-8,-3 4 0,3 1 25,2 5 0,-1 0-25,1-1 1,0 1 29,-1 0 1,6-1-17,0 1 0,1 0 5,-2 0 0,-1-1-8,7 1 0,-7 0 0,2-1 1,1-1-1,-2-3 1,6 3-3,-6-3 1,3-2 3,-3 2 1,-2-5-4,2 5 1,-2-5 4,-3 4 1,1-5-1,0 1 1,4 1 0,1-1 1,-1 0-1,-4-5 1,5 2 0,-1 2 1,7-2 36,-1 3 1,3-2-38,1 2 0,5-3 17,1 3 1,4-2-16,-5 2 1,5-2 4,-4 7 0,4-7-3,-5 2 0,-1-3-2,-9-2 1,4 0 11,-3 0-49,2 0 38,-4 0 0,3 0-16,-6 0 0,6-2 11,-1-3 0,1 4 57,-2-4 1,2-2-57,-6 2 0,6-1 1,-1 1 1,-4 2-20,-2-7 1,3 5-3,-3-5 1,3 2 12,-3-2 1,-3 2-4,4 3 0,1 3-29,-1-3 0,6 4 30,-1 1 0,-3 0-10,3 0 0,-1 0 2,6 0 1,-1 1 29,1 4 0,-1 8-4,0 7 0,1 6 4,-1-1 0,5 4-9,1 5 0,-1-1 2,-5 6 0,-4-5-18,-1 6 1,1-3 14,4 2 0,-6-1-110,-3-4 1,-5-1-14,-6 6 1,-2 0-96,-7 5 0,0-4 214,0-1 0,-13 0 0,-4 5 0</inkml:trace>
  <inkml:trace contextRef="#ctx0" brushRef="#br0" timeOffset="1217">692 88 7569,'0'-8'0,"0"0"-380,0 3 228,0 3 27,-7-4 36,6 6 136,-13 0 1,11 0 2,-7 0 1,6 5-27,-6 0 1,5 4-71,-5-4 0,5 5-72,-5-5 1,5 6 74,-4-1 0,5-2-55,-1 2 0,4-5 82,1 5 1,0 0-2,0 4 1,0-4 7,0 0 1,1-2 4,4 2 1,-1 3-4,5-3 0,0-2 6,0 2 1,4-7 30,-3 2 0,3 2-27,2-3 0,-5 1 3,0-5 0,-1 0-6,6 0 0,0-1 0,0-4 0,-1 2-6,1-7 1,0 0-1,-1-5 0,-4-1-7,0-4 1,-7 4-3,2-4 0,2 2 16,-3-1 1,1 2 15,-5-2 1,-6-2 14,-4 1 0,-3 0-49,-2 6 0,1 6 1,-1 3 0,0 3-17,1 2 0,-1 7-72,0 2 1,-1 11 104,-4 4 0,4-2 0,-5-1 0</inkml:trace>
  <inkml:trace contextRef="#ctx0" brushRef="#br0" timeOffset="1472">839 132 7569,'14'8'-627,"1"6"0,0-11 733,-1 7 16,1-1 0,0 1-94,0 0 0,4 0-16,1 5 0,-1 4 9,-4 1 1,1 1-6,4-1 0,-4-2-109,4 6 1,-5-4 50,-6 4 42,5 1 0,0 4 0,9 0 0</inkml:trace>
  <inkml:trace contextRef="#ctx0" brushRef="#br0" timeOffset="1750">1471 206 7569,'14'0'-79,"-5"-7"153,-3 6-93,-6-6-2,-6 7 1,-3 5 45,-5 0 1,-1 6-212,0-1 1,1 3 86,-1 2 1,-5 5 98,1-1 0,-1 1 0,5-6 0</inkml:trace>
  <inkml:trace contextRef="#ctx0" brushRef="#br0" timeOffset="2039">1971 426 7569,'8'-29'0,"-3"0"0,-4 1 1,-1 3 1,-6-4 117,-4-1 0,-10 1-84,-4-5 1,-6 1-326,-4-1 290,-10 3 0,-8-12 0,-7 6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22.5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382 339 7724,'-8'0'416,"-5"0"-345,3 0 0,2 5 18,-2 0 1,-1 1-76,-9-1 0,2-2 70,-6 7 1,4-2-123,-4 2 1,-1 8 54,-4-3 1,4 3-46,1-4 0,4 6 4,-4 0 0,6 1-14,-2-2 0,9-2-12,1 2 0,7 2 52,-2-1 0,3 0-41,2-6 0,2-4 34,3 0 1,5-5-62,9 5 0,4-7 57,6 2 1,3-5 11,2-5 1,-3 2-12,3-7 1,2 0 0,-2-5 1,-1 1 19,-8-1 1,1-5-24,-7 1 1,2-1 23,-1 6 1,-8-1-15,2 0 1,-4 5-1,0 1 0,-2 5-26,-3-1-7,-3-3-30,4 7-46,-6-6 1,0 18 62,0 4-43,0 3 0,0-3 56,0 0 0,0-6-34,0 1 27,0 0 0,5 0 55,0-1-21,6-5 0,-3 2 14,7-6 1,0-1 28,0-4 0,-1 1-51,1-5 1,1-1 17,4-5 1,-2-1-10,6-4 0,-4 4 15,4-4 0,-4 6-3,5 4 1,-6-3 0,6 3 1,-7 2 36,1-2 1,-2 7 5,-3-2 0,-4 3 29,0 2 1,0 0-62,4 0 1,-4 2-26,0 3 1,0-2 31,4 7 1,-1-5-26,-3 5 1,3-6 24,-3 6 1,3-7-66,2 2 1,5-3 31,-1-2 0,2 0-10,-1 0 0,-2 0 12,6 0 0,-1-7 2,2-2 1,3-4 6,-4-2 0,2 2-3,-1 3 1,-2-3 71,-4 3-54,-3-3 1,1 0 25,-7 3 6,-7 4 0,2 6 5,-10 0 0,-3 0-33,-7 0 0,-5 1 5,1 4 0,-7-1-71,1 5 1,4-1 66,1 2 1,-1 2-121,2-7 0,-1 6 105,5-1-57,1 3 1,0 2 28,5-1 1,-3 1-6,7 0 1,0-5 32,5-1 0,0 1-24,0 5 0,0-5 34,0-1 0,2 0-26,3 0 1,3 3 22,7-7 0,0 1-12,-1-1 0,1-3-1,0 3 0,4-4 26,1-1 0,1 0 2,-1 0 1,-2 0-15,6 0 1,-1-1-10,1-4 1,4 1 47,-3-5 1,-2 1-37,1-2 1,1-3 32,4 3 0,0-3-25,1-2 1,-2 2 5,-4 3 0,4-3-22,-4 3 1,-2 2-3,-3-2 0,-3 7-18,-1-2 1,0 4 27,0 1 1,-1 0-40,1 0 1,-5 0 47,0 0-22,-7 0 0,3 6-21,-6 4 0,0 0-1,0 4 0,-1-2-71,-4 7 1,2-1 80,-7 2 0,5-4-37,-5 4 0,7 1 27,-2-1 1,2-2 33,-2-8-39,3 3 1,2-7 19,10 4 1,3-4-17,2-6 1,1-6 21,4-4 0,2-8 4,8-1 0,1-8 4,3 3 0,-1-2 42,6 1 0,-5-2-54,6 2 0,-1-3 99,5-1 1,-7 0-86,-2-1 0,-6 1 100,-4-1 0,1 1-88,-7 0 1,6-1 0,-6 1 1,1 4-29,-5 1 1,-2 1 38,-3-2 1,1 4-123,-6 6 0,1 2 128,-1 4-116,-3-4 1,3 11 66,-10-3 1,2 11 8,-7 9 0,0 2-32,-5 7 0,-4 1 3,-1 4 0,-1 0-19,1 1 1,-1-1-3,-3 1 0,-4 4 7,3 0 0,-4 5 22,-5-4 1,3 4-75,-4-5 0,4 0 54,2-4 1,1-1-20,4 1 0,-2-6 7,6 1 0,0-7 1,6 1 0,4-4 24,0-5-54,7-4 9,-4-6 31,27-13 1,-2-3 40,16-14 1,2 3-39,-2 2 1,6-1 98,-6 6 1,5 1-18,-5 4 1,1 2 54,-6 3 1,-1-1 103,-4 6-151,4 0 0,-12 5 4,4 0 0,-9 2 21,-1 3-98,-6 3 0,2 6 56,-6 1 0,-2 0-80,-3 0 1,-1-1 32,-4 1 0,-3 0-96,3-1 1,2 1 40,-2 0 0,7-6 48,-2 1 0,-1-5-31,1 5 1,0-5-2,5 5 38,-7-7-32,6 3 7,7-6 0,4 0 26,10 0 0,-4 0 0,-1 0 1,1 0 101,4 0 0,-4-4-103,3-1 1,3-5 97,-3 5 1,6-6-81,-6 1 0,3-3 90,-3-2 0,-1 0-72,7 1 1,-7-1 44,1 0 1,3 1-48,-3-1 1,-4 0-12,-5 0 1,-2 6-28,2-1 77,3 7-91,-12-4 66,6 7-85,-7 0 56,-7 7 0,-1 1-101,-7 6 0,1 1 18,-1 0 0,5 1 28,0 4 0,1-4 0,-6 4 0,2-2-6,3 1 0,-3-2 15,3 2 0,4-3-45,1-1 104,3 0-53,2 0 0,7-7 25,2-3 0,6-4 4,5-1 0,1-1 6,3-4 1,4-3 40,-3-7 1,-2 0-56,1 0 0,-4 1 79,4-1 0,-6 0-69,2 1 0,-9 4 23,-1 0 0,-2 5-12,2-5 1,-2 7 13,-3-2-22,-3 4-395,4 1 326,-12 6 0,2 2-41,-5 7 0,4-5 67,-5 0 0,7-1-90,-2 6 102,-3 0 1,6-1 2,-3 1 0,3-5 133,2 0-183,0-7 167,0 10-109,7-11 1,1 4 35,7-6 0,-5-5-24,-1 0 1,1-6 14,5 1 1,0 2 2,-1-2 0,1 0 0,0-4 1,-1 4 84,1 0 1,0 0-91,-1-4 0,6 4 85,0 0 1,-1 5-66,-4-5 0,1 5 16,4-4 0,-4 4-9,4-5 1,1 7-38,-1-2 0,1-2 19,-1 2 1,-4 1-6,3 4 0,3-5-19,-3 0 1,1 0 23,-5 5 0,-1 0-56,1 0 1,-5 0 63,0 0-40,-7 0 0,5 0 22,-3 0-60,-3 6 0,2 1 6,-8 3 1,0 3-6,-6-3 1,2 3-3,-1 1 0,-5 1 36,5 0 0,-4-1-8,-2 1 0,5-2-12,0-3 1,7 3 47,-2-3 0,-1-2-63,1 2 151,0-7-81,5 10 1,1-11 7,4 3 1,3-4-16,7-1 0,2-6-8,2-4 1,-1 0 46,7-5 1,-3 4-42,3-9 0,1 4 27,-6 1 0,4-1-24,-4-4 0,-1 4 43,-4-3 0,5 2-40,-1 3 0,6 0 4,-6 5 0,1-4 59,-5 3-53,-1 3-8,8 1 1,-11 6 45,4 0-12,-4 0-12,-3 0-14,-1 0 1,-7 6-31,0 4 1,-3 3-25,-7 2 1,0 6-110,-10 4 1,4-3 37,1 3 0,-4-1 77,-1 6 1,1-1-30,4 1 1,0-1 9,0 0 0,1 1-82,-1-1 1,-5-1 75,1-4 0,-1 3-136,6-8 0,-6 6-7,0-6 1,-4 1-119,4-5 1,1-6 307,4 1 0,0 0 0,1 5 0</inkml:trace>
  <inkml:trace contextRef="#ctx0" brushRef="#br0" timeOffset="494">4204 721 7569,'-6'8'-295,"4"0"0,-4-5 377,-1 2 0,-1 5-52,-7-5 0,5 2 43,1-2 1,-1-4-102,-5 4 1,0-3 78,1-2-146,-1 0 25,0 0 44,7-7 1,2-1 22,6-7 0,0 1-4,0-1 1,6-1-1,4-4 1,3 4 4,2-4 0,4 2 26,1-2 0,1 4-22,-1-3 1,-4-3 55,4 3 1,-4-1-20,-1 5 0,-2 6 42,-4-1 1,3 5-41,-7-5 3,0 7-72,-5-4 58,0 1 0,-2 4-138,-3-3 0,-3 4 74,-7 1 1,1 0-267,-1 0 1,0 0 2,1 0 297,-1 0 0,-6 6 0,-2 2 0</inkml:trace>
  <inkml:trace contextRef="#ctx0" brushRef="#br0" timeOffset="850">4381 647 7569,'14'0'0,"1"0"0,0 0 0,-4 0-183,4 0 168,-4 0 0,11-1 1,-8-4-34,1-5 1,0 2 58,-1-2 0,-1 0 91,-3-4 0,3 1-170,-3 3 221,-3-3-155,-1 5 1,-6-2 18,0 0-89,0 7 0,-11-4 51,-4 7 1,-8 2-6,4 3 0,-6 1-57,5 4 1,-4 3 77,4-3 1,1 8-29,4 1 1,5 1 22,0-5 0,7 1 31,-2 4 0,4-4-29,1 4 1,1-6 104,4-4 1,10 1-68,9-6 0,6 5 7,4-5 1,-1 0-59,6-5 0,2 0 46,8 0 0,-4 0-324,4 0 0,-4-2 299,-6-3 0,-3-3 0,-7-6 0</inkml:trace>
  <inkml:trace contextRef="#ctx0" brushRef="#br0" timeOffset="1192">4057 15 7569,'8'7'138,"-1"1"137,-7 0 61,0 5-202,0-11-484,0 4 350,-7-6 0,-1 0 0,-6 0 0</inkml:trace>
  <inkml:trace contextRef="#ctx0" brushRef="#br0" timeOffset="1311">3763 1 7569,'8'8'-549,"1"-2"400,-5-6 0,0 0 149,6 0 0,-1-6 0,6-2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24.7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16 7569,'0'8'38,"0"-2"177,-6 1 175,4-6-386,-4 6 229,6-7-673,0-7 174,6 6 266,-4-12 0,11 5 0,-5-7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24.9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7466,'0'9'-68,"0"-3"48,0-6 1,0 0-1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26.3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15 573 7569,'-6'8'-243,"4"6"829,-5-13 2,7 6-119,0-7-395,0-13 1,0 8 68,0-10 0,0 4-111,0-4 0,7 0-22,3 0 0,0-1 100,4-3 1,-2 1-178,7-7 0,-1 5 49,2-4 0,-4 4-71,4-4 0,-4 1 67,-1-1 0,0 2-230,-1 8 1,-4-1-301,0 0 158,-7 1 1,4 4-537,-7 0 332,0 7 598,0-4 0,0 7 0</inkml:trace>
  <inkml:trace contextRef="#ctx0" brushRef="#br0" timeOffset="393">456 500 6997,'0'8'-41,"-6"-2"0,-3-6 391,-5 0-232,-1 0 0,0 0 16,1 0 1,-1 0-35,0 0 1,1-1-11,-1-4 0,5 2 12,0-7 1,2 5-103,-2-5-14,-3 0 0,12 1 1,-6-1 48,1-2 0,4 4-140,-3-2 1,5 1 37,5-6 1,0 5-62,9 0 73,-2 1 0,9-6 0,-5 0-48,4 0 0,3 1 74,6-1 1,2 0 7,4 1 0,-3-1-17,8 0 0,-1 1 0,5-1 0,-5 0-46,0 0 0,-11 6 56,1-1 1,-9 5-381,0-5 108,-11 7 300,-2-4 0,-7 14 0,0 1 0</inkml:trace>
  <inkml:trace contextRef="#ctx0" brushRef="#br0" timeOffset="787">912 382 7078,'0'8'332,"0"5"0,-5-9-181,0 5 0,-2-4-35,3 5 0,2-5-99,-3 5 1,-1 0-38,1 4 91,-7 1 1,9 0 0,-5-1-136,1 1 0,-3 0 86,6 0 0,-8-2-362,2-4 109,4 5-168,-1-6 107,1 0 0,6-2-478,0-6 770,13 0 0,10-6 0,6-2 0</inkml:trace>
  <inkml:trace contextRef="#ctx0" brushRef="#br0" timeOffset="1243">1074 500 7569,'8'8'0,"0"5"-211,-3-3 223,-4-4 1,8 1 0,-5-5-47,6 2 1,-2-2-23,2 3 1,0-3 102,5-2 0,-1 0 65,1 0 0,0-2-76,0-3 0,4-1 17,1-4 0,4-3 44,-4 3 1,4-3-59,-4-2 0,-1 0 36,-4 1 0,0-1-5,0 0 33,-1 1-125,-6-1 1,-1 0 178,-7 1-202,0 5 0,-7 3-58,-2 6 0,-9 0 94,-2 0 0,-4 0-205,4 0 211,0 6 1,1 1 0,-2 6-71,-2 2 0,5-4 53,-2 9 1,5-4-27,6-1 1,-4 1-7,3 4 34,3-4 0,1 5 0,6-6-23,0 0 22,0-1 0,6 1 1,6 0-5,6-1 1,5-5-1,6-5 0,7 3 19,3-2 0,3 0-16,3-5 0,-6 0 84,0 0-81,-6-7 54,3 6 0,-12-6-47,1 7 0,-7-2 15,1-2 1,-3 2-12,-1-3-43,0 3 1,-5 2 47,-1 0 0,-5 2-176,1 3 78,-4-3 0,-2 11-134,-4-4 0,-3 3-101,-7-2 334,0 3 0,0 1 0,1 9 0</inkml:trace>
  <inkml:trace contextRef="#ctx0" brushRef="#br0" timeOffset="1652">1176 0 7672,'0'8'232,"0"-1"1,-1-7 648,-4 0-696,3 0-87,-4 0 0,4 5-345,-3 0 150,4-1-264,-6-4 1,7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39.4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0 736 7569,'2'8'17,"3"-3"1,-4-3 45,12-2 0,-4 0 0,5 0 118,1 0 0,0-2-216,-1-3-2,8-3-43,-6-13 171,12 4 0,-4-9 0,9 5 13,1-2 0,7-1-126,-2-6 1,-3 1 13,-2-1 40,4 1 1,-7-2-62,3-3 1,-4 3 51,-6-4-46,4 4 1,-17-3-90,4 0 1,-10 6-69,0 8 0,-3 4 71,-2 1 78,0 1 0,-7 1-39,-3 3 47,-3 3 1,-8 9-2,-4 3 0,3 8 128,-3 6-140,1 8 3,-6-5 0,1 9 110,-1 4 0,1-3-34,0 8-9,-1-8 0,2 9 1,4-7 1,1 7 55,3-2-81,4-3 1,-5 5-13,6-6 1,0-1 1,1-5 1,1-1 0,1-4-139,2-4 42,7-4-253,-3-1 310,6-7-233,0-8 211,6-14 57,2-3 0,9-9-8,2 6 1,-1-4 179,7 4-108,-1-6 1,6 5 5,-1-3 0,5 2 0,1 8-5,-3-1 1,4 2 74,-1 3 1,-1-1 96,-5 6-195,1 0 10,-1 11 0,-6-2 20,-3 5-22,-4 1 1,-3 5-12,-3 0 1,-5 4-77,-10 1 1,-3 1-55,-7-1 1,-6-4 76,-4 4 1,-3-4-171,-1-1 192,0-1 1,1-4-38,3 0 0,4-7-17,6 2 1,1-3-96,-1-2 0,5 0 89,0 0 22,7-7 0,-3 4-5,6-7 1,0 5 59,0-5 0,1 7 1,2-3-103,2-1 231,7 5-194,-4-4 142,7 6 1,-1 2-61,1 2-28,0 5 1,-2 5 0,-2-1 36,-1-3 1,0 3 7,5-3 1,-6-2-27,1 2 0,0-5-12,5 5 1,1-7-17,4 2 1,-2-4-6,6-1 1,-4-4-1,4-1 1,1-8-9,4-2 0,0 0 38,1-4 0,1 1 3,3-2 1,4-1 25,6-4 1,0-2-43,0 2 1,5-3 109,0-1 0,0 0-25,-5-1 1,-6 1-15,-4-1 0,-8 1-65,-1 0 1,-12 1-62,1 3 1,-9 2 3,0 4-112,-3 2 0,-2-4 25,0 7 0,-8 5 105,-7 4 0,-1 4-5,-9 1 0,1 6 9,-6 4 1,1 8-1,-1 2 1,-1 6 19,-3-2 0,5 2 14,-1-1 1,1 3-13,4-4 0,-1 4 11,2 1 1,3 1-16,6-1 0,2 1-4,3-1 0,2-4 1,3-1 1,3-1-8,-3 1 0,10 2-66,5-6 0,0 5 31,5-6 0,-4 1-8,9-6 0,2-4-21,3 0 1,3-7 43,1 2 0,5-3 41,1-2 0,6-2-51,-2-3 0,2-3 78,-2-7 1,-3 1-3,-7-1 0,0-5 8,1 1 1,-7-1-11,-4 6 0,-2-1 9,-3 0 1,1 1 18,0-1 0,-7 0-14,-3 0-81,-4 1 60,-1-1 0,0 5-106,0 0 1,-6 7-62,-4-2 87,-3 4 1,-2 1 23,1 0 0,-1 6-2,0 4 1,5-2-3,1 2 1,1 0 2,-2 4 1,-2 1 47,7 0 0,-4 0-41,4-1 0,-5 1 54,5 0 1,-2-2-41,3-4 0,2 5 0,-3-5 0,3-1-5,2 2 0,0 0-7,7 5 1,1-5 10,7-1 0,-1-5-32,1 1 0,0-4 26,0-1 0,4-1 24,1-4 0,8 1 9,1-5 1,0 4 4,6-5 0,2 0 9,2-5 1,-3 1 7,-1-1 0,1 0-6,-2 1 0,0-6 8,-4 0 0,-3-4 15,-2 4 1,1 1-31,-6 4 0,-6 2-23,-4 3-22,-7-3-19,4 5-27,-7 0 22,0 1 0,-2 7 1,-3 0 0,2 7 31,-7 3 0,0-2-77,-4 2 0,-1-1 66,0 6 0,6 1-26,-1 4 0,0-4 22,-5 4 0,5-4 5,1-1 0,4 0 6,-5-1 2,7 1 1,-4 0 23,7-1 1,0-4-30,0 0 0,7-5 1,2 5 1,5-7 4,0 2 0,3-4 24,2-1 1,-2-4-6,2-1 1,-3-7 2,-1 2 0,5-3 7,-1-1 1,1 2 5,-5-2 1,-1 5 17,1-10 1,1 11 7,4-7 1,-4 4 35,4-4-62,-4 0 0,-1 2-1,0 3 50,-1-3-11,1 12-69,0-6 3,-1 7 0,-1 2 16,-3 3 1,-3-2 2,-7 7 0,0-1-89,0 6 1,0 0 80,0 0 0,-2-1-219,-3 1 175,-3 0 1,-2-2-59,1-4 19,5 5-7,-2-13-95,6 6 138,0-7 0,8-7 59,7-3 1,-1-3-56,6-1 0,-2 1 99,1 3 1,-1-3-23,7 3 0,-7 2 127,1-2-123,4 7 1,-6-4 13,2 7 0,-7 0 22,-2 0 10,-7 0-129,3 7 1,-6 1 60,0 7 0,0-1-59,0 1 1,0-5 18,0-1 0,0-4-38,0 5 45,0-7 1,2 4-7,3-7 0,-2 0 4,7 0 3,0 0 0,4-2 16,1-3 1,1 2-10,4-7 0,-7 1 7,7-6 1,-7 5-7,6 0 1,-2 1 13,-3-6 1,-4 5 9,0 0 0,0 7 4,5-2 0,-1-1-29,1 1 0,0-5 10,-1 5 0,-4 0 5,0 5 1,0 0-6,4 0 1,1 2 18,0 3 0,-1-2-29,1 7 1,0-1-1,0 6 0,-6 0 4,1 0 1,-7-1-1,2 1 0,-3 4-38,-2 1 1,-8 0 40,-7-6 0,-4 6-152,-6 0 1,-1-1 80,6-4 0,-4-5-178,4-1 0,1-5 243,4 1 0,7-4 0,1-1 0</inkml:trace>
  <inkml:trace contextRef="#ctx0" brushRef="#br0" timeOffset="248">3396 133 7569,'14'0'-616,"1"0"231,-7 0 500,5 0 325,-11 7 1,4 1-37,-6 7-293,0 6 1,-1-3 9,-4 6 0,-5 2-116,-9 9 1,1 1-50,-7 3 1,2 2 55,-1-7 0,-4 7-163,3-2 0,3-1 71,-3 1 0,2-7-161,-1 3 0,-4 1 19,3-2 1,4 0 10,2-4 1,4-7-158,5-4 368,4-3 0,19-1 0,3 0 0</inkml:trace>
  <inkml:trace contextRef="#ctx0" brushRef="#br0" timeOffset="419">3660 383 7569,'0'15'-376,"0"-7"1,-1 3 201,-4-6 174,-3 7 0,-7-9-35,0 7 0,-6-7-9,-4 2 0,-2 2-65,-3-3 0,1 3 69,-1-2 40,1-4 0,-7 13 0,-1-6 0</inkml:trace>
  <inkml:trace contextRef="#ctx0" brushRef="#br0" timeOffset="725">3190 795 7569,'15'6'-124,"-1"4"0,3-3-110,2-3 1,-1 3 156,7-2 1,-2 0 90,1-5 1,2-5 19,-6 0 1,-1-6 18,-4 1 0,0-2-40,-1 3 0,-5-5 41,-4 5 1,1 0-129,-1 0 0,0 4 53,-5-5 0,-7 7-12,-2-2 1,-6 3-8,-5 2 1,-1 2-13,-4 3 0,3 3-20,2 7 0,4-1 55,-4 1 1,9 1 20,1 4 1,5-2-27,-5 6 0,7-6 139,-2 2 0,3 1-38,2-1 0,2-1-25,3-4 1,5-2 3,9-3 1,-1 1 9,7-6 1,-1 0-155,6-5-22,6 0 138,-5 0 1,5 0-31,-7 0 0,0 0 0,1 0 0</inkml:trace>
  <inkml:trace contextRef="#ctx0" brushRef="#br0" timeOffset="969">1955 1 7757,'8'0'-67,"-1"0"1,-1 6-1,3 3 1</inkml:trace>
  <inkml:trace contextRef="#ctx0" brushRef="#br0" timeOffset="3123">4175 501 7569,'0'8'-152,"0"5"315,0-3 1,0-2 4,0 2 0,0-5 27,0 4 0,-2 1-185,-3 5 0,2-5 120,-7 0 1,5 1-211,-5 9 0,6-4 32,-6 3 0,5-2-43,-5-2 0,7 1-44,-2 3 1,3-2-12,2 2 0,0-2 29,0-3 1,2 1 53,3 0 1,3-5-44,7-1 0,-1-4 51,1 5 1,5-7 13,-1 2 1,1-3 47,1-2 0,-3-7-2,7-2 0,-6-5 42,6 0 0,-6-3-70,6-2 1,-6 3 54,6-4 0,-7-1-39,1 1 0,-2 1 16,-3 4 0,1 2-8,0 3 1,-5-1 23,-1 6 0,-4 0 32,5 5 0,-5 0 71,5 0-108,-7 0 0,8 6 18,-6 4-72,0 3 0,-5 7 53,0-1 1,0 1-109,0-5 0,0-1 107,0 1-131,0 0 95,0-1 0,0-4-41,0 0-25,0-7 42,7 4 1,1-14 51,7-3 0,-1 2-31,1-2 0,0 1 81,-1-6 0,1 5-70,0 0 1,0 7 197,-1-2-185,1-3 22,-7 6 1,5-4 11,-3 6 1,-2 0 75,2 0-51,-7 6 1,9 3-83,-7 5 0,4-4 51,-4 0 0,2 0-68,-2 4 1,-2-4 56,7 0 0,-5-5-89,4 5 49,1-7 1,5 3-3,0-6 0,-1 0 14,1 0 1,-5-1 2,0-4 1,-1-2 3,6-2 0,0-4-3,0 3 0,-6 2 13,1-2-13,-7 0-2,10 2-11,-11-5 1,6 11 89,-3-3 6,-3 4-59,4 1-14,-6 6 1,-1 4-11,-4 10 1,-3-3 11,-7 8 1,0-1-7,1 6 0,-3-6 10,-2 1 0,-1-1-31,-9 6 1,2-1-28,-7 1 1,3-1-12,2 0 0,-6 6-24,1-1 0,0 2 62,4-2 1,1-3-12,0 4 1,1-4 3,3-2 0,4-6-2,6-4 0,2-2-32,4-3-40,-4-5 8,11-3 49,-5-6 0,14-6 51,3-4 0,8-10-1,1-4 1,7-1 108,-1-4 1,8 3-83,1-9 1,7 4 96,-2 2 1,3-2-70,2-3 1,-1 3 21,-4-4 0,2-1-53,-7 2 0,-1 0 2,-9 4 1,3 6-97,-8-1 1,1 7 103,-6-1 0,-4 4-111,0 5 1,-5-1 94,5 6-30,-7 0 1,5 5 0,-3 0 0,-3 7 31,3 2 1,-2 4-32,2 2 1,-4 5 2,4-1 0,-3 1-13,-2-5 20,0-1 11,6 1-23,-4 0 0,6-2 10,-3-3 1,-3-2-24,3-3 18,3-4 0,0 4-59,7-10 1,-1-3 55,1-7 0,0 1 2,0-1 1,1-5 18,3 1 1,-2-6-25,2 6 0,-1-2 83,2 1-80,-4 4 2,6-6 0,-8 9 46,1 4 1,-5-5-24,0 5-17,-7 2 4,3 1 1,-4 6-3,3 0 0,-4 1-36,4 4 1,-5 3-7,-5 7 1,4 0-6,-4-1 1,-2 1 28,3 0 1,-1 4-5,5 1 1,0 0-16,0-6 24,0 1 1,1 0 4,4-1 1,3-5 3,7-5 0,0-2 14,-1-2 1,1 0-21,0 0 0,0-2 64,-1-2 0,1-5-58,0-5 0,-1-1 86,1 0 0,-5 1-76,0-1 1,-5 0 43,4 0 0,-4 2-35,5 4 1,-7-4 26,2 3-97,-3 3 102,-2 1-88,0 6 1,0 11-46,0 4 1,0-2 54,0-3-4,0-1-23,-7 6 13,6 0 69,-6 0-55,14-7 0,1-2 54,7-6 1,-1 0-31,1 0 0,0-6 15,-1-4 0,1-5 0,0-4 0,1-3 1,4-2 1,-2-4 2,6 4 0,-4-4 1,4-1 0,-4-1 42,4 1 1,-1 1-48,2 3 1,1-2 77,-7 2 0,6 2-66,-6-1 0,1 1-6,-5-2 0,-5-1-34,-1 7 1,-5-3-100,1 3 1,1 7 40,-1-2-234,0 9 329,-5-2 0,-7 9-73,-2 3 0,-5 8-58,0 7 1,-6 6 64,1-2 1,-3 9 12,3 1 0,-2 5-12,-4-4 0,-3 5 6,4 0 1,3-3-38,1 2 0,4-4 34,1 4 0,2-8 61,3-2 1,-1-6-114,6-8 164,0 0-102,5-7 0,1-3 84,4-10 0,10-10-33,10-9 0,2-3 90,3 3 1,1-9-4,3 4 0,4-4-82,6 4 0,0-5-56,0-1 1,-2 1 57,-2 5 0,-5 4-279,-5 1 0,-6 4-67,1-5 317,-7 7 0,3-3 0,-6 7 0</inkml:trace>
  <inkml:trace contextRef="#ctx0" brushRef="#br0" timeOffset="3982">6335 751 6492,'9'-7'-125,"-1"5"241,-3-2-49,-4-5 48,6 8 56,-7-6 141,0 7-285,-7 7 1,4 1-63,-7 7 0,0-1-4,-4 1 0,-1 1 48,0 4 1,1-4-42,-1 4 1,2-4 56,3-1-137,-3 0 0,11-1 81,-2 1 4,2-7 0,4-1-1,2-7 0,1 0-2,10 0 0,-2 0 43,12 0 1,-6-7-28,6-3 0,-2-4 34,1-6 0,2 4-28,-6-4 0,3-1 29,-9 1 1,8 1-26,-13 4 1,6 5 97,-10 0-42,6 7 13,-9-3-115,5 6 1,-9 6 58,-3 4 1,2 3-95,-7 2 1,0-1 83,-5 1 0,6 5-41,-1-1 0,2 1 26,-2-5 0,3-6 8,7 1 0,0-5 3,0 5-9,0-7 39,0 4 1,7-7-31,3 0 1,8-7 69,1-3 0,1-3-59,-5-1 0,-1 2 11,1-3 0,0 4-7,-1-9 1,1 4-14,0 1 0,-1 6 8,1-1 0,-5 5-1,0-5 1,-2 5 47,2-5-46,3 7 0,-5-3-23,7 6 22,-7 0 0,5 4-40,-3 1 40,-4 7 1,6-4-69,-7 7 44,-1-1-5,-4 1-42,0 0 41,-6-1-30,-2 1 0,-7 0 39,0 0 1,6-6-12,-1 1 0,6-5-13,0 5 19,2-7 19,2 10 1,2-10 4,2 7 0,5-6 67,5 0 0,8-2-73,2-2 1,2-2 70,-1-2 1,2 0-57,-2-6 0,3 1 48,1-6 1,-6 0-35,-3 1 1,1-1 61,-2 0 0,1-4-25,-5-1 0,-2 0 4,-3 6 1,3-1 14,-4 0 1,0 1-36,0-1 1,-5 5-137,1 0 171,-4 1-148,-7 0 0,-7 3 57,-7 6 1,-1 0-77,1 0 1,2 6 28,-6 4 0,4 3-120,-4 2 0,-1 0-252,-4-1 428,-1 1 0,1 6 0,0 2 0</inkml:trace>
  <inkml:trace contextRef="#ctx0" brushRef="#br0" timeOffset="4541">7026 795 7569,'8'-7'-312,"6"6"0,-6-11 1,5 6-308,-3-3 604,3 0-47,-5-6 146,0 7 0,-1 0-56,-7 3 138,0 3-160,0-4 1,0 19 1,-7-4-16,-3 11 1,-3 1 13,-2-1 1,6 6-25,-1-2 1,5-1 19,-5 2 0,7-6-16,-2 6 6,-3-7 0,6 3 7,-3-6-5,10-7 1,3 3 11,7-6 0,0-1 2,-1-9 0,6 1 2,0-5 1,1-1 10,-2-5 0,3-5-18,2 1 1,2-1 28,-6 6 1,0-1-26,-6 0 1,-1 5-5,-3 1 0,2 4-2,-8-5 0,8 7-2,-11-4 1,6 14-4,-7 2 0,-2 4-52,-3 2 1,4 0 52,-4 0 1,3 4-2,2 1 1,0-6-5,0-4 1,2-2 27,3 2 0,3 2-11,7-7 1,-1-1 1,1-4 1,5 0 17,-1 0 0,3-4 6,-3-1 1,-3-7 23,4 2 0,-4-3-41,-1-1 0,0-1 69,-1 0 0,0-1-59,-5-4 0,3 4 101,-7-4 1,4 4-95,-4 1 0,0 1 41,-5-1-50,0 0 1,-6 5-7,-4 1 0,-5 5-107,-4 0-29,-4 8 135,-13-2 1,5 11-197,-3-3 0,1 5 46,-1 4 1,3-2-240,-4 2 370,11 4 0,-4-7 0,5 6 0</inkml:trace>
  <inkml:trace contextRef="#ctx0" brushRef="#br0" timeOffset="5232">7541 839 7569,'14'-5'-616,"1"0"1,0-5 505,0 5 1,-2-1 130,-4 1 49,5 3 0,-11-4-21,7 6 10,-7 0 0,3 6-63,-6 4 1,-5 3-2,1 2 0,-8-1-5,2 1 0,2 2-5,-2 2 1,5-3-9,-4 4 0,5-9 39,0-1-63,2 0 44,-5 5 1,7-5-4,0-1 1,7-5 3,8 1 1,-4-5 1,4-5 1,-4 1-1,9-5 0,-2-3 1,1-7 0,-2 2 0,2-2 1,-1 1-3,2-2 1,-4 4 1,4-4 0,1 4-1,-1 1 0,1 2 0,-2 3 1,-2 2-2,2 3 1,-2 4 0,-3-4 1,1 5 14,0 5 1,-7-2 1,-3 7 1,-4-1-17,-1 6 0,0 5 3,0-1 1,0 3-17,0-3 1,-6-3 16,-4 4 0,2-2-49,-2 2 1,5-9-3,-5 4-11,7-10 23,-3 1-10,6-6 55,6 0 0,4-5-26,10 0 0,-2-6 75,6 1 0,1-3-65,4-2 0,-1 2 48,-4 4 1,2-5-38,-6 5 0,0 0 0,-6 0 0,1 5-13,0 0 0,-6 2 24,1 2-21,-6 0 11,9 0-18,-12 6 0,6 3 11,-7 5 1,0-4-5,0 0 0,0 0 20,0 4 3,0-5 14,0 4 9,6-12-46,2 6 1,7-7 10,0 0 0,0-7-3,-1-3 0,1-3 4,0-1 1,-1-1 27,1 0 0,-2 1 31,-3-1 1,3 0 3,-3 0 1,-4 1 48,-1-1 0,-3 5-43,-2 0-105,0 1 0,-2 1 69,-3 3 1,-4 3-112,-11 2 1,2 2 60,-7 3 1,1 3-92,-5 6 0,4 6 27,1 0 0,1 1-263,-2-2 336,4-2 0,0 4 0,-2-6 0</inkml:trace>
  <inkml:trace contextRef="#ctx0" brushRef="#br0" timeOffset="5514">8908 295 7569,'10'-21'0,"-1"6"0,-4 2-812,5 8 324,-7 0 213,4 5 290,-7 0 1,0 7 5,0 2 1,-2 6 112,-3 5 0,2 1-68,-7 3 0,1 4 3,-6-3 0,0 3-66,0 1 1,-1 2 40,-4 3 1,-2-1-47,-8 6 0,1 0 48,-1 5 0,-1 2-176,-3 3 1,3-3 97,-3 3 0,4-10-233,6-5 265,3-3 0,-1-1 0,0-1 0</inkml:trace>
  <inkml:trace contextRef="#ctx0" brushRef="#br0" timeOffset="5854">8746 912 7569,'15'0'-556,"0"0"0,-1 0 493,1 0 0,0 0 276,-1 0 1,1-1-72,0-4-72,-1-3 1,1-7-128,0 0 102,-7 0 0,5 1 1,-3-1 0,-4 0-12,-1 1 0,-3 4-163,-2 0 178,0 0 1,-2 2-158,-3 3 0,-3 4 72,-6 1 0,-6 3-50,0 7 0,-6-1 27,2 11 0,1 3 21,-2 1 0,2 4 2,-1 2 1,1-1 0,3 0 0,9-4 66,-4-1 1,10-6-60,1 2 1,4 1 138,4-1 1,6-1-69,10-4 0,3-5 51,6 0 1,-3-2-89,4 2 0,-4 1-2,8-6 0,-8 0-62,-1-5 0,-2 5-153,1 0 0,2 0 211,-6-5 0,6 0 0,-3 0 0</inkml:trace>
  <inkml:trace contextRef="#ctx0" brushRef="#br0" timeOffset="6308">4572 45 9289,'0'8'-1600,"0"-1"1600,0-7 0,6 6 0,2 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11.8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1 294 7467,'8'0'366,"0"-4"-261,-3-1 0,1-8-86,4-2 0,3 0-58,-3-4 0,3-3 110,2 3 0,0-6-62,-1 6 0,1-3 57,0 3 1,-1 2-151,1-2 1,0 3 34,0 1 1,-1 5-165,1 0 125,0 7 1,-1-4 40,1 7 0,-7 7-24,-3 3 0,-3 3 51,-2 2 0,0 1-35,0 3 1,-2-1 30,-3 7 0,4-5 6,-4 4 0,-2-6-8,2 2 0,0-9-69,5-1 17,0 0 3,0-2 59,0-2 1,7-6-18,3 0 0,3-6 70,1-4 1,1-3-62,0-2 0,4 5 55,1 1 0,0 0-46,-6 0 1,1-3 26,0 7 1,-1 0-7,1 5 1,-5 0 18,0 0-17,-1 0 0,5 2-7,-5 3 0,-2-2-96,-7 7 92,0 0 0,5 5-162,0-1 1,0 1-55,-5 0 219,6-7 0,2 5 0,7-5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35.2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16 706 6976,'-8'0'-171,"1"0"221,7 0 33,0-7 41,0 6-26,7-12-26,1 5 0,6-7 4,1 0 1,5 1-57,-1-1 0,7 2 46,-1 3 1,3-3-76,1 3 1,5-1 66,1 1 0,4-2-92,-5 8 0,4-1 78,-9 5 0,2 0 1,-11 0 1,-1 5-69,-4-1 1,-7 8 54,-3-2 0,-3 4-101,-2 6 1,-7-4 91,-3 4 0,-3 1-213,-1-1 1,-6-1 58,0-4 1,1-2-130,4-3 0,0 1 260,1-6 0,-1 7 0,0-4 0</inkml:trace>
  <inkml:trace contextRef="#ctx0" brushRef="#br0" timeOffset="274">912 133 7569,'7'-8'-144,"3"3"144,-4 3 130,1 2 13,-7 0-44,0 7 0,-2 1 0,-3 6 1,-5 1 0,-3 1 2,-1 4 1,-6 3-106,0 6 0,-4 1 92,4-1 1,-4 1-153,4-1 0,-6 5 2,2 1 0,1 4-9,-2-5 0,7 5-131,-1-4 0,2-1 67,3-5 1,1 1-494,3-1 306,3-6-28,7-2 349,0-6 0,13-7 0,4-2 0</inkml:trace>
  <inkml:trace contextRef="#ctx0" brushRef="#br0" timeOffset="444">1192 250 7162,'-5'10'-295,"-2"-2"482,-1-1 0,-3 4-51,-9-1 0,-3 1-220,-6-1 1,-1 3 0,1-4 0,-2 0-401,-3 1 484,3-7 0,-12 17 0,6-4 0</inkml:trace>
  <inkml:trace contextRef="#ctx0" brushRef="#br0" timeOffset="1290">986 677 7569,'29'0'-153,"-1"0"60,-4 0 1,3-5 115,-8 0 0,1-7-46,-5 3 1,-1-3-21,1 2 0,-2-3 108,-3 3 0,1-3-110,-6-1 84,0-1 1,-5 0-77,0 1 0,-2 4 61,-3 0 0,-3 7-82,-6-2 16,-8 3 0,4 2 0,-6 0 31,-2 0 0,-4 2-88,-4 3 1,5-2 95,-1 7 0,3 0-25,7 4 0,0 1 16,6 0 0,-1 4 16,0 1 1,7 0-17,3-6 0,5 3 25,5 2 1,5-4 38,9 0-55,4-1 1,7-7-1,1 3 35,3-6 0,-3-2-27,3-2 1,-3 0 87,-1 0 0,-1-2-79,1-2 1,-1-5 64,0-5 1,1-1-53,-1 0 1,6-1-5,-1-4 0,0 4 14,-4-4 0,-6 4-6,1 1 0,-8 1 10,3-1 0,-5 0 28,-5 1-156,3-1 125,-12 0-59,6 7 0,-15 2 36,-7 6 1,-1 0 0,-9 0-107,-1 0-17,5 0 0,-5 0 51,6 0 1,-4 6-3,4 4 1,0 1-7,6-1 0,-1 3 38,0-3 1,5 3-21,1 2 71,5 6-55,-2-5 6,6 6 1,1-8 10,4 1 0,4-2-27,5-3 51,1 3 1,6-12 0,4 4 0,2-3 119,3-2-137,6 0 1,-5 0 17,3 0 1,-3 0-1,-2-2 6,1-3 16,-1 4 1,-4-11-28,-1 7 1,-6-4 0,2 2 28,-4-1-28,-8 5 0,4-5 6,-7 3-15,0 3-297,-5-4 288,-7 12 1,5 2-30,-2 7 9,-5-7 72,8 5 1,-4-6-62,10 2 1,5 3 141,9-7-134,-3 0 0,12-5 191,-3 0-24,2 0-146,3 0 1,-1-2 171,1-3-140,-1 4-14,0-13 48,-6 6-44,-1-6 0,-8 4 15,1 0 0,-2 0-4,-3-4 1,-4 4-78,-6 0 65,0 7 0,-1-9 0,-6 6-40,-8-2 33,-6 4 0,-8-4-35,-1 3 0,1 4-95,0-4 0,4 3-25,1 2 1,1 2 0,-2 1-42,6 2 1,2 6-87,3-1 0,-1 3 259,0 2 0,1 0 0,-1-1 0</inkml:trace>
  <inkml:trace contextRef="#ctx0" brushRef="#br0" timeOffset="1543">2515 59 7569,'22'-14'0,"-2"-1"0,-4 5-640,-1 0 214,0 7 572,-7-4 178,5 7 1,-11 7-27,2 3-235,-8 3 1,-5 8 0,-5 2-6,-1 0 0,-1 9 29,-4-2 0,2 7-102,-6-2 0,4 1-169,-4-2 240,6-3 1,-9 10-124,8-7 1,-6 0 0,4-4-131,-2-1 1,4 1-181,-6-1 1,7 0 376,-1 1 0,2-1 0,3 1 0</inkml:trace>
  <inkml:trace contextRef="#ctx0" brushRef="#br0" timeOffset="1786">2426 574 7569,'15'8'-1152,"0"3"1028,-1-6 0,-2 0 260,3-5 0,-7 0 123,11 0 0,-4 0-114,10 0 0,-6 0-139,6 0 39,-7 0-38,9 0 1,-9 0 22,7 0-15,-7 0-35,3 7 54,-13 1-233,-1 7 0,-14 6 207,-1 2 0,-13 3-196,-4 3-8,-2-3 157,-3 10 39,1-6 0,-1-1 0,1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34.2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16 6680,'-9'0'-134,"-1"0"1,5 0 364,-5 0 0,5 0-35,-5 0 1,1 0-97,-6 0 0,0 0-49,0 0 0,1 0-13,-1 0 1,0 0-6,1 0 1,-1 1 4,0 4 0,1-2-89,-1 7 0,0-2 65,0 2 1,6 3-70,-1-3 0,2 3 6,-2 2 1,-2-1 26,8 1 0,-1 0 8,5 0 1,0-6-15,0 1-13,0 0 20,6 5 0,7-7 19,7-3 0,-1 1-6,-4-1 1,5 0 12,-1-5 1,6-7-6,-6-2 0,6 0 2,-5 0 0,4-1 0,-4-5 1,-1 1 2,-4-1 0,-2 0 0,-3 0-2,3 1 0,-11-1-232,2 0 183,-2 1 1,-4 1-62,-2 3 0,-5-2-19,-5 7 1,-1-1-87,0 1 1,1 3 116,-1-3 1,0 4 94,0 1 0,1 0 0,-1 0 0,0 0 0</inkml:trace>
  <inkml:trace contextRef="#ctx0" brushRef="#br0" timeOffset="150">162 60 7224,'15'13'-491,"0"-4"0,-1 5 528,1-5 0,-3 0 121,2 0 1,-2-1-65,7 2 0,-1 2-136,2-7 0,-2 4 40,6-4 1,-1 5-93,2-5 1,2 2 43,-2-3 0,3-2-239,1 3 289,1-3 0,-1 4 0,0 2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32.2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30 7561,'0'8'167,"0"5"0,-5-5-82,1 7 0,-8-5-61,2 0 0,2 0 34,-2 4 0,1 3-9,-6 2 1,-5-3-51,1 4 1,-3-2 51,3 2 0,2-4-89,-2 4 0,-2-4 84,1-1 1,0-6-106,6 1 1,-1-2 89,0 2 1,1-3-84,-1-7 1,0 0 6,1 0 1,-1-7-6,0-3 0,5-4-60,1-6 107,5 4-11,-9-12 1,12 10-106,-4-7 0,3 8 53,2-3 1,0-3-141,0-1 1,2 2 83,3 3 1,-2 2 121,7 3 0,6-8 0,7 0 0</inkml:trace>
  <inkml:trace contextRef="#ctx0" brushRef="#br0" timeOffset="442">853 59 7025,'8'0'-405,"-3"0"438,-10 0 0,-5 0-70,-10 0 0,2 0 110,-6 0 0,-1 0-68,-4 0 0,1 0-4,4 0 0,-2 7-5,6 3 1,-5-2-31,6 2 0,-1 0 61,6 4 0,-1 3-10,0 2 1,7-3-2,3 4 0,-1-4-3,1-1 0,1 0 18,9-1-13,-3 1-32,18 0 0,-9-2 30,13-3 1,3 1 1,7-6 1,-1 0 10,6-5 0,-7 0 1,3 0-1,-6-2 96,-4-3 1,1 2-100,-7-7 1,1-1 71,-5-9 0,-2 4-39,-3-4 1,-4 4-2,-6 1 0,0 1-11,0-1 0,-8 0-23,-7 1 1,-6 1-31,-8 3 1,-2-2 48,-4 7 1,4 1-350,-3 4 150,9 0 65,-2 0 1,5 0-251,-2 0 1,3 1 340,6 4 0,0 3 0,1 7 0</inkml:trace>
  <inkml:trace contextRef="#ctx0" brushRef="#br0" timeOffset="861">1132 74 7569,'8'0'-1118,"-1"0"1628,-7-6-288,0 4-163,0-5 1,-7 12-125,-3 0 1,-3 2 0,-2-2-70,1 4 166,-7-2 0,4 6-154,-2-3 150,2 3-47,3 2 1,-1-1-26,0 1 49,0 0 1,7-1-35,3 1 1,4 0 23,1-1 1,11 1 1,4 0 1,9 0 1,1-1 0,3-4 1,1 0 0,0-7 46,1 2 1,-6-3-1,1-4-3,1-3 0,0-3 106,-1-7-134,-4 1 1,-6-1 68,-1 0 0,1-1-54,0-4 1,-7 4 36,-3-4 1,-4 4 0,-2 1 24,-4 1-56,-3-1 1,-9 5-17,-2 0 0,1 5 0,-5-3 19,2 2 1,-5 1-126,1 5 56,4 0 0,0 0 0,6 0-223,0 0 0,-4 6-438,-1 4 336,0 3 355,6 2 0,6 0 0,1-1 0,7 1 0</inkml:trace>
  <inkml:trace contextRef="#ctx0" brushRef="#br0" timeOffset="1127">1220 177 7569,'15'-8'0,"-1"1"0,1 6-553,0-4 404,6 3 1,-3-11 313,7 3 0,-6 2-100,6-2 0,-1 1-67,6-6 1,-1 5 16,0 0 0,1 0 1,-1-3 27,1 4 0,-3 0-124,-2 4 121,-4 4 0,-6-6-32,-1 7 1,-4 0 19,0 0 1,-5 2-13,5 3 0,-7 3-27,2 7 0,-3-1 6,-2 1 0,-2 1-34,-3 4 0,-3 1 0,-5 5-101,3-1 1,-1-6-48,6 6 0,-5-7 33,5 2 1,0-9 153,5-1 0,0 6 0,0 7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8:00.1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133 647 7569,'-15'0'-270,"0"0"1,1-11 304,-1-4 1,2-4 45,3-1 1,-3-3-109,3-6 0,2-1 91,-2 1 0,7-2-111,-2-3 0,3 1 57,2-6 0,9 1-79,5-1 1,3-2-30,7 7 0,1-5-125,4 5 0,0-1 223,1 6 0,6 6 0,1 2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8:00.4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1 456 7569,'0'-10'-442,"0"0"0,1 1 372,4-6 1,-3 0 113,3 1 1,-4-6-49,-1 0 0,5-4 38,0 4 0,5-4-143,-5 4 0,1 1 109,-1 4 0,3-6 0,7-2 0</inkml:trace>
  <inkml:trace contextRef="#ctx0" brushRef="#br0" timeOffset="384">486 515 7569,'-7'8'-1087,"6"5"999,-13-5 1,8 7 97,-4 0 1,-8 4-9,3 1 1,-2-1 7,2-4 0,0 1-38,0 4 1,1-4-38,-1 4 1,0-9 64,1-1 0,-1 0 0,0 5 0</inkml:trace>
  <inkml:trace contextRef="#ctx0" brushRef="#br0" timeOffset="771">1000 324 7569,'8'0'-543,"-1"0"487,-7 0 0,-13 0 3,-7 0 1,-4 0 102,-1 0 1,-3 1-115,4 4 0,-2-1 103,1 5 1,-1 1-128,7 5 0,-1 0 49,5-1 0,1 1-76,-1 0 1,7-1-98,3 1 180,3 0 0,10-1 3,7 1 1,6-7-13,9-3 0,7-3 120,7-2 1,0 0-72,5 0 1,2-2 36,-2-3 1,-5-3-29,-5-7 0,-8 1 12,-1-1 0,-2 0 102,-9 1 1,-1-1-105,-8 0 0,-4 1 255,-6-1-241,0 0 0,-8 0-21,-6 1 0,-3 6-61,-7 3 1,-6 3-133,-4 2 0,-7 0-282,2 0 455,3 0 0,-6 0 0,4 0 0</inkml:trace>
  <inkml:trace contextRef="#ctx0" brushRef="#br0" timeOffset="1382">1735 309 7187,'0'-8'-1055,"-1"1"999,-4 7 0,-4 0 306,-5 0-108,-7 0-9,4 0 1,-11 0-49,4 0 0,-9 7-65,-1 3 1,0 3 4,4 1 0,1-4 30,-1 0-83,8 6 0,-5 1 1,8 2 38,1-2 1,2-1-26,1 4 0,7-4-9,3 4 0,3 1 27,2-2 1,2 1-68,3-5 0,8-2 54,6-3 0,9-4 1,2-6 0,1 0 23,8 0 0,-2-6 3,3-4 0,-3-5 45,-3-5 1,-4 2-62,-1-6 1,1 4 107,-6-4-101,-3-1 0,1 3 16,-8 2 4,-6-3-48,-1 7 0,-7-6-6,0 8 1,-2 4-36,-3 0 1,-9 7-244,-11-2 303,-3 3 0,-7 9 0,-3 1 0</inkml:trace>
  <inkml:trace contextRef="#ctx0" brushRef="#br0" timeOffset="2043">574 632 6655,'0'-9'192,"0"-1"1,0 0-87,0-5 1,0-1-76,0-4 0,2-1 50,2-3 1,0-4-116,6 3 0,-7 3 61,2-3 0,1 2-133,-1-1 0,0-4-64,-5 3 0,5 3-94,0-3 0,0 5 264,-5-4 0,6 6 0,2-3 0</inkml:trace>
  <inkml:trace contextRef="#ctx0" brushRef="#br0" timeOffset="2604">1912 735 7569,'9'0'-27,"1"0"1,0-6 111,5-4 1,-1-8-97,1-2 1,0-6-42,-1 2 1,1-9-48,0-1 0,-5-5 22,-1 4 1,-5-5 102,1 0 1,-4-4-196,-1-5 0,-8 4 81,-7-4 0,-1 3-131,-8 2 219,-1 0 0,-11 0 0,-1-1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58.5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1 675 7569,'0'8'-1155,"0"-1"1681,0-7-402,6-7 0,2-1-52,7-7 0,0 1-60,0-1 0,1-5 26,3 1 1,-1-2-28,7 1 0,-5 4-6,4-4-1,-1-1-1,1 1 0,4 1-61,-3 4 1,-2 0 67,1 0 1,-6 6-97,2-1 0,-4 7 81,-1-2-17,-7 3 9,5 2 1,-12 7-1,4 2 1,-5 4-28,-5 2 0,2 5-2,-7-1 1,6 6 5,-6-6 1,5 6 18,-5-5 0,7 4 32,-2-4 1,-2-1-56,2-4 31,1 0-98,4-1 50,0-5 0,6-3 45,4-6 0,3-6-9,2-4 1,-1-3 41,1-2 0,0 5-42,-1 0 1,1 1 21,0-6 0,0 0-25,-1 0 1,1 6 92,0-1 0,-6 2-67,1-2 1,-2 2 68,2 3 0,-2 3-52,-3-3 70,-3 4-46,11 1-31,-11 0 0,4 1-46,-6 4 49,0 3 0,0 7-21,0 0 0,5-1 2,0 1 1,0-5-12,-5 0-11,0 0 0,1-1 25,4 1 0,-1-7-49,5 2 1,-4-3 43,5-2 0,0 0 3,5 0-1,-1-7-5,1-2 0,0 0 16,-1 0 0,6-1-12,0-5 1,-1 5 0,-4 1 0,0 5 6,-1-1 1,1-1 2,0 1 1,-6 0 38,1 5 0,-2 2-41,2 3 1,2-2 62,-7 7-58,6-1 0,-8 6-13,7 0 0,-5-5 5,5-1 1,-5-5-1,4 1 1,1 1-3,5-1 1,0 0 7,-1-5 0,1 0-18,0 0 1,-1-2 11,1-3 0,-2 2 1,-3-7 0,3 2-2,-3-2 1,-2-1 0,2 6 0,-5-5 0,5 5 1,-7-1-1,2 1-2,-4 3 4,6-4-3,-5 6 1,11 6 1,-10 2 10,7 7 0,-5 0-10,4 0 0,1-1 6,5 1 0,0 0 6,-1-1 1,3-1 0,2-3 1,2 2 30,4-7 1,1-1-39,-6-4 0,4 0 32,-4 0 0,4 0-26,-4 0 1,-1-6 30,-4-4-26,6-3 1,-4-2 12,2 1 0,-7-1 12,-2 0 0,-7 5-1,2 1 1,-4-1 29,-1-5 1,-3 2-22,-7 3 1,-1-3-20,-14 3 0,-1 2 5,-8-2 0,-2 7-96,-3-2 1,-4 4 56,4 1 1,3 0-87,2 0 1,4 5-32,6-1 0,-2 8-141,6-2 0,1-2 260,4 2 0,0 6 0,1 7 0</inkml:trace>
  <inkml:trace contextRef="#ctx0" brushRef="#br0" timeOffset="543">1662 513 6701,'0'9'138,"-5"-1"-74,0-3 1,-2-2-15,2 7 0,2-5-175,-7 4 175,7 1 0,-3 5-123,6 0 1,0-6 67,0 1 1,1-2-100,4 2 1,5 2 40,10-8 0,-2 6 37,6-5 0,-6 0 43,2-5 1,1 0-38,-2 0 1,1 0 59,-5 0 1,1-2-52,4-2 0,-4-5 33,4-5 1,-4 1-4,-1 3 1,-1-3 1,1 3 0,0-3-8,-1-2 0,-1 5-3,-3 1 1,2 4-9,-7-5-6,0 7 40,1-4-76,-4 7 0,-2 12 43,-10 2 1,2 4-18,-2-3 1,7 0 4,-2-1 1,3-4-3,2 0 0,2-2 9,3 2 1,3 1-7,7-6 1,1 0 30,3-5 0,3 0-30,2 0 1,4 0 93,-4 0 0,3-2-82,-3-2 1,2 0 35,-6-6 0,4 1-16,-4-6 0,-1 5 5,-4 0 1,-5 2 60,0-2 1,-2-3-62,2 4 0,1 0 32,-6 0 0,0 4 13,-5-5-97,0 0 0,-2 0 26,-3 0 1,-9 7-1,-11-2 0,-3 4-24,-1 1 1,-5 0-106,-1 0 1,0 1 95,0 4 1,4 2-92,-3 3 1,5 3-311,4-4 430,-3 4 0,12 2 0,-5 0 0</inkml:trace>
  <inkml:trace contextRef="#ctx0" brushRef="#br0" timeOffset="1050">2338 557 7569,'8'0'-259,"-1"0"1,-6 0-23,4 0 196,-3 0 403,4 0-359,-12 7 1,2 1 35,-5 7 1,5-5-17,0-1 2,2 1 0,2 5 1,0 0 0,2-2-24,2-3 0,0-2 55,5-3-4,1-4-27,12 6 0,-5-7 15,8 0 0,-5-7 1,4-3 1,-4-3-1,4-1 0,-1-1 36,2 0-34,2 1 0,1-3 2,6-2-1,7 2 0,-8-9 76,6 7 1,5-8-71,5 3 1,-1-5 98,-9-6 1,2 3-37,-7-8 0,0 3-22,-4-2 1,-8-2-31,-2 7 0,-5 1 10,-5 8 0,-4-1-89,-6 7 0,0-1 60,0 5 0,-2 6-74,-2-1 1,-5 6 80,-5 0 1,-8 8-43,-2 6 1,1 8 22,-1 2 1,-1 8 3,-4 1 0,-1 2-9,1 8 0,-2-1 0,-3 1 0,2 3 7,-2-2 0,3-3 4,2 2 1,1-6 4,3 1 0,1 2-8,9-1 0,-1-6-44,11-5 1,3-1 6,12 2 1,3-9-65,17-6 0,2-2 42,12 2 0,2-4-95,3-6 1,-8-4 163,3-1 0,-3-13 0,3 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57.0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383 162 7569,'0'8'-427,"0"-2"510,0-6 0,-6 0-2,-4 0 1,-5 0-28,-4 0 1,-4 0-133,-7 0 38,1 0 1,4 0 9,1 0 1,-1 0 64,-4 0 0,4-4-281,1-1 0,1-2 22,-1 2 224,2 4 0,8-12 0,-1 4 0</inkml:trace>
  <inkml:trace contextRef="#ctx0" brushRef="#br0" timeOffset="201">324 0 7569,'9'7'-213,"-3"-6"388,-6 6-42,0-7 1,-6 0-74,-4 0 1,-5 0-217,-5 0 1,2 0-198,-6 0 278,6 0 1,-10 0-517,4 0 591,3 0 0,-7 0 0,5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53.8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397 574 7006,'0'8'38,"0"-2"147,0-6-83,0-13 0,0 3-13,0-9 0,2 2-6,3 3 1,-3-1-38,2 0 0,3-4-103,-2-1 0,5-4 58,-5 4 1,1 0-232,-1 6 1,-3-1-82,3 0 0,-2 1 311,2-1 0,-4 0 0,6 1 0</inkml:trace>
  <inkml:trace contextRef="#ctx0" brushRef="#br0" timeOffset="425">1015 338 6663,'-15'0'151,"0"0"0,1 0-123,-1 0 0,-1 0-44,-4 0 61,-3 0 1,-1 2-91,-1 3 0,2-2 56,-1 7 0,-2-5-70,6 5 1,0-1 77,6 6 0,1-5-115,3 0 1,2 0 92,3 4 1,3-4-74,-3 0 1,10 0 54,5 4 1,10-4-1,4 0 1,4-5 32,1 5 0,12-7-28,3 2 1,2-4 16,-7-1 1,4 0-16,-4 0 1,-5-6 106,-5-4 0,-1-1-48,-8 1 0,-2-3 146,-8 3-52,3-10-57,-5-2 0,0-1-63,-3 3 0,-10 4 23,-5 1 0,-4 5-105,-6 0 0,-3 7 97,-6-2 0,-6 4-109,1 1 0,-5 0 56,5 0 1,-6 5-214,6-1 1,5 6 231,4-5 0,7 7 0,-3-4 0</inkml:trace>
  <inkml:trace contextRef="#ctx0" brushRef="#br0" timeOffset="807">1397 397 7569,'23'0'0,"-4"0"-743,-2-6 260,-3-3 421,-5 1 67,-3-5 99,-6 12 0,0-8-83,0 5 1,-8 2 25,-7-3 1,1 3-21,-6 2 0,4 2-37,1 3 0,-5-2 38,1 7 1,-1-5-59,5 5 0,6-1 19,-1 6 1,5-5-8,-5 0 1,7 0-14,-2 4 0,3 1 29,2 0 0,7-1-52,3 1 1,8-5 43,1 0 0,12-2-1,-1 2 0,9-4-4,0-6 1,2 0 58,-2 0 0,-3-1 2,-7-4 1,-4 1 9,-1-5 1,-6-1 29,2-5 0,-9 0-62,-1 1 1,-7-6 30,2 0 0,-10 1-20,-4 4 0,-11 2-15,-4 3 0,-4-3 21,-2 3 1,-4 4-164,0 1 0,-5 3-19,4 2 1,1 0 140,5 0 0,-1 7 0,1 1 0</inkml:trace>
  <inkml:trace contextRef="#ctx0" brushRef="#br0" timeOffset="1100">1764 662 7569,'0'19'-574,"0"1"1,-6 0 509,-4-6 1,2 1 286,-2 0 0,-5-1-195,-4 1 0,-6 3-95,6-3 1,-1 3 38,5-9 1,1 0-202,-1 0 229,0-5 0,1 9 0,-1-5 0</inkml:trace>
  <inkml:trace contextRef="#ctx0" brushRef="#br0" timeOffset="2384">294 823 7569,'-21'0'-666,"-3"0"386,-4 0 0,-1-6 220,-1-4 0,6-3 412,-1-2 1,6-1-180,-6-4 0,7-7-14,-1-8 0,4-5-149,5 0 1,4-7-71,6-2 0,3-2-200,7 2 159,6 4 0,15-13-85,3 5 1,5-5-14,10 0 0,4-8 0,5-1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55.2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15 574 6453,'-8'-7'91,"2"-1"88,6-6 0,1-3-131,4-2 0,-2 1 3,7-7 0,-5 6-37,5-6 0,-5 7 5,5-1 1,-7-3-184,2 3 91,-4-1 0,4 5 73,0 1 0,0-1 0,-5 0 0</inkml:trace>
  <inkml:trace contextRef="#ctx0" brushRef="#br0" timeOffset="532">368 706 7569,'15'-6'0,"0"-2"-493,-1-7 357,1 0 0,6-6 155,4-4 1,-2-2 255,1-3 0,-4 1-135,4-1 1,-6 1-28,2 0 0,-6-6-163,-4 1 8,-3 0 1,-7-1-35,0 1 1,-13-5 58,-7 5 1,-13-1-343,-6 6 0,-5-2 359,-5-3 0,3 3 0,-4-5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52.0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1 808 6171,'8'-2'172,"-3"-3"1,1 2-111,-1-7 1,5 0-43,-5-4 0,6 4 125,-1 0-119,-3 0 0,8-6-1,-1-4 0,1 4 1,5-4 1,-3 4-5,3 1 0,-2 1-3,7-1 1,-3 0-87,3 0 85,3 1 0,-7 4-40,3 0 0,-1 2 37,-3-2 1,-5 2-24,-1 3 0,1 4 18,-5-4 1,-2 3-17,2 2 1,-7 2 10,2 3 0,-3-2-17,-2 7 1,0-6-2,0 6 0,0 0-2,0 5 0,0-1-27,0 1 1,-2 0 37,-3 0 0,3-1-36,-3 1 1,-1 5 16,1-1-1,0 1 0,3-6 5,-2 1 1,2-5-27,-3 0-11,3-7 25,2 4 0,7-7 28,3 0 0,3-7-16,2-3 1,-1-3 40,1-2 0,0 1-37,-1-1 1,3 0 72,2 1 1,-2-1-66,2 0 0,-7 5 82,-3 1-9,1-1 17,5 2-49,0-5 1,-6 11 4,1-3 32,-7 3-25,4 9-54,-7 1 1,0 7 47,0 0-67,0-1 1,0 1 33,0 0 0,0-1-26,0 1 1,2-2 19,3-3 0,-2-4-51,7-6 1,-1 0 45,6 0 0,0 0-10,0 0 0,-1-4 6,1-1 1,1-5 12,4 5 0,-4-5 0,4 5 0,-4-5 1,-1 6 1,-1-6 40,1 5-48,0 0 1,0 5 93,-1 0-72,-6 0 19,6 7 0,-11 1-24,7 6 0,-7-4-19,2 0 0,-4-5 6,-1 5-9,0-1-23,7 6 34,1 0 1,7-2-11,-1-3 0,1-4 4,0-6 1,4 0-7,1 0 0,0 0 6,-6 0 1,1-5-1,0 0 0,-1-4 1,1 4 0,0-7 0,0 3 1,-1 2 0,1-4-1,0 6 0,-7-2 0,-3 2 1,3 4 1,-6-6-1,4 7 1,-6 0-2,0 7 0,0 1 0,0 6 0,0-4 0,0 0 1,5 0-1,0 5 1,1-2-11,-1-4 0,5 3 9,10-7 1,-2 5 0,6-6 0,-4 1-2,4-5 1,1 0 58,4 0 1,-1 0-47,-4 0 1,3-1 4,-8-4 1,6-2 52,-6-2 0,1-5-52,-5 5 1,-1-4 62,1-2 0,-2 0-52,-3 0 0,1 6 131,-6-1-120,0 0 0,-5-5 15,0 1 1,-6 6-31,-4 3 0,-10-2-7,-4 2 1,-4 0-25,-2 5 1,-1 0 45,-3 0 0,3 0-131,-3 0 0,4 0 65,6 0 0,-2 5-147,6 0 1,1 5 43,4-5 0,0 5-547,0-6 677,7 8 0,-5-4 0,5 7 0</inkml:trace>
  <inkml:trace contextRef="#ctx0" brushRef="#br0" timeOffset="583">1779 617 7241,'2'8'-987,"3"-3"809,-3-4 356,4-1-140,-6 7 0,-1-6 56,-4 4-71,3-3-2,-5 5-13,1 1 1,4 6-5,-3 1 1,4-5 0,1 0 0,1-1-20,4 6 25,3 0 0,7-5-3,0-1 0,0-4 0,-1 5 1,3-7 10,2 2 1,-2-3-11,2-2 1,2 0 27,-1 0 1,4-2-25,-4-3 0,5-3 16,-6-6 1,1 4-16,-6 0 0,1 0-1,0-5 1,-2 6-1,-3-1 20,3 0-73,-12 2 64,6 1-60,-7 7 42,-7 0 0,1 2-53,-4 3 0,2 1 37,3 4 0,3 3-2,-3-3 1,4 3 8,1 2 1,1-5-6,4-1 1,8 0 16,7 0 1,6 3-17,-1-7 1,1 0 53,-2-5 0,4 0-20,-3 0 0,-3-5 5,3 0 1,-7-7 2,1 3 0,-1-4 1,2-2 1,-9 0 33,4 0 1,-8 1-47,2-1 1,-5 5 37,1 0 1,-4 1 12,-1-6-8,0 0 1,-6 2-28,-4 3 1,-5-1-24,-4 6 1,1 0-20,-7 5 0,-1 0-8,-8 0 1,3 0-91,-4 0 1,9 2 68,2 3 1,4 1-143,-4 4 0,6 3 44,-2-3 1,4 1-46,1-1 1,5 3 174,1-3 0,5 3 0,-2 2 0</inkml:trace>
  <inkml:trace contextRef="#ctx0" brushRef="#br0" timeOffset="1193">2426 646 7569,'8'-8'-827,"5"1"706,-4 7 237,-1 0-69,5 0 1,-12 2-11,4 3 0,-3-2-11,-2 7 0,0-5-76,0 5 0,0-6 3,0 6 104,0 0-108,0 5 1,2-1 63,3 1 1,3-5-55,6 0 1,1-2 40,0 2 1,-1-4-26,1-6 0,0 0 7,0 0 0,-1 0 1,1 0 1,0 0-7,-1 0 0,-4-5-3,0 0 0,-2-1-12,2 1 13,3 3 31,-5-4 0,2 6-35,0 0 71,0 0-20,4 0 1,1 0 68,0 0 1,-1 0 4,1 0 0,0-7-41,-1-2 1,6-5 78,0 0 0,-1-3-95,-4-2 1,5 1 62,-1-7 1,6 1-38,-6-6 1,1 1 33,-5 0 0,1-1-25,3 1 0,-2-2-59,2-3 35,-2 3 1,-3-10-89,1 6 18,0-5 1,-2 9-51,-3-4 0,1 4 100,-6 2 0,0 1-116,-5 4 0,0 2 95,0 8 1,-7 4-46,-2 0 1,-4 7 24,-2-2 1,0 5-4,0 5 0,-4-2-19,-1 7 0,1 1 22,4 9 0,-5-2-18,1 6 0,-2 1 17,1 4 1,4 6-29,-4-1 0,-1 5 26,1-5 0,2 6-2,8-6 1,4 5-7,6-5 0,0 5 12,0-4 1,11 4 30,4-5 1,8 5-37,-4-4 1,8-1 35,-3-5 0,-3 1-27,-1-1 1,-4-6-4,-1-3 1,0-4 5,-1-1 0,-4-7-342,0-3-113,0-4 458,4-1 0,8-13 0,1-3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6.3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0 942 7569,'23'-15'0,"0"-6"-78,-4-4 141,-2-3 0,6-9 38,-4-7 0,2-9-146,4-10 1,-4-4 29,-6-7 0,-2 6-57,-3-1 1,-4 7-209,-6-2 1,-1-1 279,-4 1 0,-10 1 0,-8 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12.1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0 6630,'-14'0'667,"4"0"-402,0 0 1,-1 5-159,-9 0 0,2 0-224,-6-5 1,4 5 72,-4 0 1,1 0-243,-2-5 0,-1 0 148,6 0 0,-4 0 138,4 0 0,-6 6 0,3 3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8:08.9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0 221 6503,'0'9'647,"0"-3"-369,0-6-428,7-6 60,-6 4 147,13-11-11,-13 5 1,12-2-63,-3 0 68,3 0-61,-5-4 1,5-1-2,-3 0 0,3 1 2,2-1 1,0 0-9,-1 0 0,6 6 6,-1-1 0,1 2-5,-5-2 1,-1-2-25,1 8 42,0-8 0,0 11 0,-6-6-21,1 7 18,-7 0-2,10 0-2,-11 0 3,5 0 0,-7 7 0,0 2 1,0-1-16,0 2 0,0 2-2,0 7 0,-2-2-2,-3 2 16,3-2 4,-11 4 1,10-3-3,-7 6 1,5-6-6,-4 2 1,5-4-32,-1-1 18,-3 0 2,7-1-47,-6-6 28,7-1 1,2-7 25,3 0 1,1-7-9,4-2 0,5-4 58,-1-2-53,1 0 18,6 0 0,-4 1-1,2-1 0,-2 0 0,2 1 1,2-1 2,-1 0 0,0 2-5,-6 3 1,-4-1 13,0 6 40,0 0-53,4-1 1,-5 4 86,-3-5-84,-6 7 26,7 0 10,-6 7-39,6 1 0,-7 7-1,0 0 0,-2-6 3,-3 1-8,4 0 1,-6 5-9,7-1 14,0-5 5,0-3-90,0 1 75,0-6-62,0 6 48,7-7 0,1 0-4,7 0 1,-1-2 22,1-3 0,0 2 0,-1-7 35,1 7-42,0-10 2,-1 11 0,-4-9 19,0 6-13,-7 0 22,4 5 6,-1 0 17,-4 0 5,11 0-37,-11 0 1,9 7 2,-6 2 0,0-1 6,-5 2-7,6 0-5,-4-2 0,6 5-24,-3-3 26,-3 3-6,4-5 0,1 5-2,1-4 0,7-1 1,-1-3 1,-4-4 0,0-1 1,0 0 2,5 0 1,1-1 1,3-4 1,-2-2-4,2-3 0,-2-1 16,-3 6 0,1-6-8,0 1 1,0 3-12,-1-6 1,-1 10 4,-3-7-11,-3 7-2,-7-4-87,0 7 79,0 13 1,-5-8-2,0 10 0,0-4 12,5 4 0,2-5 1,2 0 1,0 0-4,6 4 0,4-1 2,6-3 0,6 2 64,-2-8-65,4 8 1,-5-10 0,3 4 104,-6-6 0,4 0-85,-4 0 1,4 0 122,-4 0-112,0 0-6,-6-6 0,1-3 15,0-5 0,-1 4-2,1 0 1,-2 0 0,-3-4 0,1-1 13,-6 0 0,5 5-19,-5 1 1,0-1 3,-5-5 0,0 5-24,0 0 0,-2 2-5,-3-1 0,-4-3-10,-11 7 1,-1-5-3,-4 5 1,-3 1-13,4 4 0,-4 0-86,-1 0 0,4 1-184,1 4 128,-1-3 67,2 11 0,-3-5-366,7 7 196,-1-7-16,5 5 280,7-11 0,-5 17 0,5-3 0</inkml:trace>
  <inkml:trace contextRef="#ctx0" brushRef="#br0" timeOffset="595">1411 207 7569,'15'0'-373,"-2"-2"-39,-3-3 0,-2 4 280,-3-4 163,-3-3 16,4 6 52,1-11-64,-6 11-22,6-4 1,-7 4 18,0-3 47,0 4-15,0-6 1,-2 17-39,-3 0 1,4 6-93,-4-6 94,3 3-11,2 1 0,0 1-72,0 0 68,0 0 0,7-6-40,3 1 36,3 0 0,1 5-10,1-1 1,5-4 0,-1 0 0,6-7 6,-6 2 0,6-3 0,-6-2 1,6-2-10,-6-3 8,8 4 1,-9-12 3,6 3-18,-6-3 15,3-2-2,-6 0 1,-2 1 0,-3-1 1,1 5-4,-6 0 0,0 5 0,-5-4-9,7 5-2,-6-2-32,6 6-37,-7 0 70,-7 6-65,6-4 28,-12 11 0,6-5 29,-3 7 0,4-5-23,6-1 85,0 1-65,0 5 5,6 0 0,2-6 69,7 1-66,0-6 3,-1 2 1,1-6 183,0 0-171,0 0 15,-1 0 0,1 0 1,0 0 0,-1-5 26,1 0 0,0-6-1,-1 1 0,4-3 81,-3-2-103,3 7 3,-10-5 1,7 5 192,0-7-186,-7 0-2,5 7 0,-10-5 85,7 3-74,-7-3-50,4 5 10,-7-5 1,-8 7 24,-7-4 0,-1 3-11,-9 7 0,1 0-21,-6 0 0,1 0-83,-1 0 1,1 2-180,0 3 127,6-4 45,-5 13 1,7-6-283,-4 6 174,-3 1 202,12 0 0,-12-1 0,5 1 0</inkml:trace>
  <inkml:trace contextRef="#ctx0" brushRef="#br0" timeOffset="1016">2102 251 7569,'15'-5'-613,"0"0"1,-6-5 461,1 5 273,0-6-56,5 9-83,-7-11 49,-2 5-17,1 0 1,-5 0 25,2 3-11,-2 3-1,-2-11 44,0 12-14,0-6 1,-5 14-37,0 2 1,0-1-72,5 2 71,-6 0-5,4-2 0,-4 5-6,6-3 7,0 3-27,0-5 0,0 5 1,0-3 1,0-2 3,0 2 1,5-5-8,0 5 0,6-7 4,-1 2 1,-2-3-1,2-2 0,1 0-7,9 0 15,-4 0-3,5-7 0,-4 4-4,2-7 6,-2 0-1,10-4 0,-9 1 0,7 3 0,-2-3 31,1 3 1,2-3 3,-6-2 1,4 5 52,-4 0-76,6 1-1,-10 1 0,11 1 106,-8 7 0,1 0-90,-5 0 1,-1 2 99,1 3-133,0 3 0,-1 11-3,1 1 1,-7-1 6,-3-4 0,2 0-81,-3 0 0,1-1-86,-5 1 0,0 0-73,0-1 242,7 1 0,-5 0 0,4-1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8:13.9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4102 0 7204,'-10'5'-243,"0"0"1,-1 5 39,-9-5 1,-8 4 266,-6-4 1,-15 7 246,-5-3 1,-26 5-235,30-7 0,-3 0 1,-2 1-1,-2 1-434,-4 0 1,-1 1 0,-10-2 0,-1 1 391,-3 0 1,0 1-300,-6-1 1,-1-2 0,-8 1 0,-1-1 276,-1 1 1,0-1-1,-4 0 1,-1 1-40,27-3 0,-1 0 0,0-1 0,-1 0 0,0-1 1,0 0-23,1 0 1,0 1 0,0-1 0,1 0 0,1 0 0,-1 1 14,0 0 1,1 1-1,0 0 1,-27 2-1,2-1-76,3-1 1,2 0 54,10 2 0,2-1 1,3-2-1,3-1-7,7 1 0,3 2 1,4 0-1,3-1-104,-33 0 0,13 0-65,11-5 145,16 0 85,6 0 0,18-5 0,-1 0 0,-1 2 0,-2 1 0,-1 2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8:11.4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44 7569,'6'-8'-867,"-4"1"722,4 1 123,-6 4 1,0-6 102,0 3 72,0 4-98,0-6 1,-6 7 13,-4 0 1,-3 0-17,-2 0 0,-6 7-26,-4 2 0,3 4-4,-3 2 1,1 5-64,-6-1 0,1 7 52,-1-1 1,1 3-72,0 1 1,-1 0 82,1 1 1,-6-2-47,1-4 0,5 4 25,4-4 1,7-1-88,-1 2 0,9-7 6,5 1 33,3-2 0,9-4 24,3-3 1,9 1 2,6-6 1,3 0 8,1-5 0,5 0-11,1 0 0,-1 0 22,-5 0 0,-1-5-17,-4 0 0,3-2 19,-8 3 0,6 0 1,-6-6 0,6 6 2,-6-6 1,3 5 2,-3-5 1,-2 5-15,2-5 0,-2 5 11,-3-4 0,1 5-7,0 0 1,-6-3 5,1 2-6,-7 0 0,4 4 1,-7-4 13,0 3 1,-7-5 1,-2 7 1,-6 0-14,-5 0 0,4 0 2,-4 0 0,-1 0-114,2 0 0,-1-1 67,5-4 1,1 3-228,-1-3 269,0 4 0,1-6 0,-1-1 0</inkml:trace>
  <inkml:trace contextRef="#ctx0" brushRef="#br0" timeOffset="700">882 559 7222,'0'8'-387,"0"-2"970,0-6-516,7-6-13,-6-2 1,8-7-81,-4 0 0,-2 0 94,7 1 1,-2-7-117,2-4 1,3-1 89,-4 1 1,4-2-98,2 2 1,0-1 81,0 2 1,1-4-86,4 3 0,-4 2 16,3-1 0,3 6-4,-3-2 0,7 4 15,-1 1 0,-2 5 21,1 1 1,-1 5-26,2 0 1,1 2 15,-7 2 0,6 0 21,-6 0 1,1 0-22,-5 0 0,-2 2 40,-3 2 1,-4 0-35,-6 5 1,0 1 2,0 5 0,0-5 10,0 0 1,-8-1-7,-7 6 1,1 0 5,-6-1 0,-3 1-7,-1 0 0,2-5-9,3-1 0,-2-5 7,1 1 0,0-4-62,6-1 0,-1 0 20,0 0 0,5-1-60,1-4 64,5-3 1,-2-7 12,6 0 0,0 5 28,0 1-19,6 5 0,-2-4 7,5 3 0,-4 4 3,5-4 1,-7 5 23,2 5 1,2-2 7,-2 7 1,0 1 90,-5 9-113,0-4 0,0 10 42,0-6 1,0 6-36,0-2 0,-2 4 5,-3 2 0,4-6-1,-4 1 1,3-7-34,2 1 1,0-7 29,0-3 1,2-5-97,3 1 1,3-4 87,6-1 5,8 0 0,0-13 0,8-3 0</inkml:trace>
  <inkml:trace contextRef="#ctx0" brushRef="#br0" timeOffset="1082">1735 176 7569,'23'0'0,"-4"0"0,-7-1-439,-2-4 341,-1 3 0,4-6-15,-3 3-19,-3 4 101,-7-6 69,0 7 1,-7 0-5,-3 0 1,-4 0 16,-6 0 1,2 0-201,-6 0 178,-1 7 1,-3 1-39,4 6 0,1 1-19,3 0 1,4 1 18,-4 4 1,3-2-7,-3 6 0,8-4-127,-2 4 140,2 1 1,-1-1-47,3 1 1,4-7 36,6 1 1,2 1-19,2-5 19,11 3 1,3-15 6,7 7 0,-1-7 6,6 2 1,-1-8 149,0-2-158,7-7 0,-5-1 36,4-6 0,-4-3 10,-2 3 1,-1 1 44,-4-7 0,-2 7-64,-8-1 1,-1 2 18,-3 3 0,-3-1-9,-7 0 1,-2 5-30,-3 1 0,-11 4-17,-14-5 1,-1 7-96,-8-2 0,5 3 27,-5 2 0,6 5 82,-1 0 0,3 6 0,1-2 0</inkml:trace>
  <inkml:trace contextRef="#ctx0" brushRef="#br0" timeOffset="1492">2264 250 7569,'15'-15'-1302,"-5"5"1110,-1 1 351,-5 5-91,2-2 0,-12 6 74,-4 0 1,-3 0-70,-2 0-22,-6 0 0,0 5-38,-4 0 1,-8 6-6,4-1 0,-5 3-9,-1 2 1,3-1 46,-7 1 0,6 5-191,-1-1 168,3 1 1,8-1-34,3 1 1,4 0-87,1-6 1,7 1 23,3 0 0,10-2 33,5-3 0,11 1-38,8-6 65,7 0 0,10-5 23,3 0 1,-3-5-33,3 0 0,-8-6 94,-2 1 0,-8-3-84,-2-2 0,-1 0 116,-8 1 0,4-1-29,-4 0 1,-6 0 39,-4 1 0,-5-1-79,5 0 1,-7 1 7,2-1 1,-10 0-129,-5 1 0,-4 1 74,-6 3 1,2 3-323,-6 7 194,-1 0 1,-6 0 136,-3 0 0,3 0 0,-5 0 0</inkml:trace>
  <inkml:trace contextRef="#ctx0" brushRef="#br0" timeOffset="1825">2705 544 7569,'7'8'-458,"1"-1"1,1-12 471,1 0 19,-6-7 0,7 3 11,-6-11 0,5 2-5,-5-7 1,4 1-29,-4-5 0,2 4 26,-2 1 1,-4 4-116,4-5 0,-3 3 71,-2-3 0,5 2-150,0 4 0,1 2-63,-1-2 220,-3 2 0,11 3 0,-5-1 0</inkml:trace>
  <inkml:trace contextRef="#ctx0" brushRef="#br0" timeOffset="1999">3190 88 7569,'15'-1'-807,"-1"-4"482,-5 3 1,-1-5 386,-3 7 123,-4 0 1,4 0-40,-10 0 0,-11 0 27,-13 0 1,-9 2 39,-11 3-101,-3-3 0,-2 9-96,0-6 1,0 0-91,-5-5 0,-8 5-173,-6 0 0,-7 0-1531,-8-5 1778,-7 6 0,12 2 0,-4 7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8:18.4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7569,'0'15'-45,"0"0"1,0-1-323,0 1 226,0 0 136,0 6 1,0-3 35,0 6 51,0-6-21,0 10 1,0-10-243,0 7 86,0-7 2,0 9 1,0-10 66,0 2 1,1-2 21,4-3 1,3-1-33,7-3 0,5-3 27,-1-7 1,6 0 16,-6 0 1,7-7 5,-1-3-20,-4-3 8,0-8 0,-4 3 3,2-6 1,-2 6 7,2-2 0,-4 2 1,-5-1 0,3 2-5,-3-2-24,-4 2 19,7 3 0,-9 1-2,5 3-3,-5 3 7,9 7 67,-5 7-69,0-6 1,0 12 89,-3-3-85,-3 3 14,4 2 0,-3-4 7,7 4 1,-6-8 16,5 7-25,1-9 0,-2 3-29,7-3 1,6-3-79,4 3 0,3-4-131,1-1-6,0 0 167,7 0 1,-6 0 54,-1 0 0,7-6 0,-5-2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8:18.6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15 7481,'-8'0'-275,"-5"0"78,11 0 193,-4 0 0,12-7 1,3-1-1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8:15.5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338 588 7569,'10'5'-1255,"0"0"1104,-7 0 722,4 1-472,-7-4-20,0 5-57,-7-1 1,4-3 7,-7 7 1,0 0 9,-5 5 0,6-1-48,-1 1 0,-3 1-6,-2 4 1,-3-2-36,8 6 0,-3-6 53,-1 2 0,-1 1-4,0-1 0,5-1 70,1-4-31,-1 0 1,-3-5-17,3-1-7,-3-5 1,6 1 51,-3-10 1,-1-5-47,6-10 1,-5 2 60,5-6-62,-6-1 1,8-6-181,-7-3 176,7 3 1,-4-16-95,7 3 0,-5-4-163,0 4 0,-1 7 102,1 2 138,3 4 0,-11 2 0,5-1 0</inkml:trace>
  <inkml:trace contextRef="#ctx0" brushRef="#br0" timeOffset="958">441 662 7569,'15'0'-1036,"-1"0"1062,1 0 1,0 0 18,-1 0 0,1 0 12,0 0 1,4 0-3,1 0 1,0-2 3,-6-3 0,3 2-28,2-7 17,-2 7-13,10-10 1,-10 9-7,2-5 1,3-1 23,-3-5 1,1 0-12,-6 1 0,1-1-17,0 0 1,-2 1 10,-3-1 0,1 0-4,-6 1 1,0 4 24,-5 0-82,0 0 60,0-4-10,-7 5 0,-1 3-37,-6 6 1,-6 0 37,0 0 0,-6 1-39,2 4 1,-4 5-5,-1 10 1,1-2-2,3 6 0,2-4 12,4 4 1,7 1-5,-2 4 0,4 1 5,0-1 1,4 0 6,-1 1 1,5-6 100,-2 1-104,2-1 47,2-1 0,2 3 8,2-6 1,5-1-33,5-4 0,1-2 7,0-3 1,1 1 9,4-6-106,2 0 85,1-5 1,5-6-80,-3-4 77,2-3-5,3-2 0,-1 0-32,1 1 23,-8-7-9,6-2 0,-7-2-5,4 1 0,1 4 8,-6-4 0,1 1 1,-2-2 0,-2-1 2,2 6-47,-2 1 45,-3 4 5,8 0-5,-6 7 0,5-5 1,-6 12 72,0-4 1,-6 5-70,1 5 100,-6-4-96,9 12 0,-12-5 41,4 7 0,-3 0 10,-2 0 0,0-1-32,0 1 0,0 0 6,0-1 1,0 1-94,0 0 88,-7-1-6,6-5 1,-8 4-207,5-3 200,2 3-59,-5 1 0,2-4-4,1 0 1,-1-5 5,5 5-11,0-1 29,0 0 1,1 2-16,4-6 1,-2 0 66,7-5-46,0 0 3,-2 0 1,5 0-18,-3 0 1,3 0 32,2 0 1,0 0 0,-1 0 0,1-5-26,0 0 79,6-6-63,2 9 0,6-10-10,1 8 6,-1-8 4,0 4 0,-4-7-53,-1 1 51,-6 5 7,4-4 0,-6 7-65,3-4 58,-9-3-2,10 11 8,-12-4-20,7 6 20,-1 0 8,1 0 0,-7 6 6,-3 4 0,-3 8 7,-2 2 0,-2 1-91,-3-1 74,4-4-3,-12 12 0,6-10-364,-3 6 169,-3-6 1,12 3-257,-13-6 195,13-7 261,-6 5 0,7-11 0,7 4 0,1-6 0</inkml:trace>
  <inkml:trace contextRef="#ctx0" brushRef="#br0" timeOffset="2094">2073 618 7569,'14'0'-248,"1"0"-30,0 0 0,-1 0 93,1 0 185,-7 0 0,5 0 134,-11 0 53,4 0 0,-12 4-296,-4 1 134,-3 7-35,-8-4 1,3 7 2,-7-1 0,7 1 32,-1 0-55,-4-1 32,7 1 0,-4 0-34,10 0-8,-3-1 33,12 1 1,-6 0 7,7-1-3,0-5 1,0 4 0,2-7 4,3 4-4,-4 3 1,12-11 0,0 9 0,7-6 1,6 0-2,-1-5 4,2 0-3,3-7 0,-1-1 0,0-7 1,1 1-1,-1-1 1,1-1-1,-1-4 0,-6 4 0,5-12 0,-5 0 0,6-6 0,0-2 0,1 2 0,4-4 0,0-6 0,6 0 0,-6 0 0,5 0 0,-5 0 0,6 0 11,-6 0 1,0 4 0,-4 1 0,-8 5 33,-2-5-42,-4 6 1,-3 4 0,-3 9 6,-5 4-5,-3 1 1,-4 7 0,-4 3-8,-9 3 7,-6 15 0,-5 5 0,-2 15 2,-3 1 1,-4 7-9,1-2 1,1 5-5,-6 5 1,7-3-10,-3 3 15,4 3 1,8-6 0,2 10 12,6-7-12,1 0 9,6-5 0,-4-2 0,7-3 1,0-3-7,5-6 0,0-3 1,0-2 1,0-4-3,0-6 1,7-7-3,3-3 0,3-3-55,1-2 1,6-7 54,0-3 0,-1-3-89,-4-2 84,6 1-3,-4-1 0,4 0-12,-7 1 11,8-1 0,-6 2 0,4 3 0,-6 2-11,-4 3 15,3 3 0,-6-2 65,3 8-68,-4-2 6,-6 11 0,2-10 133,3 7-132,-4 0 18,6 5 0,-6-1 2,4 1 0,-1-5-6,5 0 0,-4-2 1,5 2 1,0-2 5,5-3 0,-1-4-2,1 4 0,0-3-23,-1-2 22,1 0-9,6-7 1,-4 1-28,2-4 30,-2-3-7,-3 5 0,1-7 3,0 0 1,-6 6 7,1-1-7,0 0 0,0-3-13,0 3-3,-7 4-2,3 6 24,-6 0-51,0 6 35,0-4-9,0 11 0,0-5-14,0 7 26,0-1 0,0 1 0,0 0 0,0-5 27,0-1 0,7 0 4,3 0 1,3 0 7,2-5-31,-1-2-3,7 5 0,1-7 8,2 0 3,4-7-16,-5 5 1,1-11 4,1 4 1,-2-5-11,1 0 1,4-1-5,-4 0 0,-1-6 1,2-3 1,-7-4-5,1-2 1,3-1-6,-3-3 14,7-3 1,-8-4 0,7-3 50,-7 3-457,3-10 409,0 7 35,-4 0-35,4 0 1,-7 1-2,1 4 1,-2 3 1,-3 7 0,-3 1-13,-7 4 1,0 2-16,0 8-12,0 6 38,-7 1 201,-1 7 0,-4 2-182,-2 3-22,2 3 1,-9 13 0,5 2 2,-4 6 0,4 2-2,-4 4 1,6 2 0,4 7 1,-3-3 4,3 3 0,2-1 1,-2 10 1,7 0-14,-2 1 9,3-4-2,2-6 1,0-4-124,0-1 121,0-7-69,0 4 1,7-13-107,2-3 0,5-4 5,0-1 1,1-7-346,0-3 516,-1-3 0,1 4 0,0 2 0</inkml:trace>
  <inkml:trace contextRef="#ctx0" brushRef="#br0" timeOffset="2284">3160 265 7569,'0'15'0,"0"-1"-763,0 1 290,0 6 308,0-5 1,2 1 164,3-7 0,-4-1 0,13 6 0,-6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8:19.9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1 758 7569,'8'0'-361,"5"0"148,-11 0 0,6 0-476,-3 0 786,-4 0 327,6 7-136,-7-6-168,0 6-103,0 0-42,0-6 37,0 12 0,-2-10-82,-3 7 83,4 0-3,-6-2 0,2 5 7,0-3 0,0 3-28,5 2 0,-1 0-17,-4-1 1,3 1 19,-3 0 1,4-1-1,1 1 0,5-5-5,0 0 11,6-7 1,-3 10 0,7-11 6,0 3-6,-1-4 0,7-1 1,-3-6 19,7-4-20,-7-3 9,10-2 1,-7 0 0,3 1 0,4-1-6,-3 0-1,-4 1 1,7-1 1,-12 0 2,4 0 0,-4 2 7,-1 4 147,-1-4-150,1 4 37,-7 1 10,-1 2-54,-7 6 0,0 6-3,0 4 9,0 3 0,0 7-1,0-1 1,0 1 18,0-5-13,0-1-9,0 1 0,0 0 12,0-1-5,0-5-18,0 4 1,5-5-5,0 6 19,6-5-12,-3-3 1,7-1 0,0 0 1,1 0 0,3-5 0,-2 0-5,2 0 1,-2-5-8,-3 0 11,-5-6 2,4 2 0,-5-5-2,7-1 2,-1 0 0,-6 1 0,5-1 0,-3 0 0,-2 5 20,2 1-9,0-1 0,0 0 80,0 0 11,-7 7 82,3-4-141,-6 7-22,0 7 1,0 1-26,0 7 44,0-7-22,0 5-8,0-5 1,0 12 14,0-1 0,2-1-4,3-8 1,1 3 18,4-3-26,3-3 0,-5-1 0,7-4-29,0 3 37,0-4-36,6 6 1,-5-9 3,4-3 0,-2-3 3,1-7 0,-2 1-7,2-1 0,2-1-6,-1-4 0,0 4-11,-6-4 0,6-3 26,0-1 0,-7-4-3,6-1 1,-14-1 23,10 1-24,-4-1 18,4-5 1,0 2 0,-1-6 0,-4 1-1,0-1 0,-5-2 2,5 7 0,-7 1-9,2 9 1,-2 2 5,2 8-19,-3 6 14,4 1 4,-6 7 26,-6 7-29,4 1-41,-5 13 0,3 2-4,-1 6 1,-5 2-3,5 4 0,-6 0-6,1 5 1,2 2 2,-2-3 1,2 2-5,-2-2 0,2 4-37,3-4 61,3-3 22,-4 0 1,6-7-1,0 1 1,0-3-30,0-2 0,1-5 3,4-11 0,-2-2 6,7-7 0,0 0 0,5 0 0,-1-12 38,1-2 0,0-11 12,-1 1 1,1-6 43,0-4 0,0-2-19,-1-3 0,3-5-44,2 0 0,2 0-63,4-5-121,3-4 77,1 8 0,2-4 16,3 9 1,-3 5-132,-1 5 0,-2 7 74,-4 4 1,2 4 139,-6 5 0,-1 4 0,-4 6 0</inkml:trace>
  <inkml:trace contextRef="#ctx0" brushRef="#br0" timeOffset="431">1970 670 7569,'15'-10'-489,"0"0"1,-5 7 378,-1-2 0,-4 4 113,5 1 0,-5-5 32,5 0 3,-7 0 0,4 3 81,-7-3-22,6 4-65,-4-6 0,4 9 12,-6 3 0,-5 3 6,1 7 0,-8 1 3,2 4 0,-3-2-22,-1 6 0,-3-4-8,-2 4 1,2-1-4,-2 2 0,2 1-5,3-7 0,-1 1-156,0-5 150,7-1-21,-5 1 0,10-5-20,-7 0-1,7-7 9,-4 3 0,2-7 18,0-4 1,0-5-2,5-10 1,-1 2 67,-4-6-61,3 6-6,-4-10 0,6 5 1,0-6 0,-5-2-66,0-3 1,-5 3-116,5-4 0,0 4 88,5 2 98,0 6 0,0-5 0,0 5 0</inkml:trace>
  <inkml:trace contextRef="#ctx0" brushRef="#br0" timeOffset="882">2308 714 7569,'15'0'-498,"0"0"262,-7 0 86,5 0 231,-5 0-27,0 0-90,-1 0 1,-7 0 0,-11 0 6,-4 0 0,-3 0 26,3 0 1,-4 5-3,-1 0 0,0 6-48,6-1 61,-1 3-13,-6 2 0,9 5 59,-2-1-71,2 1 47,4-6 0,-3 1 69,6 0 0,0 0-74,5-1 1,0 1 8,0 0 0,0-6-74,0 1 68,6-6-7,3 2 0,5-6-40,1 0 44,6 0-10,2 0 1,6-6-147,1-4 130,-1-10-8,7 4 1,-5-7-8,3 3 0,-9 4 48,-5-4 1,-6-1 4,-4 2 0,1-1-35,-6 5 0,0 1 2,-5-1 1,-1 2 143,-4 3-117,3 3-13,-11 1 1,-2 4-104,-9-3 116,-4 4-92,-1 1 1,-6 1-118,1 4 1,0 3 22,4 7 1,3 0 154,2 0 0,-3-1 0,6 1 0</inkml:trace>
  <inkml:trace contextRef="#ctx0" brushRef="#br0" timeOffset="2849">2617 773 7569,'15'8'0,"-4"0"0,4-3 0,-4-3-256,9 3 150,3-4 64,-7-1 0,10 0-56,-6 0-26,0 0 116,-6 0 1,3 0-3,2 0 1,-2-1 14,2-4 0,-3-2-3,-1-2 1,0-5 32,0 5 0,-6-4-36,1-2 147,-7 0-138,4 0 8,-7 1 1,-7 4 8,-2 0 0,-4 7-12,-2-4 0,-6 2 7,-4 1 0,-1-1-17,1 5 0,-2 1-7,2 4 1,-3 2-21,-1 3 1,1 3 31,4-4 0,3 9-21,6 2 15,0 0 1,2-1 2,3 1-28,-3 6 23,12-10-6,-6 12 0,7-10-3,0 6 1,0-6 13,0 2 0,7-4 1,2-1 1,6 0 125,5-1-125,-4-5-2,12-3 0,-10-6 45,6 0-37,1 0-9,4 0 1,-1-6 5,-4-4 1,4-3-10,-3-2 0,1 0-1,-2 1 0,2-1-5,-6 0 0,5 1-7,-6-1 0,6 0-11,-6 0 1,1 1-10,-5-1 0,-1 5 70,1 0 1,0 7-43,-1-2 1,-4-1 97,0 1 0,-5 0-52,5 5 14,-7 0-17,3 0-41,1 0 45,-5 0-26,4 0-20,-6 7 1,0-4-70,0 7 88,0-1-10,0 6 0,-1 0-8,-4-1 0,3 1 15,-3 0 0,-1 4 8,1 1 1,0 0-17,5-6 0,0 1 0,0 0 0,0-1 4,0 1 3,0 0 6,0 0-33,0-7 24,0 5-11,0-12 0,6 6-2,4-7 0,-2 0-16,2 0 1,0-2-4,5-3 1,4-3 20,1-6 0,-1-1-1,-4 0 0,1 0 0,4 1-4,-4-1 3,6 0 0,-13 1 57,1-1-56,0 0 0,3 1 15,-3-1 0,3 5-7,-3 0-3,-4 0 0,7-3 3,-3 4 0,-2-3 35,2 7 1,-2-1 2,2 1 0,-2 3 193,-3-3-213,-3 4 36,4 1-24,1 0-47,-6 0 13,6 0-52,-7 6-18,0 2 58,0 7 1,0 0-14,0-1 1,0-4 1,0 0 6,0-7-3,0 10 41,0-4-31,0-1 4,6 5 13,-4-5-7,5 0 1,-6 4 15,4-8-17,-3 1 0,4-3 1,-6 3-1,7-3-23,-6 4 22,13 1 0,-6-6 1,2 6-17,-1-7 0,-4 0-22,5 0 43,0 0-9,5 0 2,-1-7 1,-4 4-3,0-7 1,-7 5 7,2-5 1,2 6 9,-3-6 4,8 7-19,-11-11 3,13 13 33,-13-6-34,12 1 14,-11 4 0,6-4 14,-3 6-24,-3-7 1,6 1 0,-3-4 0,1-3-2,4 3 1,-2 2-1,-3-2 1,-2 2-20,7-2 19,-7-3 1,6 6 4,-5-2-29,-2-5 21,5 13 1,-1-6-2,-4 1 1,6 4 20,-3-3-8,-4 4 1,8 1-8,-4 0-1,-4 0 0,6 1-53,-7 4 51,0-3 1,0 11 2,0-3-168,0-4 153,0 7 3,6-5 1,-4 7-44,3 0 29,-4-1 22,-1-5 1,2 4-11,3-3 11,-3-4 5,11 7 10,-5-11-20,6 4 1,1-6 0,0 0-64,0 0 65,-1 0 0,1-5-49,0 0 43,-1-6 1,1 9-2,0-2 0,-1-3-2,1 2 0,-5 0-39,0 5-7,0-6 120,4 4-76,1-5 4,-7 7 1,0 2 139,-3 3-135,3-3 0,2 9 17,0-6-9,-7 6-4,10-2 1,-9 5-2,5 1 1,-4-5 4,5 0 1,-5-6-10,5 6 0,0-5-17,4 5 24,1-7-5,0 4 1,-6-6 86,1 4-83,0-3-4,5 4 5,-1-6 1,1 0 6,0 0-5,0-6 1,-1-2-6,1-7 0,0 5-2,-1 0 0,-4 1 8,0-6 1,0 5-3,4 0 0,-4 5-130,0-4 124,-7-1-44,10 2 1,-9 1 7,5 7 0,-4-5 50,5 0 0,0 0 5,5 5 0,-1-1 12,1-4 0,-5 3 40,0-3-51,-1-3-13,6 0 0,-2-2 44,-3 0-86,-3 7 50,-1-10-19,-4 5 0,4-2 1,-6 0 0,0 5-27,0-4 0,0 4-9,0-5 1,-1 7 20,-4-2 7,-3-3 0,-12 6-52,0-3 55,1 3 1,4 2-3,0 0 0,1 0-5,-1 0 21,0 0 1,1 5-3,-1 0 0,2 7 3,3-2 1,-3 3 1,6 1-2,-2 1 3,2 0 46,1-1-53,4 1 0,-5-5 8,7 0 20,0-7-24,0 3-4,7-6 0,-4 5 2,7 0 1,-5 0-18,5-5 6,-1 0 0,6 0 6,0 0 1,0 0-3,-1 0 1,1 0 61,0 0-58,-1 0 1,1 0-1,0 0 122,-1 7-117,1-6 2,0 6 0,-5-2 68,-1 0-63,1 0-4,-2 1 1,4 2 5,-7 7 1,5 0-12,-6-1 1,1 3-10,-5 2 1,0 4-11,0 7 1,0-1-7,0 0 0,-1 7-12,-4 3 36,3-3 8,-11 0 0,7-1 2,-4-1 0,-3 2 17,3-2 0,-5-3 68,-4 4 1,2-4-64,-2-2 0,1-1 6,-2-4 1,2 2-41,-6-6 22,6 0 1,-5-7-45,3-4 1,2 3-253,-6-7 225,6 0 1,-3-5-101,6 0 0,-5 0 25,1 0 0,-1-2-76,5-3 1,6-3 11,-1-7 0,5-1-67,-5-4 1,7-3 254,-2-6 0,10 6 0,3-11 0,7 3 0</inkml:trace>
  <inkml:trace contextRef="#ctx0" brushRef="#br0" timeOffset="3190">4851 832 7569,'14'10'0,"-5"-1"0,3-4-362,-7 5-569,6-7 719,-3 4 459,7-7 1,0 0-209,-1 0-64,1-7 10,-7-1 0,5-5 15,-3 3-18,3-3 18,2 5 1,4-7-4,1 1 1,0 1 12,-6 3 0,1 2-21,0 3 1,-1 3 23,1-3 1,0 4 107,0 1 0,-7 6 26,-3 4-134,-4 3 9,-1 8 0,0-3-15,0 7 14,-6 6-46,-2 0 1,-7 6-107,0-2 1,-1-4 150,-4 3-20,4-3 0,-5-2 0,6 1 0</inkml:trace>
  <inkml:trace contextRef="#ctx0" brushRef="#br0" timeOffset="3860">5675 141 7569,'8'0'-987,"0"0"1135,-3 0-20,-4 0 46,6 0-106,-7 6-18,0 3 1,-2 7-146,-3 4-23,4 2 95,-12 8 0,6-1-1,-3 1 0,-3 6 18,4 3 1,-5 5-7,0 5 0,1-2-164,3 7 172,-3-7 2,5 11 1,-2-18-222,0 5 201,0-11-23,2 8 1,2-11-15,6 4 0,-5-11-73,0-4-181,0-4 313,11-1 0,9-14 0,8-2 0</inkml:trace>
  <inkml:trace contextRef="#ctx0" brushRef="#br0" timeOffset="4051">5822 288 7569,'8'10'-326,"-3"0"1,-4-1 304,-1 6 0,0 0 86,0-1 0,-5-4-58,0 0 1,-8 1-7,-1 9 0,-1-4-361,-5 4 167,-2 3 193,5-7 0,-4 18 0,6-3 0</inkml:trace>
  <inkml:trace contextRef="#ctx0" brushRef="#br0" timeOffset="4618">5910 714 7569,'8'0'-657,"-2"0"93,-6 0 593,-6 7 1,-2-1 4,-7 4 1,0 3-36,1-3 1,-1 3-4,0 2 0,5-1-44,1 1 62,-1 0-5,2-1 0,-4 1-79,7 0 77,0 0-12,5-1 1,0 1-2,0 0 0,0-6 9,0 1 0,7-5 2,3 5 0,3-7 19,2 2 0,1-5 5,4-5 0,2-3-24,8-7 1,-1 1 2,1-8 0,-1 4-25,0-6 24,1 6-1,-7-3 0,-1 1-1,-2 1 0,-8 1 13,2 8 0,-2-3 20,-4 5 6,-2-1-51,-6 9 15,0 9 1,0 5 0,-5 3 21,1 2-20,-8-2 13,10 4 0,-9 0 1,6 4 1,-6-3-23,1 3 0,2-1 0,-2 6 1,0 1-5,-5 3 0,6-1-2,-1 6 1,-2 0-2,-7 5 13,2-6-3,-4 11 0,5-15-37,-4 10 30,4-9-38,-5 7 0,1-9-7,1 6 1,-1-7-14,5 3 0,1-11-115,-1-4 0,5-5 32,0-6 143,7 4 0,-4-17 0,7 2 0</inkml:trace>
  <inkml:trace contextRef="#ctx0" brushRef="#br0" timeOffset="5270">6424 729 7569,'15'0'-390,"0"0"0,-7 2 530,-3 2 112,-4-2-277,-1 5 10,0-1 1,-1-3 53,-4 7 1,-3-5-253,-7 5 99,0-7 12,1 10 0,0-5 51,5 7 0,-4-5-5,3 0 1,2-1-12,-2 6 0,7 0 90,-2 0-56,3-1-40,2 1 175,0 0-50,7-1 1,-4-4 78,7 0-53,-1-7 0,13 4-57,2-7 1,1-7 1,4-3 1,-3-4 6,8-6 0,-7 2 2,-3-6 0,-6 6 1,2-2-10,-4 4-4,-1-5 1,-7 4 110,-3-2-116,-4 2 0,-1 3 0,0-1 1,-6 5 0,-6 2-24,-6 1 1,-4 2-11,-8 5 0,1 7-23,-1 3 1,1 8-111,0 1 1,1 8-62,3-3 34,-2 4 148,10 1 1,1-6-204,6-3 3,7-4 256,-4-1-38,7-1 1,2-5-16,3-5 0,5-4 116,9-4 0,3-10-85,2-5 1,4-7 111,-4 1 0,6-3-63,4-1 1,-3-2 14,3-3 1,-1 1-41,1-6 1,-1-2-17,6-8 1,-6 2-1,1-7 1,-8 5 12,-1-5 0,-6 5-7,6-5 1,-7 7 36,1-2 1,-2 5 81,-3 4 1,-4 9 75,0 7-182,-7 6 1,4 2 45,-7 6-141,0 6 75,0 18 1,-7 5-65,-3 20 0,-4 4 65,-6 11 1,4-4-83,-4 14 0,-1 0 22,1 9 1,1 1-12,4-1 1,0-11-74,1-3-355,-1-3 463,7-11 0,-4 3-282,8-14 277,-1 0-49,5-11 1,0-2-306,0-6 384,-5 5 0,-3-12 0</inkml:trace>
  <inkml:trace contextRef="#ctx0" brushRef="#br0" timeOffset="5490">6542 141 7464,'8'15'-335,"-3"-1"103,-3-6 122,-2 6 122,0-13-67,-7 6-53,5-1 1,-11-4-254,3 3 361,4-4 0,-7-1 0,5 0 0</inkml:trace>
  <inkml:trace contextRef="#ctx0" brushRef="#br0" timeOffset="5635">6292 67 7217,'-7'9'-673,"6"-1"581,-4-3-92,-3-4 92,6 6 1,-11-7 91,3 0 0,4 6 0,-1 3 0</inkml:trace>
  <inkml:trace contextRef="#ctx0" brushRef="#br0" timeOffset="6710">809 200 7569,'17'0'508,"-4"0"-1138,-13 6 243,0-4 102,0 4 284,-7-6 1,-3-6 0,-9-4 0,2-3 0,-4-2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8:55.8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16 7899,'0'-9'-285,"0"3"10,0 6 0,0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46.3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0 6468,'-10'5'267,"0"0"1,0 2-177,-4-2 1,4-4-16,0 4-57,0 3 1,-4-4 0,-1 5 0,5 0 29,0 0 0,5 4-15,-4-3 1,5 3-83,-1 2 1,-1-5 30,1 0-52,0-1 0,5 6 77,0 0 0,0-5-96,0-1 1,0-4 62,0 5 1,0-5-3,0 5 1,5-5 20,0 5 1,6-6 1,-1 6 0,3-5 6,2 5 0,-5-2-16,0 2 0,-2 3 100,1-3 1,3 3-46,-7 2 1,1-6 87,-1 1 0,-3 0-64,3 5 1,-4-1 20,-1 1 0,0 0 0,0-1 0,-5 1 9,1 0 0,-8-5 17,2-1 0,2 0-50,-2 0 1,1 3-4,-6-7 1,-5 5 18,1-6 1,-1 1-125,5-5 1,1 0 67,-1 0 1,0 0-140,1 0 147,-1 0-64,7 0 1,0 0-243,3 0-98,3 0-330,-4 0 1,12-5 703,4 1 0,3-1 0,2 5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45.0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382 515 6319,'0'8'-432,"0"-1"448,0-1 116,0-4 117,0 5-197,0-1 274,0-4 1024,0 4-1247,0-19 1,0 3-14,0-9 0,0 1 20,0-2 1,0-3-128,0-6 1,0 0 102,0-1 1,0 1-91,0-1 0,0-1 38,0-3 1,0 3-6,0-3 1,-4 8-68,-1 1 0,-5 2 49,5-1 0,-5-2-28,5 6 0,-5 5 76,6 5-178,-8 7 139,4-3 77,-7 6 1,2 6-52,3 4 1,-3 5-21,4 4 0,-5 3-72,0 2 1,-1 4 71,0-4 0,-4 4-155,-1 1 1,1 1 46,4-1 0,0 1-40,0-1 1,6 0 44,-1 1 0,2-1-91,-2 1 1,2-3 16,3-2 0,3 1 14,-3-6 1,2-2-485,-2-9 136,4 4 485,-6-11 0,14 5 0,1-7 0</inkml:trace>
  <inkml:trace contextRef="#ctx0" brushRef="#br0" timeOffset="261">368 280 7569,'8'0'-862,"-2"0"862,-6 0 424,0-7-260,-6 6 0,-2-11 69,-7 7 0,-1 1-2,-4 4-2,4 0-76,-12 0 1,10 0-43,-6 0 0,4 1-4,-5 4 1,8-2-93,-3 7 1,-1-5 72,1 5 0,0-7-520,6 2 226,-1-3 145,7 4 0,-5-4-948,3 3 1009,4-4 0,-8 6 0,6 1 0</inkml:trace>
  <inkml:trace contextRef="#ctx0" brushRef="#br0" timeOffset="684">985 427 6956,'0'8'-526,"-1"4"663,-4-8 1,-4 3-33,-5-2 1,-1-4 136,0 4 0,-1-1 22,-4 1-196,4-4 1,-10 6 20,6-7 0,-4 0-12,4 0 1,-4 0-75,4 0 0,1 0 109,4 0 1,0 0-142,0 0 0,2-7 54,4-3 1,-3-3-65,7-1 1,0-8 34,5-2 1,2-4-67,3-1 0,3-7 41,7-3 1,-2 1-108,-3-1 0,3 6-8,-4-1 1,5 4 71,0 6 0,-6 3-505,-3 6 577,3 0 0,1 7 0,5 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12.5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1 677 7569,'6'-9'-359,"-4"-4"0,9 10 0,-4-7 367,1-1 1,-3-4 4,5-4 1,-6 1 14,6-7 0,-5 2-10,5-1 0,-7-4-47,2 3 0,2 4-31,-2 2 1,1 1 59,-1-2 0,3 4 0,7-5 0</inkml:trace>
  <inkml:trace contextRef="#ctx0" brushRef="#br0" timeOffset="335">295 882 7569,'14'0'-516,"1"0"0,0-6 410,-1-4 0,-4-10 234,0-4 1,5-9 94,4-1-100,1-7 1,-1 4-55,1-7 1,6-2 115,-1-3 0,-4-3-109,-2-7 1,-4 0-23,-5 0 1,-4 5-351,-6 0 1,-1 12 85,-4-2 210,-10 9 0,-8-7 0,-6 4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48.0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206 529 7569,'0'8'-370,"0"5"85,0-11 329,0 5 160,-7-7 1,4 0 256,-7 0-272,0-7 1,-4 4-81,-1-7 0,-5 0-3,1-4 0,-1-6-68,6 0 0,-1-4 63,0 4 0,2-6-173,3 2 0,-1-4 115,6-2 1,0 1-218,5 0 0,2-1-74,3 1 1,3 1-56,6 4 1,8-4-78,2 3 0,6 4 23,4 1 357,3 4 0,14-5 0,1-2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48.9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0 6842,'-15'0'-41,"7"7"0,-10-6 118,3 4 1,-3-3-41,3-2 1,1 0 2,-1 0 1,-5 5-42,1 0 1,-6 0-9,6-5 1,-2 0-144,1 0 1,4 0 57,-4 0 0,-1 0-300,1 0 394,7 0 0,0 0 0,5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49.1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7830,'-17'0'-126,"-2"0"0,2 0 73,-2 0 0,-2 0-41,1 0 1,-4 0-51,4 0 0,-6 0 5,1 0 0,2 0 139,-1 0 0,6 0 0,-3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50.7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1 456 7569,'8'-2'-685,"-3"-3"474,-4 4 0,1-14 0,1 2 203,2-5 0,0-7 51,-5 6 0,5-12 22,0 1 1,5-2-61,-5 2 1,0 1 59,-5 0 1,0 4-181,0 1-202,0 6 317,0-4 0,0 8 0,0-1 0</inkml:trace>
  <inkml:trace contextRef="#ctx0" brushRef="#br0" timeOffset="312">1 471 7569,'14'0'0,"0"-2"-598,-5-3 411,4 3 0,-8-11 114,10 3 1,-4-1 124,9 1 1,-2-3 11,2 3 1,-2-3 100,6-1 1,1-6-134,4 0 11,0 1 0,1 2-76,-1-2 1,-4 1 74,-1-7 0,-1 6-5,1-6 1,-2 6 3,-8-6 1,-4 6-30,0-6 1,-7 7 8,2-1 0,-5 2-30,-5 3 0,-5 4-29,-9 0 1,-9 7-1,-6-2 0,-12 3-204,2 2 0,-3 7-71,3 2 313,-1-2 0,8 13 0,1-4 0</inkml:trace>
  <inkml:trace contextRef="#ctx0" brushRef="#br0" timeOffset="987">618 426 7569,'7'9'-799,"-6"4"597,6-5 240,-7 0 1,1-1 286,4-7-269,-3 0 1,6-7-50,-3-3 0,-2-9 15,7-6 1,-7-3-65,2-1 0,2 0 63,-2-1 1,6-4-14,-1 0 0,-2-1-16,2 6 0,0 1 29,4 4 0,-4 2-33,0 8 1,0-4 21,4 3 1,1-3-207,0 8 191,0 4 0,-1-1-6,1 7 1,-2 2-32,-3 3 0,-4 4-9,-6 11 1,0 1 9,0 4 1,0 4 17,0 1 1,-1-4-4,-4 8 0,3-6 5,-3 6 1,2-3 16,-2-1 1,4-3-22,-4-2 1,3 1 47,2-6 1,0-1-32,0-4 1,0-5 9,0-1 31,0-5-46,0 2-55,7-19 0,-4 2 58,7-14 0,-6 6 2,6-6 0,-6 6 0,0-6 0,3 7 0,-2-2 0,1 6 7,-1 4 6,-3-3 0,4 10 253,-6-7-152,0 7 166,0-4-251,-6 7 1,-2 5-18,-7 0 0,0 1-5,1-1 0,-6-3-9,0 3 0,-4-4-14,4-1 1,-1 0-160,2 0 0,2 0-94,-2 0 277,2 0 0,3 0 0,-1 0 0</inkml:trace>
  <inkml:trace contextRef="#ctx0" brushRef="#br0" timeOffset="1628">1206 515 7569,'8'0'-1187,"-1"0"1260,-1 0 259,-4 0-268,4-7 1,-6 4-17,0-7 0,2 2 14,3-2 0,-3-3 8,3 3 0,-2-3-56,2-2 1,-4 4 48,4-4 0,-3 4-103,-2-9 0,5 4 84,0 1 1,1-1-119,-1-4 1,-3 4 102,3-4 0,-2 4-80,2 1 0,-4 6 36,4-1 1,2 5-2,-2-5 0,1 7-9,-1-2-6,-3 3-21,11 2 0,-10 7 44,7 3 0,-7 3-22,2 1 1,-3 3 14,-2 2 0,0-2 9,0 2 0,5 2 4,0-1 1,-1 1 3,-4-1 0,5-4 69,0 4-79,0-4 43,2-1 1,1-2-31,7-3 0,-1-4 70,1-6-59,0 0-6,-1-6 0,1 2 29,0-5 0,4-1-19,1-5 1,4-4 1,-4-1 1,5-1-3,-6 1 0,1 2-1,-6-6 1,1 4 3,0-4 1,-2 4-9,-3-5 1,1 7-20,-6-1 0,0 3 21,-5 1 1,0 0-318,0 0 95,-7 7 1,-1 2-242,-6 6 446,-1 0 0,-6 0 0,-2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49.9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207 74 6748,'-15'8'-224,"0"-1"0,1-2 205,-1 0 1,0 4 167,1-4 1,-1 5-20,0-5 0,5 5-62,1-5 1,0 6 35,0-1-69,-5 3 1,8 2 42,-4-1 1,4 6-25,6 0 1,-5-1-36,0-4 0,0 0-8,5-1 1,0 1-19,0 0 1,0-1 10,0 1 1,5-5-2,0 0 0,6-2-13,-1 2 1,3-4 25,2-6 1,-1 0 11,1 0 1,5-2-15,-1-2 0,3 0 18,-3-5 1,-1-3-12,7-8 0,-7 4 0,1-3 1,-3 1-32,-1-2 0,-5 4 31,0-4 1,-7 2-48,2-2 0,-3 9 40,-2-4 1,-7 6-9,-3-1 0,-4 2-6,-6 3 0,0 3-8,-9-3 1,3 5-5,-8 5 0,3-2 12,1 7 0,1 0 0,-1 5 0</inkml:trace>
  <inkml:trace contextRef="#ctx0" brushRef="#br0" timeOffset="400">339 677 7569,'15'-2'-380,"-1"-3"0,1-3 345,0-7 0,-4-4 41,4-1 0,-4-13-13,9-1 1,-4-7 9,-1-3 0,0-6 198,-1-4 1,-1 3-105,-3 2 0,2 5-51,-7 5 1,-1 0-266,-4 9 1,-1-1 88,-4 12 1,2 1 129,-7 8 0,-6-3 0,-7 5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48.4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16 7217,'-7'-9'77,"4"3"-164,-7 6 0,5 0 143,-5 0 0,1 0 42,-6 0 0,-5 1-45,1 4 0,-3 2-4,3 3 0,2 3-40,-2-3-16,3 3 1,1 1-1,0 1 0,5 0 76,1-1 1,5 1-120,-1 0 1,-1 0 82,1-1 1,0 1-116,5 0 1,7-2 48,2-4 0,4 5-10,2-5 0,6-2 11,4-2 1,3-4-4,1-1 0,2-1 35,3-4 1,-3 2-15,4-7 0,-6-3 56,-4-2 1,-4-8-54,-6 8 0,-2-2 101,-4 2 1,3 0-47,-7 0 0,0 1 11,-5-1 1,0 0-38,0 1 0,-7 1 2,-3 3 1,-4 2-166,-6 3 0,-3 3 102,-6-3 1,-1 4-250,1 1 0,0 4 80,-1 1 1,2 7 17,4-2 0,3-2 194,6 2 0,0-1 0,1 6 0</inkml:trace>
  <inkml:trace contextRef="#ctx0" brushRef="#br0" timeOffset="159">309 89 7569,'14'0'-339,"-1"2"-423,-3 3 726,3 3 1,-4 6 63,5 1 1,-4 0 24,0 0-26,-7-1-6,10 1 0,-10 0-52,7-1 1,0 1 50,5 0 0,-1-7-309,1-3 289,0 3 0,6-6 0,2 4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55.4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74 353 7569,'-6'8'-680,"4"-1"264,-5-1 384,7-4 376,0 5 1,5-14-260,0-3 1,7-1 89,-3 1-120,5-3 1,5 5 1,1-7 1,4 0-7,-4 1 1,6-6-56,-2 1 1,7-1 67,-1 5 1,3 1-89,-9-1 0,2 2 122,-1 3-49,-4-3-39,-6 5-8,-1 0 9,-6 1 1,-3 9-4,-10 3 0,2 3-58,-7 6 1,1 1 66,-6 0 0,-5 4-112,1 1 0,-6 6 97,6-1 1,-6-1-100,5 6 1,-6-4 81,2 8 0,-2 2-46,1-2 0,-1 5 12,7-4 0,-6 4 14,5-5 1,-4 1 40,4-6 1,6-1-40,4-4 0,2-3 67,-2-6 0,2-2-75,3-3 30,3-3 15,-4-7 1,7-7-1,4-3 0,3-8 0,7-1 0,0-7-10,-1 1 0,6-9 47,0-5-1,6-2-43,-2 1 0,9-2 122,1 3 1,5-2-66,-4 2 0,1 1-39,-2 4 0,-3 8-13,3-4 0,-9 8-4,-6 2 0,-2 0 3,-3 11 0,1 2-13,0 2 35,-1 3 0,1 2-19,0 0 1,-5 2 17,-1 3 1,0-2-21,0 7 1,3-5 40,-7 5 1,5-5-28,-6 4-6,8-5 1,-9 4-31,7-3 1,-5-4-6,5 4 1,-5-3-67,4-2 1,0-2 84,0-3 1,6 2-27,0-7 0,1 1 9,9-6 0,-1 0 22,5 0 0,1 1-13,-1-1 0,1-5 0,-1 1 0,5-1 10,1 6 0,-3 1 4,-7 3 1,1-2 40,-6 7 0,-6 0-50,-4 5 56,0 0 1,-2 2-46,-3 3 1,-3 3 2,-2 7 1,0 0-3,0-1 0,-7 6 2,-3-1 1,2 1-11,-2-5 1,0 4-4,-4 1 1,4 0-48,0-6 0,7 1 50,-2 0 1,2-1 0,-2 1 0,3-5-5,-3 0 0,5-7 16,5 2 0,3 1-11,7-1 0,1 0 0,4-5 1,-4-1 21,4-4 0,1 1 3,-1-5 1,1 4 19,-1-5 1,-2 5-33,6-5 1,-6 2 19,2-2 0,1-1-16,-2 6 1,1-5 8,-5 5 1,-5 0-19,-1 5 0,-4-5-2,5 0 13,-7 1-8,4 4-39,-7 0 37,0 6 1,0-3-23,0 7 1,1-5 17,4 5 1,-3-5-38,3 5 0,-2-2 31,2 2 1,3 1-1,7-6 0,0 1-8,-1-1 0,8-3 6,2 3 1,-1-4 5,1-1 1,1 0-7,4 0 0,-1-1 34,-3-4 0,1 2-28,-7-7 0,6 5 68,-6-5 1,1 0-28,-5-4 0,-6 4 5,1 0 1,-2 0-17,2-4 0,2 4 7,-7 0 0,-1 0 74,-4-5-82,0 1 1,0-1-18,0 0 23,0 7-12,-6 2 0,-2 6-64,-7 0 0,-6 0 80,-4 0-186,4 0 72,-7 0 0,1 5-239,-8-1 1,1 8 118,5-2 0,-6 1-508,1-1 704,0 3 0,4-5 0,1 7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55.9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 7569,'10'0'0,"0"0"-219,-7 0 229,4 0-239,-7 6 181,0-4 1,-2 6 85,-3-3 1,-4-2 48,-11 7 0,2-5-62,-7 5 0,6-5 54,-6 4 0,3 0-98,-3 0 0,4 4 52,6-3 1,0-2-73,1 2 0,1 0-10,3 5 40,-3-1 0,11 1-18,-3 0 5,4-1 1,1 1-9,0 0 1,6-5 28,4-1 1,3-5-129,2 1 129,6 3-7,2-7 0,6 6-7,1-7 1,-6-2-6,1-3 141,-1-3-128,-1 0 1,3-5 131,-6 3-123,-1-3 0,-4-2 0,0 1 54,-1-1 1,-4 0-40,0 1 1,-7-1 43,2 0 0,-3 1-33,-2-1 0,-7 2-81,-3 3 1,-8 3 4,-1 7 1,-7 0-124,1 0 0,-3 0-140,-1 0 0,5 0-54,-1 0 364,7 7 0,-3 1 0,6 7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56.1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15 7569,'15'-8'-813,"0"2"173,-7 6 787,-2 0-36,-6 0 0,0 6 110,0 4 1,-1 5-74,-4 4 1,-3-1-28,-7 7 1,2-4-116,3 9 0,-3-4-1,3 8 1,-3-3 2,-2-2 0,6 6 58,-1-1 1,0 0-193,-5-4 1,6-3 90,-1-2 0,6 1-225,0-6 0,-3-1-81,2-4 341,0 0 0,12-1 0,1 1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57.2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44 309 7569,'7'-8'0,"1"1"-195,0 7 164,-1 0-78,-7 0 0,-2 7 143,-3 2 0,-2 4-71,-2 2 1,-3 0 63,7 0 1,-4-1 0,4 1 1,-5 0 2,5-1 0,0 1-59,5 0 1,0-5 12,0-1-4,0 1 1,5 0-49,0 0 0,11-7 75,-1 2 0,8-3-92,-4-2 1,7 0 76,-1 0 0,3-2 8,1-3 0,-6 2 10,-3-7 1,-4 5 13,-1-5 1,-1 2-9,1-2 0,-5-1 5,0 6 1,-5-2 53,4 3-71,-5 2 24,2-5-36,-6 1 41,0 4-251,0-4 180,0 19 25,0-3 0,0 11 0,0-7 0,0-4 33,0 0-45,0 0 100,0 5-85,0-1 55,7-6 1,1-1-32,7-7-8,-1 0 1,3-5-11,2 0 0,-3-6 10,4 1 1,-4 2 5,-1-2 0,5 2-8,-1-2 1,3-3 12,-3 3 1,-3-3-16,4-2 0,1 1 45,-1-1 0,-1 0-20,-4 1 1,0-1 6,0 0 1,-1 5 21,1 1 0,-5 0-33,0 0 0,-6-3 32,6 7 1,-5 0 0,5 5 46,-7-6-44,4 4 1,-6-4 61,4 6-109,-3 0 0,4 1 0,-6 4 1,-1-2-21,-4 7 1,2-5 40,-7 5 0,0 0-28,-5 4 1,1 1 16,-1 0 1,0-2-51,1-3 40,-1 3-3,0-5 0,0 7-23,1-1 0,4 1 8,0 0 2,0-1 0,2 1-13,3 0 1,4-5 23,1-1-51,0 1 1,1 0 41,4 0 0,3-7-64,7 2 1,6-3 53,4-2 1,3-2-4,1-3 0,2-3 3,3-7 1,-3 1-1,4-1 0,-4 0-23,-2 0 1,0-4 16,1-1 0,-1-4 40,1 4-37,-7-6 7,11 3 0,-10-8 113,11-3 1,-4 1-108,-2-6 0,-1 6 128,-4-1 0,-2 5-82,-8 4 0,-4 4-27,0 6-132,-7 0 186,4 1-138,-7 6 0,-2 1 44,-3 7 1,2 7 19,-7 2 5,0 4-27,-4 9 0,-1-4 2,0 6 0,0 1 7,1 4 1,-6 5 9,1 1 1,-1 1-50,5-2 1,1-3 47,-1 3 0,0 2-1,0-2 0,7 1-11,3-6 1,-1-4 29,1-1 0,0-6-9,5 2 0,0-9 7,0-1-58,0-7 29,0 4 0,7-15-11,2-7 0,4-1 21,2-9 0,0 5-146,0-4 137,6 6 4,-5-3 1,7 1-94,-3 1 0,-2-1 72,6 5 0,1 5-167,4 1 0,0 4-322,1-5 525,6 7 0,-5-4 0,5 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10.4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383 647 7569,'8'-8'-365,"-1"0"1,-7 3 693,0-5 1,5 2-65,0-2 1,0 0-160,-5-5 0,1 1-94,4-1 1,-3 0 105,3 1 1,1-6-198,-1 0 0,5-4 57,-5 4 0,4-6-265,-4 2 1,7 1-16,-2-2 1,-2 2-474,2-1 775,-7 3 0,10 0 0,-5-2 0</inkml:trace>
  <inkml:trace contextRef="#ctx0" brushRef="#br0" timeOffset="206">721 74 7569,'15'0'-185,"0"0"27,-1 0 479,-6 0 44,-1 0 0,-9 0-119,-3 0 0,-9 0-33,-11 0 0,-4 0 197,-5 0-199,-4 6 0,-8-4-80,-3 3 1,8 1-127,-3-1 0,4 5-298,-5-5 1,1 0 225,0-5 1,5 0-582,0 0 0,1 5 334,-1 0 1,3-1 313,7-4 0,-1 7 0,1 1 0</inkml:trace>
  <inkml:trace contextRef="#ctx0" brushRef="#br0" timeOffset="635">1118 691 7525,'-8'-7'166,"-5"1"-78,3-4 0,2-8 61,-2 3 1,5-2-110,-5 2 0,7-6 77,-2-4 1,4-3-65,1-1 0,0 0 7,0-1 1,1-6-114,4-3 1,5-3-173,9-3 1,-1 1 116,7 0 0,-4 7-276,9 2 0,-4 9 19,8 2 365,4 6 0,-1-10 0,7 5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57.5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0 6425,'8'0'-41,"-2"7"165,-6-6 1,-1 6-72,-4-7 0,1 5-6,-5 0 1,-1 1-47,-5-1 1,0-3-1,1 3 0,-3-2-85,-2 2 1,3-3 68,-4 2 0,-1-2-176,1-2 0,-6 0-61,1 0 252,4 0 0,-7 0 0,6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9:57.8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308 339 7569,'0'8'-927,"-2"-2"954,-3-6 0,-3 0 2,-7 0 0,-1 0 77,-4 0 1,3 0-56,-8 0 0,5-6-73,-4-4 1,1-3 21,-1-2 0,1 1-2,3-1 0,4 0 14,-4 0 1,9 1-5,1-1 1,7 0-83,-2 1 1,5-6 73,5 0 1,3-4-135,7 4 0,6-1 71,3 2 0,1 2 63,4-2 0,4 2 0,11 3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0:00.7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13 7569,'9'0'-1333,"-3"0"1529,-6 0-109,-13 0 0,3 0-45,-9 0 1,7 5 32,2 0-38,1 6 1,-6-2 5,0 5 0,5 1-19,1 0 1,0 4-1,0 1 1,-3 1-18,7-1 1,0-2 25,5 6 1,-5-6-53,1 2 1,-1-2 41,5 1 1,0-2-39,0 2 18,0-2 1,6-4-1,4-4 1,3 3-8,2-7 0,1 0-3,4-5 1,-2-2-8,6-3 0,1-3 19,4-7 1,2 1-11,3-1 0,-3-1 5,4-4 1,-4 2-18,-2-7 1,-4 6 34,-1-6 0,-6 6 2,2-6 1,-4 2 24,-1-1 1,-7-2 6,-3 6 1,-4 1-77,-1 4 1,-13 5 38,-6 0 1,-9 7-132,-6-2 0,-10 5 79,-10 5 0,-2 5-163,2 9 200,-3-2 0,5 11 0,-7-6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0:05.4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0 454 7084,'0'-9'142,"0"-1"1,0 5-72,0-5 1,2 0-34,3-4 0,-2-1-9,7 0 1,-2-4 16,2-1 0,3-5-78,-3 6 0,3-7 80,2 1 0,-1 2-87,1-1 0,1 4 70,4-4 0,-4 6-49,4-2 1,1-1 36,-1 1 0,4 6-84,-4 4 0,1 2 44,-1-2 0,-4 2-6,4 3 1,-9 3 66,-1-3-43,0 10 0,-2 3 3,-3 7 1,-4 0-3,-1 0 1,0 6-43,0 3 1,0 4 42,0 1 0,-1 1-70,-4-1 0,3 1 39,-3-1 0,2-5-14,-2 1 1,4-7 53,-4 2 1,3-4-57,2-1 28,0-1-18,0-6-213,0-1 244,0-7 9,0-13 1,2 3-4,3-9 1,-4 7 78,4 2 1,2 0-94,-3-4 1,1-1 94,-5 0 1,0 1-74,0-1 1,0 5 68,0 0 1,0 5-41,0-4 0,-1 5 68,-4 0 0,2-3-41,-7 2 1,0 0 71,-5 5 1,1-5-65,-1 0 1,0 1-13,0 4 1,-4 0-61,-1 0 1,1-5 62,4 0 1,0 0-250,1 5 0,-1-2-344,0-3-170,0 4 701,1-12 0,-1 4 0,0-5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0:05.8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0 412 7542,'9'0'-197,"-1"0"163,-3 0 0,-4-6 153,4-4 1,2-5-49,-2-4 0,4 2-27,-4-2 1,5-4 25,-5-2 0,5-1-124,-5 2 1,4 1 25,-4 3 0,5 4-8,-5-4-106,6 4 1,-7 3 38,6 3-266,-7-3 61,3 11 94,-6-4 1,0 7-112,0 4 325,0 4 0,0 12 0,0 2 0</inkml:trace>
  <inkml:trace contextRef="#ctx0" brushRef="#br0" timeOffset="596">118 236 6221,'-7'-8'-174,"6"1"184,-12 7 29,11 0 1,-4-2 178,6-2 53,0 2-202,0-5 130,0 1-85,0 4-43,0-11 1,0 5-18,0-7 0,0 6 1,0-1 0,1 2 30,4-2-19,-3-3 17,11 5 1,-10-2 22,7 0 28,-7 7 0,5-4-11,-3 7-42,-3 0 0,6 0-18,-3 0 1,-2 2 8,7 3 0,-7-2-24,2 7 0,-3-5 31,-2 4-86,6 1 0,-4 5 61,3 0 1,1-1-67,-1 1 0,7 0 55,-3-1 1,0 6-54,0 0 47,1-1-14,11-4 0,-4 0-14,2-1 1,-1-4 22,2 0 1,-4 0-4,4 4 1,-4-4-103,-1 0 124,0-7-110,-1 10 86,1-11-129,0 4 70,-7-6 0,3-1-75,-6-4 1,2 2 52,-2-7 0,-4 0-7,4-5 0,2-4 19,-2-1 1,1 1 4,-1 4 0,-3 0 61,3 1 0,1-3-67,-1-2 1,5 7 89,-5-3 1,5 4-69,-6-4 1,3 2 116,-2 3-101,-4-3 0,8 7 4,-4-4-368,-4-3 217,6 5-221,-7-7 59,0 0-462,0 1 776,0 6 0,-7 1 0,-1 7 0</inkml:trace>
  <inkml:trace contextRef="#ctx0" brushRef="#br0" timeOffset="891">882 368 7569,'15'7'0,"-5"-4"-184,0 7-144,-7-7 283,3 10 1,-4-11 197,3 3-34,-3-4-60,4-1 1,-4-6 4,3-4 0,-4-3-60,4-2 54,3-6-47,0 5 1,7-12 7,0 3 0,-5-2-9,-1-3 1,1 6-100,5-1 0,-5 6 17,0-6 0,-7 7-403,2-2 120,3 4 355,-6 8 0,-2 1 0,-9 7 0</inkml:trace>
  <inkml:trace contextRef="#ctx0" brushRef="#br0" timeOffset="1187">882 397 7569,'0'9'-1155,"0"4"1084,0-3 1,2-2 268,3 1 1,3-4-182,7 5 0,1-7-14,4 2 0,2-3 181,8-2-144,6-7 1,-5-1 116,3-6 0,-1-1-82,1 0 1,-3-4-31,3-1 0,2-6 24,-1 1 1,1-4 2,-2-5 0,-8 6 2,3-6 0,-4 11-29,-1-7 1,-4 9 80,-10-3-197,3 6 1,-11-4 103,4 8 1,-8-1-97,-2 0 19,-11 7 0,-8 2 0,-8 6-4,-3 0 1,-4 0-69,-6 0 1,5 6-174,0 4 0,1-2 21,-1 2 268,3-7 0,0 10 0,-2-5 0</inkml:trace>
  <inkml:trace contextRef="#ctx0" brushRef="#br0" timeOffset="1693">1897 486 7569,'8'0'-355,"-2"6"482,-6-4-78,0 4 0,-6-6-39,-4 0 0,-3 0 48,-2 0 1,0 0-79,1 0 0,-1-1 78,0-4 1,2 2-92,3-7 1,-3 5 73,4-5 1,0 0-75,0-4 35,-1-1 1,2-5-13,3 1 0,3-1-20,2 5 1,0 1 40,0-1 1,0-5-73,0 1 1,5-1 64,0 6 0,5 4-104,-5 0 1,6 0 90,-1-5 0,3 2-78,2 4 1,1-5 44,4 5 0,-2-4-2,6-2 0,5 0-100,6 1 1,1-1 60,-2 0 1,-5 5-98,1 1 1,-6 5-27,-4-1 206,-4 4 0,5 1 0,-6 0 0</inkml:trace>
  <inkml:trace contextRef="#ctx0" brushRef="#br0" timeOffset="1905">2044 295 6445,'-15'-5'-72,"0"0"1,0 0 289,1 5 1,-1 0-108,0 0 77,-6 0-88,5 0 0,-10-5-220,6 0 59,-6 0 0,8 5-141,-7 0 0,7 0 76,-1 0 0,3 0 126,1 0 0,0 0 0,0 0 0</inkml:trace>
  <inkml:trace contextRef="#ctx0" brushRef="#br0" timeOffset="2491">2352 471 6614,'8'-15'66,"-3"1"0,-3-3-22,-2-2 1,5 1 104,0-7 1,4 1-41,-4-6-69,7 1-16,-4 0 0,2-1-32,0 1 40,-1 6-36,6-5 0,5 10 14,-1-6 1,1 6-7,-5-2 1,6 4-89,3 1 0,-1 2 46,2 3 0,-2 4-15,1 6 0,-1 0 64,-3 0-22,-11 0 0,9 1 37,-13 4 0,0 3-35,-5 7 1,0 0 16,0-1-12,-6 1 1,-3 0 8,-5 0 0,-1-6 5,0 1 0,1-2-3,-1 2 1,0 2-7,0-8 0,1 1-104,-1-5 100,0 0 1,6 0-60,-1 0 1,2-6 50,-2-4 1,-2 2-230,7-2 206,-6 7-16,9-10 1,-4 9-71,6-5 93,-7 5 20,6-2 0,-4 7 124,10 4-144,-4-3 1,11 11 80,-7-3 0,4 3-68,-4 2 0,2 1 166,-2 4-149,-4-4 1,6 12 26,-7-4 0,5-1 0,0 1 1,0-6-22,-5 2 0,5-4-2,-1-1 0,6-5-155,-5 0 155,0-7 0,0 5-379,0-3 372,0-3 0,8 4 0,3-6 0</inkml:trace>
  <inkml:trace contextRef="#ctx0" brushRef="#br0" timeOffset="2883">3278 15 7569,'8'-8'-830,"-1"2"927,-7 6 23,-7 0 0,-1 1-63,-6 4 1,-6-2 15,0 7 1,-4-5-77,4 5 52,-6 0 1,10 0-21,-4-1 1,4-4-87,1 5 1,2-5 3,3 5 17,-3-7 1,10 8 29,-7-6-85,7 7 1,-4-4-27,7 7 1,0-6 101,0 1 0,0-5-141,0 5 137,7-7 1,1 9-18,7-7 1,-1 4-5,1-4 0,0 7 27,0-3 1,-6 5 5,1 0 0,-7-4 103,2 0-121,3 0-17,-6 4 0,3 1-6,-10 0 1,2-1-31,-7 1 1,0-2 77,-4-3 0,-1 10 0,0-4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0:12.8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229 500 7243,'0'8'-784,"0"-1"1403,0-7-579,7-7 0,-1 4-6,4-7 1,3 2-36,-3-2 41,-4-3 1,12 5-25,-3-7 1,3 5 23,-3 1 1,4-1-43,1-5 1,0 2 31,-6 3 0,1-1-8,0 6-1,-1-7 1,-4 11 24,0-4-1,-7 3 9,4 2 1,-9 7-70,-3 3 1,-3 4 4,-7 6 0,-1-2 27,-4 6 1,-2-1-157,-8 2 143,1 2 1,-1-4-52,1 7 1,-5-1-3,-1 1 1,0-1-76,0 0 102,11 1 0,-11-3-12,11-2 0,4-4-41,6-6-45,-1 0 60,7-7 11,0-2 1,12-22 49,11-4 1,10-9 7,-1 4 0,4-1 78,1 2-103,1-4 1,-1 7 33,1-4 1,-1-1 7,0 7 0,1-6 58,-1 6 1,1-1-76,-1 5 1,-5 5 102,1 1-98,-7-1 0,3 0 6,-6 0 1,0 7 2,-1-2 0,-4 3 38,0 2-19,-7 0-20,4 0-6,-1 0-151,-4 0 147,4 7 0,-6-4-76,0 7 1,0-5 61,0 5 0,0-5-19,0 4 5,0-5-6,0 9 11,7-12 0,1 6 7,7-7 0,-1 0 9,1 0 1,5 0-8,-1 0 1,3-5 18,-3 0-20,-3-6 1,7 7 2,-3-5 0,-4 0 0,4 0 1,1-4 33,-1 3-35,6-3 1,-8-2 10,6 0 1,-1 1 3,2-1 0,-2 5 19,-4 0 0,-3 2-18,4-2 4,-4-3-11,-1 12 1,-2-7 8,-3 3 0,3 3 1,-3-3 0,-2 3 38,2 2-46,-7 0 0,5 5 1,-3 0 2,-3 7-15,4-4 27,-6 7-186,0-1 166,0 1-39,0 0 1,-1-1-9,-4 1 1,3-5 4,-3 0 12,4-7 53,1 10-61,0-5 19,0 0 1,6 4 3,4-7 0,3 0-12,2-5 1,1 0 15,4 0 0,-2-5 16,6 0 1,-4-5-11,4 5 0,-4-6 1,4 1 0,-6 2-6,2-2 0,-9 5-2,-1-5 6,0 7-4,-2-10 17,-1 11-18,-7-4-48,0 6 25,0 13 0,0-3 32,0 9 1,1-7-13,4-3 1,-2-4-2,7 5 1,2-5 0,7 5 0,-1-7 17,7 2 1,-6-3-17,6-2 1,-1 0 18,6 0 1,-3 0-12,-2 0 1,1-2 0,-6-3 0,4 2 35,-4-7 1,4 2-36,-4-2 1,4-1 40,-4 6 1,0-7-34,-6 2 1,-4 2 43,0-2 1,-2 6-22,2-6 18,-4 0-6,-6-5-26,0 1 1,-11 4-17,-4 0 1,-8 7 15,4-2 0,-7 3-93,1 2 0,-3 0 52,-1 0 0,1 0-197,4 0 0,-7 0 60,6 0 1,-6 0-263,7 0 422,2 7 0,1 1 0,6 7 0</inkml:trace>
  <inkml:trace contextRef="#ctx0" brushRef="#br0" timeOffset="439">2258 279 6599,'8'0'-25,"-15"0"0,-2 2 93,-11 3 1,4-2 104,1 7-145,0-7 0,-4 10-52,-1-3 0,-1-2 57,1 2 0,4-2-80,-4 2 69,4 3 1,6-5-29,0 7-6,7 0 1,-8-1 4,6 1 0,0-5-9,5 0 0,6-5-3,4 4 18,3-5 0,4 2-65,2-6 1,4 0 61,6 0 0,-4-1 0,-1-4 1,1-2-8,4-3 0,1-3 19,-1 4 0,-6-5-17,-3 0 0,-6-1 35,-4 0 0,1 1 4,-6-1 8,0 0-32,-5 1 0,-1 5 2,-4 4 1,-3 4-69,-7 1 64,-6 0 0,-2 1-73,-7 4 0,1 4-228,0 5 297,-1-6 0,7 12 0,2-4 0</inkml:trace>
  <inkml:trace contextRef="#ctx0" brushRef="#br0" timeOffset="738">2625 30 7569,'8'0'-1229,"-1"0"1716,-7 0-372,0 6-63,0 2 0,-7 7 2,-2 0 1,0 4-1,0 1 1,-1 6-19,-5-2 1,0 4 0,1 2 1,-1-6-87,0 1 19,1-1 1,4 1-101,0-1 0,2-6 42,-2 2-256,-3-4 76,11-1-137,-4-7 405,6-2 0,6-6 0,2 0 0</inkml:trace>
  <inkml:trace contextRef="#ctx0" brushRef="#br0" timeOffset="1807">2787 309 7569,'8'0'0,"0"0"-505,-3 0 254,-3 0 562,4 0-340,-6 6 20,-6-4 0,2 11-29,-5-3 1,4 3 132,-5 2-107,7-1 0,-9 1 75,7 0-38,0-1-43,5 1-106,0 0 0,7-7 85,3-3 0,8 1-37,1-1 1,12-1 28,-1-9 1,2 1 27,-2-5 1,-6 0 54,1 0-51,-7-4 1,8 9 8,-6-5 0,-1 0 3,-4 0 0,-5-3 31,-1 7 1,-4-5 49,5 6 117,-7-1-177,4 5 178,-7 0-199,0 6 0,-2-3 23,-3 7 0,4-5-106,-4 5 42,3 0-26,2 4 46,0 1 18,0 0 1,0-5-42,0-1 39,7-5 1,1 2-56,7-6 0,4-1 49,1-4 1,1 1 57,-1-5 0,-2 4-31,6-5 1,-4 5 0,4-5 1,-6 7 56,2-2 0,1-3-67,-1-2 0,1 2 121,-2-2-112,-2 7 1,4-10 4,-6 3 0,-1 2 4,1-2 1,0 0-14,0-4 0,-6 4-6,1 0 0,-5 5 8,5-5-1,-7 7 1,9-5 30,-8 3-19,1 3 193,-5-4-183,-6 12-91,-2 2 75,-7 7-6,0 0 0,-1 0-56,-4-1 59,4 1-17,-5 0 0,3-1 0,3 1 0,-3-2 5,8-3 1,4 3 2,1-3 1,-2-2 7,2 2 1,1-5 1,4 4 1,0-4-2,0 5-9,6-7 1,2 4-43,7-7 0,1 0 43,4 0 0,3 0-66,6 0 0,1-7 57,-1-2 1,-1 0-20,-4 0 0,4 4 8,-4-5 1,-2 2 16,-3-2 1,3-3-6,-3 3 1,2-3 4,-1-2 0,-2-4 14,6-1 1,-4-6-22,5 2 0,-6-4 79,6-2-73,-1 1 1,-1 1 24,-3 4 1,-4-2 0,-1 6 1,-1-5-27,1 6 12,0-1-9,-7 6 1,3 4-4,-6 0 169,0 7-140,-5-4-82,0 7 1,-2 12 14,-2 2 1,-5 6-8,-5 0 1,-1-3-26,0 8 65,1-1 0,-1 6-18,0-1 0,-4 2-7,-1 4 1,-1-4-26,1 3 0,4-5 20,-4-4 1,4 3 39,1-4 0,5-3-25,1-1 1,5-4 46,-1-1 0,-1-5-13,1 0 6,0-7-27,5 3 0,7-7 1,2-4 1,9-3 8,2-7 0,6-5-4,-1 1 0,2-7-43,3 1 1,6-3 35,3-1 1,3 0-109,2-1 1,1 2 2,-1 4 1,0-2-78,0 6 0,-2-4 189,-2 4 0,9 0 0,-4 6 0</inkml:trace>
  <inkml:trace contextRef="#ctx0" brushRef="#br0" timeOffset="2307">5330 368 6548,'0'8'-201,"0"-2"223,0-6 1,-7 0 45,-3 0 1,-7 5 14,-3 0 0,-6 0-110,1-5 46,4 0 0,-10 0-23,7 0 1,-8 0-3,8 0 0,1 0-65,-1 0 1,6 0 82,-2 0 0,-1 0-104,1 0 1,-1 0 77,1 0 0,4 0 14,-4 0 0,4 0 0,1 0 0</inkml:trace>
  <inkml:trace contextRef="#ctx0" brushRef="#br0" timeOffset="2691">4874 515 7213,'-15'0'-983,"1"-2"1037,-1-3 1,0 3 13,1-2 1,-1 2 11,0 2 1,-4-5-52,-1 0 0,0-5-15,6 5 1,-1-6 11,0 1 36,7 4-92,-5-7 62,11 4 0,-4-5-40,6-1 1,2 2 27,2 3 0,5-3-15,5 3 1,6-8-9,0-1 1,6-2-1,-2 1 1,4 4-15,1-4 0,1-1 29,-1 1 0,1-4-62,-1 4 55,-6 0 0,0 11-59,-4-1 0,-7 7-80,2-2 30,-2 3-187,-4 2 291,-1 0 0,-7 13 0,0 3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0:17.1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0 427 7569,'2'8'-643,"3"-3"322,-3-4 250,4-1 211,-6 7-129,7-5 1,-4 4 2,7-6 0,-2-6 37,2-4 0,3 2-1,-4-2 0,5-2 54,0-7-68,-6 2-9,5-10 1,-4 9 17,5-7-6,1 1-18,6-6 0,-4 1-3,2-1 1,-4 1-2,-5 0 1,3 4-3,-3 1 0,1 6-17,-1-2 1,-2 5-12,-3 6-64,-3-4 95,4 11 66,-6-5 17,0 7-77,-6 0 1,2 2 4,-6 3 0,1 3-11,-6 7 1,2 4 6,3 1 0,-3 6-34,3-1 1,-3 2-10,-2 3 0,1 4-186,-1 0 209,7 1 0,0-1-26,3 0 1,3 1-31,-3-6 37,4 0 1,1-6-1,0-3 12,0 3 0,0-7 4,0 4 0,6-11 11,4-4-17,3-3 1,3-4-1,2-3-22,2-4 26,0-11 0,1 2 0,3-6 1,2 4-1,-1-5 0,3 7 1,-10-8-1,6 7 1,-4-2 3,4 1 1,-6 8 0,2-2 1,1 2 12,-1-2-17,6 5 0,-10 3 1,7 6 0,-3 0 2,-4 0-57,5 0 1,-1 0-6,-1 0 1,6 0-59,-6 0 1,1 0 115,-5 0 0,6 0 0,2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0:17.7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118 456 7569,'0'9'-1013,"7"4"897,-6-12 495,6 6-328,-7-7 1,5-7-35,-1-2 0,3-1 144,-2-5-131,-3 4-3,11-17 0,-10 10 1,7-7 4,-1 1-23,0-12 0,4 5 16,-3-3 0,-2-2-55,1 1 1,-5 1-115,1 5 0,-4 4 7,-1 1 1,0 11-291,0-2 427,0 10 0,0-8 0,0 5 0</inkml:trace>
  <inkml:trace contextRef="#ctx0" brushRef="#br0" timeOffset="203">368 207 7569,'5'9'-53,"0"1"1,0 0 1,-5 5 1,0-6 117,0 1 0,-7-5-104,-3 5 1,-3-5-87,-2 5 22,-6-7 160,5 3 1,-12-6-149,4 0-40,2 0 181,-5 0-229,4 0 92,0 0 1,-5-4 9,4-1 0,1-7 75,-2 2 0,1-3 0,-6-1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0:21.8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3088 912 6694,'-7'8'-454,"5"-1"460,-4-7 0,1-2 92,0-3 0,-5 2-90,5-7 1,-4 0 85,4-4 0,0-8-51,5-2 0,0-1 98,0-4 0,0 0 33,0-16-149,6 5 20,-4-11 1,11 5-95,-3-3 89,3 4-76,-5-6 0,5 8-106,-3 4 0,3-2 68,2 7 1,-1-2-152,1 2 225,6 3 0,2-5 0,7 6 0</inkml:trace>
  <inkml:trace contextRef="#ctx0" brushRef="#br0" timeOffset="936">3632 324 7331,'-15'7'-574,"0"-6"441,0 12 192,-6-5-55,5 7 0,-5 0-76,6-1 0,5 1 72,0 0 0,2 4-7,-2 1 0,4 1 59,6-1 0,-5-4-46,0 4 1,0 3 14,5 1-5,0-3-19,7 1 0,-4-8-8,7 1 27,0 0-10,-2-1 1,5-4-1,-3 0 1,3-7-27,1 2 1,1-3-10,0-2 1,1 0-7,4 0 36,-4 0-7,5-7 1,-8-1 6,-3-7-3,3 1-3,-5-7 1,2 3 71,0-7-67,-7 7 0,4-8 4,-7 6-2,0-6 1,0 10 0,0-4 1,-2 4 0,-3 1 0,-3 2-101,-7 3 0,-1-1 92,-4 6 1,4 0-216,-4 5 6,4 0 173,1 0 41,1 0 0,-1 7 0,0 1 0</inkml:trace>
  <inkml:trace contextRef="#ctx0" brushRef="#br0" timeOffset="1154">3617 412 7569,'8'15'-212,"5"0"1,-10-1 16,7 1 0,-5 0 140,5-1 0,-5 1-2,4 0 0,-4 4 122,5 1-241,0 0 196,5-6 1,1 1-28,4 0 0,-2-1-6,6 1 1,-1-7-171,1-3-47,4-3 230,-5 4 0,13-4 0,2 4 0</inkml:trace>
  <inkml:trace contextRef="#ctx0" brushRef="#br0" timeOffset="1470">4469 589 7350,'-14'8'-912,"-1"5"780,0-3 1,-4-2 249,-1 2 0,-1-7-121,1 2 1,2-4 3,-6-1 0,6 0-157,-2 0 7,4 0 96,1 0 1,0 0-194,1 0 246,6-6 0,-5 4 0,4-4 0</inkml:trace>
  <inkml:trace contextRef="#ctx0" brushRef="#br0" timeOffset="1912">4719 750 7569,'2'-8'-362,"3"3"-374,-4 4 529,6-6 139,-7 5 0,0-11 173,0 4 0,0-5-120,0 0 0,2-3-1,2-2 1,-2 2-21,3-2 32,-3-4 2,-2 7 0,0-6-129,0 8 122,0-1 0,0 0 9,0 1 0,0-1 0,0 0 0</inkml:trace>
  <inkml:trace contextRef="#ctx0" brushRef="#br0" timeOffset="2336">4837 853 7569,'8'0'-421,"-1"0"248,-1-6 1,1-3 156,2-5 1,4-3 40,-3-2 0,2 1-59,-3-7-41,5 1 108,-6-6 1,5 1-22,-3 0 37,3-1-42,-5-6 0,2 5 6,-1-3 1,-5 3-42,1 2 0,-4 1 21,-1 3 0,0-2-51,0 2 1,-1 4-134,-4 1 1,-3-1-48,-7 1 238,0 1 0,0 4 0,1 0 0</inkml:trace>
  <inkml:trace contextRef="#ctx0" brushRef="#br0" timeOffset="2837">5278 633 7569,'0'9'-118,"0"1"0,0-3-110,0 7 0,0-2 170,0 8 1,0-4 9,0-1 0,-2 1-5,-3 3 93,4-2-8,-12 4 1,6-1-188,-3-1 180,-3 1-39,12-5 0,-13-1 1,5 1 1,1-2-34,-2-3 0,0 3-193,-5-3 239,7-4 0,-5 7 0,5-5 0</inkml:trace>
  <inkml:trace contextRef="#ctx0" brushRef="#br0" timeOffset="3532">5528 618 7569,'8'8'-632,"-2"5"0,-4-11 692,3 3 1,-2 1-57,7-1 0,-5 0-12,5-5 1,-5-2-9,4-2 38,-5-5-5,9-5 1,-5-3 17,7-2-15,-1 2-3,1-4 1,0 2 102,-1-1-97,8-6-1,-13 10 1,11-12 8,-10 3 0,3 2-12,2-1 1,-6 4 1,1-4 1,-7 4-3,2-4-3,3 6 3,-6-4 1,5 8-25,-7-1 22,0 7 16,0-5-107,0 11 84,0-4-18,-7 6 1,4 0-2,-7 0 1,5 1 8,-5 4 1,2 3-3,-2 7 0,-3 1-14,4 4 16,2-4 1,0 19 0,3-11-8,-1 10 7,0 4 1,5-7 1,0 12-4,0-4 4,0-3-3,0 6 0,0-9 0,0 6 1,0-8-1,0-2 0,5 1 0,0-6 1,6-4 0,-1-5 0,-2-2 0,2-8-18,0 6 17,4-9-17,1 4 1,0-12-3,-1-4 0,6-3 17,0-2 0,4 0-3,-4 1 0,-6-1 18,-4 0 0,0 1 2,5-1 0,-1 0 1,1 0 0,-2 1 5,-3-1 1,3 5 92,-3 0-96,-4 7 1,7-10 28,-4 11-33,5-4-6,1 6 0,-5 0 2,0 0 1,-6 0-12,6 0 0,-5 0-9,5 0-87,0 6-61,4-4 0,1 5 159,0-7 0,0 0 0,-1 0 0</inkml:trace>
  <inkml:trace contextRef="#ctx0" brushRef="#br0" timeOffset="-1643">1 838 7401,'8'0'-181,"-1"-6"1,-3-2 163,1-7 1,5 0-75,-5 1 1,6-3 118,-1-2 0,3 2-15,2-2 1,-4-2-36,4 1 56,-10 0-24,21 6 1,-16-1-29,10 0 55,-4 1-41,-1-1 0,-1 5 2,1 0 0,0 5 16,-1-4 0,1 5 3,0-1 0,-5 4 22,-1 1 1,-5 1 0,1 4 0,-4 3-86,-1 7 66,0 0-7,0 6 1,0-3-100,0 7 103,-6-1-37,4-1 0,-9 5-4,6-4 1,0-3 17,5-1 0,0-4-19,0-1 21,0 0 31,0-1-69,0-5 39,0-3 4,0-6-237,6 0 226,-4-6 9,11-3 1,-10-5-7,7-1 0,-5 0-5,5 1 0,-5-3-3,5-2 0,-6 2 70,6-2-72,-7 2 5,11 3 0,-11-1 72,7 0-73,-7 7 16,10-5 1,-10 11 43,7-2-47,-7 2 80,10 2-37,-11 0 1,9 6-21,-6 4 1,0 3 5,-5 2 0,0 0 11,0-1-41,0 1 1,0 0 29,0 0 12,7-1-18,-6-6 13,6-1-82,-7-1 64,0-4-63,0 5-141,6-7 172,3-7 0,4-1-7,-4-7 0,5 5-11,-5 1 23,4-1-3,-4 2 1,4-4 5,-4 7-18,-2 0 10,6 5 1,-10 0 111,7 0-105,-7 0 26,10 0 1,-9 0 8,5 0 1,-4 2-24,5 3 0,-5 2 0,5 2 0,-5 4 3,5-3 1,-1-2 3,6 2 0,0-5-35,-1 5 28,1-7-2,0 10 0,1-11-5,4 3 0,-4 1-6,4-1 0,-4 0-1,-1-5 0,-1 0 5,1 0 0,0 0 4,0 0 0,-1 0 0,1-2 0,0-2 0,-7 0 0,-3-6 0,1 6 157,-1-6-180,0 6 1,-3-4 19,3 3-4,-4 4 6,6-6 1,-6 7-2,4 0 30,-3 0-28,11 0 1,-5 0 35,7 0 0,-5 0-11,-1 0 0,1 0 27,5 0-42,0 0 10,-1 0 0,1 0 3,0 0 1,-1 2 2,1 3 0,1-4 2,4 4 0,-4-3-13,4-2 52,-4 0-49,-1 0 0,-5 0 10,0 0-7,-7 0-25,10-7 1,-10 4 2,7-7 0,-7 1 16,2-6-12,-3 0 1,-2 0 12,0 1 1,0-1-4,0 0 1,-2 2-7,-3 3 1,-3-3-11,-7 4 0,-4 0 27,-1 0-15,-6 5-49,3-2 0,-1 6-104,-1 0 0,2 0 135,-1 0-373,3 0 218,6 0 1,-5 6-20,1 4 183,-1 10 0,5 3 0,1 6 0</inkml:trace>
  <inkml:trace contextRef="#ctx0" brushRef="#br0" timeOffset="-1064">1280 530 7569,'8'0'-145,"5"0"1,-10 5 153,7 0 0,-5 4-378,5-4 274,-7 7 18,3-4 133,-6 0 1,5 5-98,0-3-33,0-4 103,-5 7 3,7-4 6,-6 5-21,6 1 1,-2-5 3,0 0 6,6-1-121,-3 0 105,7 4 0,0-12-41,-1 4 1,3-3 42,2-2 0,-2 0-40,2 0 1,2 0 28,-1 0 1,5-5-16,-6 0 1,1-1 15,-6 1 0,1 3 6,0-3-8,0-3 1,-1 0 12,1-7 1,-2 5 21,-3 0-39,-4 7-1,-6-10-2,0 11-22,0-4 0,0 17 21,0 4 0,0-2-2,0-3 1,2 0 5,3 4-2,-4 1 0,13-5-4,-5 0 164,4 0-155,2-2 0,0-2 39,0-6 19,6 0-52,-5 0 17,12 0 0,-10 0 9,6 0 1,-6-5 0,2 0 1,-4-4-2,-1 4 0,0-7-89,-1 3 82,1-5-11,0 0 0,-6-1-33,1 0 28,-6 1 1,2-1-59,-6 0 60,0 1-21,0-1 2,0 0 1,-6 2 4,-4 3 0,-5 4-2,-5 6 0,3 0-103,-8 0 1,1 5 63,-6 0 1,6 6-239,-1-1 123,1 3 36,1 2 0,2-1-25,6 1 1,5 0 147,0-1 0,7 8 0,-4 0 0</inkml:trace>
  <inkml:trace contextRef="#ctx0" brushRef="#br0" timeOffset="-623">2000 603 7569,'15'0'-1222,"-1"0"1269,1 7 0,-5 1 55,0 7-101,-7-1 0,3 1-5,-6 0 0,2-1 43,3 1-20,-3 0-1,4 0 1,1-1 10,2 1 0,0-5-6,0 0 0,3-2-46,7 2 44,-2-4-16,11-6 1,-6 0 1,8 0 1,-6-5-21,1 0 0,-6-6-4,6 1 0,-2-5 18,1-4 0,-1-4-5,-3-7 0,-4 1-27,4 0 30,-4-1 1,-1-1-2,-1-3 1,1 3 1,0-5 12,-1 0 0,-4 5 2,0-3 1,-5 3-15,5 1 95,-7 1-86,4 6 1,-7-3-14,0 6 0,-7 2 0,-3 9 0,-3-5-94,-2 5 106,1 2-3,-1 1 0,0 6-65,1 0 0,-1 0 53,0 0-12,1 13 9,5-4 0,-2 14 6,6-3 0,0 4 1,5 11 0,-5-3 5,0 8 1,0-1 4,5 5 0,2 3-63,3-3 55,-3 10 0,11-16 0,-3 9-63,3-1 0,3-12-15,4 5 1,-3-11 78,8-3 0,-1-1 0,6 6 0</inkml:trace>
  <inkml:trace contextRef="#ctx0" brushRef="#br0" timeOffset="4436">6395 956 7569,'15'0'0,"-1"-2"-187,1-2 0,0 0-268,-1-6 1,-4 1 412,0-6 23,0-6 0,5 3 174,-1-7-162,1-6 0,0-6 39,-1-7 0,1-5 9,0 0 0,-1-7-24,1 2 1,-7-3 1,-3-2 1,-3 5-3,-2 0-45,0 7 49,0-4 1,-13 12-285,-7 0 263,-6 0 0,-3-5 0,-1 0 0</inkml:trace>
  <inkml:trace contextRef="#ctx0" brushRef="#br0" timeOffset="5165">2867 1074 7569,'0'14'-1019,"0"-4"1200,0 0-136,0-7 0,0 5 45,0-3-38,0-3 205,0 4 46,0-19-255,0 4 1,0-14 60,0 3 1,5-3 18,0-6 1,6-2-205,-1-3 153,3-4-19,2-6 0,-5-2-79,0-3 20,-1-3 0,1-7-51,0 0 7,-7 0 1,9 2-20,-7 3 1,4-1-189,-4 6 0,2 5 11,-2 5 0,-2 1-75,7-1 1,-2-2 315,2 7 0,9-7 0,-2 3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04.9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398 367 7569,'0'9'-1119,"0"1"1080,0-6 385,0 9-140,0-12-98,0 12 22,-7-11 7,5 4-41,-4-6 1,1-1-2,0-4 1,0-3-34,5-7 1,0-1 1,0-4 1,0-1-73,0-4 0,0-2 77,0 2 1,0-3-143,0-1-56,0 0 97,0-1 1,0 1-111,0-1 0,-5 6 57,0-1 1,-1 12-111,1-1 1,2 9 126,-7 0 0,2 11-13,-2 9 1,-8 6 164,3 9-139,-3-1 12,-3 7 0,3-3 31,-6 6 1,-1-2-68,-4 3 0,4 0 3,1-5 1,4-1 75,-4-5 0,-1 7 0,-4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8.7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1 486 7569,'0'9'-511,"0"1"-174,0-7 1070,0 4 1,5-9-243,0-3 0,6-1 41,-1-4 0,3-8-101,2 3 0,-1-7-6,1 2 0,5-6-39,-1 1 0,2 2-78,-1-1 0,-4-1 123,4-4 1,-2 5-199,1-1 0,-2 7 39,2-2 1,-2 11-24,-3 4 1,1-2 77,0 2 1,-5 2-10,-1 8 1,-5 3-28,1 7 0,1 0 25,-1-1 1,0 7-49,-5 4 0,-5-2 44,0 1 0,-5-1 4,5 2 1,-1 1 21,1-7 1,3 1-12,-3-5 29,4-1 1,1-4-69,0 0 37,0-7 1,6 4-18,4-7 45,3-7 1,2-1-23,0-7 0,-1 2 37,1 4 0,5-5-10,-1 5 0,1 1 2,-6-2 1,1 6 73,0 0 1,0-3-52,-1 2 1,-4 0-17,0 5 0,-2 2-2,2 3 1,1-2-73,-6 7 0,2-5 71,-2 5 0,-4-1-95,4 6 0,2-5-52,-2 0 0,6-5-308,-1 4 439,3 1 0,2 5 0,-1 0 0</inkml:trace>
  <inkml:trace contextRef="#ctx0" brushRef="#br0" timeOffset="282">971 677 7079,'10'-2'-75,"-1"-3"1,-4-1 201,5-4 1,0-8 52,5 3 1,4-5 22,1 1 1,4-4 119,-4-6-206,6-1 1,-3-4-9,6 0 0,-6-6-118,-3 6 0,-4-10-26,-1 5 1,-5-2 102,-1 7 0,-5 3-455,1-4 1,-10 6 199,-5 4 0,-8-1 187,-2 7 0,-12-1 0,1 5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05.6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74 163 7569,'0'9'-934,"0"1"784,0-7 331,0 4 0,-2-2-189,-3 0 1,2 0 55,-7-5 0,5-7-120,-5-3 109,7 4-30,-4-7 1,3 5 5,-1-7 0,-5 0-21,5 0 0,0 1-7,5-1 1,0 0-38,0 1-26,0-1 17,0 0 0,7 2 53,2 3 0,0 4-10,0 6 1,0 1 24,0 4 1,3 0 1,-7 10 1,4-4 11,-4 9 0,5 1 5,-5-1 0,0 6 6,-5-2 1,0 4 72,0 2 1,0-1-28,0 0 0,-5 1-43,0-1 0,-6 5-44,1 1 1,-2 1 10,3-2 0,-3-3-8,7 3 0,-4-3 12,4-1 0,0-7-8,5-4 1,0-2-53,0-3-11,0 1-26,6-7 90,2-1-8,7-14 0,0 4-178,0-7 176,-1 0-73,1-4 0,0-1-221,-1 0 305,1 0 0,6 1 0,2-1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06.4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191 618 7569,'15'8'0,"-5"-1"-93,0-7 185,-7 0-76,10 0 1,-10 0-1,7 0 0,-5 0 160,5 0-280,-7 0 126,10 0 0,-5 0-70,7 0 0,-5-7 18,0-3 1,-6 2 43,6-2 0,0 1-81,5-6 82,-1 0-39,1 0 0,0-4-10,0-1 1,-2 1 24,-4 4 0,3 0-7,-7 1 1,1 4 25,-1 0-9,-3 7 1,3-9 97,-10 7-94,3 0-1,-11 5 1,5 5 25,-7 0 0,1 2-12,-1-2 0,0-2 1,0 7 1,6-7-12,-1 2 0,0-3-7,-5-2 1,6 0-52,-1 0 62,6 0-5,-9-7 1,12-3-115,-4-9 111,3 2-8,2-10 0,0-1-64,0-7 65,0-5 27,7 9 0,-6-10 1,4 6 0,-3-2-10,-2 8 1,0-2 5,0 11 0,-2 2-20,-3 8 0,-4 4 9,-11 6 0,-3 1-124,-6 4-2,-1 3-13,-6 14 0,5 0-430,-3 8 559,3-1 0,2 7 0,-1 2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07.7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 7302,'8'6'-717,"-2"-4"855,-6 11 0,0-10-16,0 7 0,-1-5-59,-4 5 0,2-5-25,-7 4 20,0-5-54,-5 9 1,1-7 6,-1 4 1,-5 2-10,1-8 0,-1 8-13,5-2 0,1-2 11,-1 2 0,0-2-86,1 2 0,6-2-130,3-3 129,3-4-111,2 12 166,0-11-70,0 5 32,7-1 0,1-4 5,6 3 0,3-2 15,2 2 0,-2-2 35,2 7 1,-4 0 6,-5 4 1,1 3 180,-6 2-206,0-2 13,1 10 0,-4-4 139,3 7 0,-3-1-31,-2 0 1,-5 1-37,0-1 0,-7 1-31,3-1 0,-4 0 2,-2 1 0,-1-6-57,-4 1 0,4-7 34,-4 1 0,-3 4 0,0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08.2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0 7569,'0'9'-156,"0"4"214,-7-5 1,-1 6-134,-7 1 1,-4 0 24,-1 0 1,-1 1 108,1 3 0,-3-1-22,-6 7 1,1-5-92,4 4 1,-4-4 85,3 4 0,4-1-131,2 2 0,2 2-2,2-2 123,1 3-17,6 1 1,1-5-66,7 1 0,0-7 13,0 2 1,7-4-7,2-1 1,6-6 29,5 1 0,-2-7-4,6 2 1,1-10 6,4-4 0,0-4 3,1-2 0,-7 0 70,-4 0-71,-2 1 0,-3-7 1,-5 9 136,-5-3-131,-2 10 13,-2-8 0,-6 12 1,-4-4 1,-8 3-57,-2 2 1,-8 0-130,-1 0 1,0 7 182,-6 3 0,-2 3 0,-1 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09.5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1 7569,'0'9'0,"0"1"-49,0 2 1,0-4-9,0 2 164,0-7-203,0 10 132,-6-5-251,-2 0 164,-7 5-183,0-11 171,7 11 89,1-11 1,9 9-133,3-6 14,-3 6 1,12-7 53,1 6 1,0-6-7,4 6 1,-1-5 20,2 5 0,-2-5 1,6 5 0,-4-5 48,4 4 0,-10 3 3,0 7 0,-4-1 106,0 7 13,-4-1-117,-6 6 1,-5-1 13,1 0 1,-8 1 23,2-1 0,-4 1 13,-6-1 1,4-6-5,-4-3 0,4-1-20,1-4 1,-5 3-43,1-8 0,-1-4-3,6-1-99,-1-3-22,0-2 125,7-7 0,1-1-176,7-7 173,7-6-44,8-2 0,3-3-7,6-3 0,-4 3 12,4-9 0,1-7 6,4-2 0,-4-4 126,-1 4-118,-6 0 1,3 2-8,-6 2 109,-7 11 0,4 3-49,-7 6 0,-2 7-203,-8 8-2,-3 4 62,-13 1 1,-2 6-181,-7 4 1,1 5 280,-1 4 0,-5 4 0,-3 7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1.0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29 6018,'0'-14'0,"0"-1"0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1.2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74 7003,'7'8'-228,"-6"-2"1,7-6 251,-3 0 1,-3-1-227,3-4 1,-5-3 131,-5-7 70,3 0 0,-11-6 0,5-2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1.5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89 7569,'0'-8'-525,"0"-5"0,1 11 469,4-3 591,-3 4-555,4 1-100,-6-7-8,0 6-237,-6-13 365,4 6 0,-11-6 0,5-1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1.7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74 7569,'15'0'-837,"-1"0"778,-6 0 0,-1-1 323,-7-4-286,0 3 1,0-11-84,0 3 0,-5 2-222,0-2 327,-6 7 0,9-10 0,-4 5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2.0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44 7569,'0'-8'-1036,"6"-5"1108,-4 11 168,4-4-254,-6 6 1,0-7 0,0-1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07.5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383 515 8811,'0'-15'390,"6"-2"-272,4-2 0,3 1 77,2-7 0,0 1-140,-1-5 0,-1-6 82,-3 1 0,3 0-502,-3 4 156,-3 1 148,6 6 1,-10-3-500,7 6 1,-7-4-184,2 4 0,1 1 136,-1 4 607,0 7 0,2-5 0,1 4 0</inkml:trace>
  <inkml:trace contextRef="#ctx0" brushRef="#br0" timeOffset="224">794 0 7569,'10'0'174,"0"0"9,-7 0 1,2 0 453,-10 0-326,-3 0 1,-7 0-129,1 0 1,-6 0 104,0 0 1,-6 2-83,2 3 1,-12-2-221,-8 7 0,0-5 79,-5 4 0,-5 1-385,-5 5 0,2-5-52,-2-1 0,7 1-242,8 5 0,5 0-49,-1-1 1,9-1 662,2-3 0,-1 10 0,8-4 0</inkml:trace>
  <inkml:trace contextRef="#ctx0" brushRef="#br0" timeOffset="606">1191 603 7569,'-10'5'-477,"1"0"298,-1-1 1,-5-4 0,0 0 496,1 0 0,-1-4-98,0-1 1,1-7-31,-1 2 0,0-8-93,1-1 0,5-7-140,4 1 0,4-3-17,1-1 0,3-10-177,7 0 1,1-7 12,14 7 1,1-4 86,8-1 0,-1 2 137,6 2 0,-6 5 0,3 5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2.2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74 7569,'8'0'-1099,"-2"0"1504,1 0-417,-5-7 0,4 4 5,-6-7 0,-2 7-21,-2-2-117,2-3 0,-9 5-46,6-7 191,0 6 0,-2-9 0,-1 5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2.6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74 7569,'8'0'-573,"-2"0"549,-6 0-3,0-7 1,0 4-103,0-7 1,-1 5-77,-4-4 205,3-1 0,-11-5 0,5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2.8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7301,'8'14'-691,"5"-5"769,-11 4 1,6-12-89,-3 4-18,-3-3-361,4-2 384,-12-7 0,3 4 5,-7-7 0,6 0 0,-2-4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3.1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7569,'9'0'-541,"-1"0"582,-3 0 212,-4 0-731,6 0 355,-14-6 123,6 4 0,-12-11 0,4 5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3.3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 7569,'8'6'-368,"5"-4"-450,-11 11 639,5-12 214,-7 6-120,0-20 1,0 8 89,0-10-5,-7 4 0,5-4 0,-4 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3.7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7569,'0'8'-369,"0"-2"-455,0 1 528,0-5 289,0 4 0,0-19 0,0-3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3.9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0 133 7569,'8'0'-1322,"4"-2"1361,-7-3 40,0 4 1,-5-12-137,0 3 0,0-3-4,0-2 1,0 0 32,0 1 28,-7 6 0,-1-12 0,-7 4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4.4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7569,'13'17'-83,"-4"2"1,3 3-78,-7 2 0,5-3 133,-6-6-131,1 0-107,-5-7 182,-6-2 0,-2-9-269,-7-7 352,7 0 0,-5-11 0,5 7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4.8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74 7569,'2'-10'-237,"2"0"21,-2 1 1,6-1 191,-3 0 0,-3 5 172,3-5-30,-4 7-218,-1-4 1,-6 7 0,-2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5.2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30 250 6264,'0'0'0</inkml:trace>
  <inkml:trace contextRef="#ctx0" brushRef="#br0" timeOffset="191">15 118 7569,'2'-10'-399,"3"0"306,-4 0 1,6-4 15,-7-1 69,0 7 0,-2-5-80,-3 3 88,4 4 0,-12-8 0,5 6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13.6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250 618 7505,'0'-15'154,"0"0"0,0 1-66,0-1 0,0 0-70,0 1 0,2-3 14,3-2 1,-4 2-132,4-2 1,-2-2-238,2 1 0,-1-1 169,5 1 0,-4 4-466,5-4 633,-7 4 0,10 1 0,-4 0 0</inkml:trace>
  <inkml:trace contextRef="#ctx0" brushRef="#br0" timeOffset="215">412 427 7569,'8'1'-35,"-3"4"220,3-3 0,-6 6 252,3-3-276,-4-3 0,-7 4 34,-4-6 0,-3 0-120,-2 0 1,-6 0 94,-4 0 1,-2 0-212,-3 0 0,1 0-114,-1 0 1,1 0-128,0 0 1,-1 0-20,1 0 0,4-5-687,1 0 988,6 0 0,-10 5 0,5 0 0</inkml:trace>
  <inkml:trace contextRef="#ctx0" brushRef="#br0" timeOffset="1497">970 618 7120,'0'-10'215,"0"0"1,0 0-113,0-4 7,7-1 0,-1-5-86,4 1 0,2-1-94,-7 6 0,4-3 47,-4-2 0,5 2-244,-5-2 0,1 2 120,-1 3 1,-3 4 146,3 0 0,3 7 0,0-4 0</inkml:trace>
  <inkml:trace contextRef="#ctx0" brushRef="#br0" timeOffset="1749">1220 441 7569,'7'9'0,"-6"-1"-860,4-3 556,-3-4 1,-2 7 399,0-3 283,0-3 35,0 5-175,-7-7-125,6 0 0,-12 0 0,3 0-16,-3 0 0,-2 0-109,0 0 0,-1 0 59,-4 0 0,2 1-87,-6 4 0,6-3 62,-2 3 1,-1-4-295,2-1 0,-1 0 38,5 0 233,7 0 0,-5 7 0,5 1 0</inkml:trace>
  <inkml:trace contextRef="#ctx0" brushRef="#br0" timeOffset="2031">1205 662 7569,'0'8'-101,"0"-1"261,0-7-24,0-13 1,2 8-143,3-10 1,-3-1 26,3-4 0,1-4-61,-1 4 0,2-5-16,-3 6 0,-2-1 92,3 6 0,-3-1-407,-2 0 1,0 0 370,0 1 0,0-1 0,0 0 0</inkml:trace>
  <inkml:trace contextRef="#ctx0" brushRef="#br0" timeOffset="2631">1279 15 7569,'0'8'-199,"-5"0"-55,0-3 1,-1-3 346,1 3 1,1-2-21,-5 2 1,-1-2-14,-5 7 1,0-5-15,1 5 0,-3 0-46,-2 4 1,1 1 39,-7 0 1,3 1-7,-3 4 1,-1-2 7,6 6 0,-4 1-27,4 4 1,-4-4-32,4-1 0,-6 2 33,1 8 0,4-3-12,2 4 1,-3-4 17,3-2 1,-1 6-58,6-1 0,-1 5 47,0-5 1,7 6-180,3-6 176,-3 7-47,6-10 0,-4 9-40,6-5 0,1 4 66,4-5 0,3-1 2,7-9 0,0 3-4,0-8 1,4-1-12,1-8 1,6 1 18,-2-6 0,4 0-11,2-5 0,-1 0 48,0 0 1,1-6-44,-1-4 186,0-3-174,1-8 0,-1 3 60,1-7 0,-6-1 9,1-8 1,-1-4 92,6-6 0,-6-2-74,1-3 1,-1 2 80,5-7 0,-1 7-64,-3-2 1,-4-2-10,-6 2 0,-2-2-64,-3 2 1,1 4-101,-6-4 1,0 5-129,-5 4 0,-8 6 70,-7 10 0,-1 2-185,-9 8 1,5 5 101,-4 5 0,-1 2-166,-4 2 1,1 11 373,4 4 0,-4 10 0,5-3 0</inkml:trace>
  <inkml:trace contextRef="#ctx0" brushRef="#br0" timeOffset="4161">2014 926 6868,'8'0'610,"0"-6"-521,-3-4 1,-2-3-57,7-2 0,-5-6 39,5-3 0,0-4 49,4-1 1,1-3-47,0-2 0,0 2 22,-1-8 1,1 6-22,0-5 0,-6 6-114,1-1 0,-5 4 42,5 6 1,-7 3-204,2 6-11,3 0 168,-6 1-53,4 5 0,-12 5 75,-4 8 0,-5 0-86,-4 6 1,-2-1 31,-4 6 0,-1 0-98,6-1 0,-4-1 83,4-3 1,-1 2-244,1-7 332,4 0 0,-5 1 0,6 2 0</inkml:trace>
  <inkml:trace contextRef="#ctx0" brushRef="#br0" timeOffset="4500">2381 1029 7212,'15'0'-27,"0"0"0,-5-6 129,-1-4 0,1-5 75,5-4 0,0-11-82,-1-9 0,-1-3-23,-3-2 0,3-2-46,-3-3 1,1-2 53,-1-3 0,2-1-195,-7 6 0,0-2 62,-5 2 0,-7 3-338,-3-3 1,-3 4 190,-2 1 1,-1 4 199,-4 1 0,-2 7 0,-8-4 0</inkml:trace>
  <inkml:trace contextRef="#ctx0" brushRef="#br0" timeOffset="4910">1808 1044 6734,'-10'0'-653,"2"-2"618,2-2 53,-6-5 1,4-10 433,-7-1 0,7-6-136,3 2 0,4-6-12,1-4 0,0-4-75,0-6 1,0-2-117,0-3 1,6 2-143,4-7 0,8 5 103,2-5 1,1 2-221,-2-2 1,-1-3 66,7 3 0,-6 7-56,6-2 0,-2 13-141,1-3 0,6 8 276,-1 6 0,7-3 0,8 5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10.2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1 7051,'-8'6'-538,"-5"-4"729,3 3-47,4 3-75,-7-6 1,0 9-59,-7-6 1,1 7-30,4-3 6,0 4 1,2 2-44,3 0 0,4-5 60,6-1 1,0 1-128,0 5 124,0-7-30,6 5 0,-1-6-6,10 2 1,-4-2 9,9-7 1,-2 5-1,1 0 1,-2 0 1,2-5 1,-2-2-2,-3-3 1,1 2 60,0-7-51,0 0 0,-1 1 63,1-1-73,0 0 68,-1-5 1,-5 5 48,-5 1-66,-2-1 0,-2 0 7,0 0 0,0 5-21,0-4 4,0 5-65,-6-2 59,-3 6 1,-4 1-44,3 4 0,-1-1-11,6 5 0,-5-4-56,5 5 81,1-7-10,4 10 12,-7-11 0,5 6 14,-3-3 3,4-3 0,2 4 35,4-6-42,-3 7 0,6-6 1,-3 4 15,3-3-11,0 4 1,5-2 25,-3 6-27,3-7 1,4 8 17,2-6 1,-2 7 1,2-3 1,2 0 34,-1 0 1,0 1 5,-6 5 0,1 4 193,0 1-233,-7 6 0,-2-3 35,-6 6 1,0 1 9,0-1 1,-6 1-17,-4-1 0,-3 0 15,-2 1 0,-1-1 5,-4 1-26,4-1 0,-12 0-23,4 1 1,-2-6-78,1 1 1,-3-7-311,4 1 217,-4 4 0,0-13 41,4 0 109,-4 0 0,12-9 0,-5 6 0</inkml:trace>
  <inkml:trace contextRef="#ctx0" brushRef="#br0" timeOffset="312">662 830 7569,'7'8'-500,"-6"-1"475,6-7 1,-5 0-95,2 0 1,-2-2-31,3-3 67,-3-3 0,-2-7 48,0 1 0,0-1-199,0 0 221,0 0 12,0 1 0,0-1 0,0 0 0</inkml:trace>
  <inkml:trace contextRef="#ctx0" brushRef="#br0" timeOffset="454">721 492 7569,'8'0'-981,"-1"0"636,-7 0 345,-7-7 0,-1-1 0,-7-7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08.6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265 657 7569,'7'8'-99,"-5"-1"101,11-7 0,-10-2-33,7-3 0,-5-4 106,4-11 0,-4-3-39,5-6 1,-5-2 31,5-4 0,-2-2-119,2-7 0,-4 3 48,-6-3 1,0 8 49,0-8 0,0 3-349,0-3 156,0 6 6,-6 2 0,-2 7-96,-7-1 1,0 9 94,0 7 1,-6 0-65,-3 10 0,1 5 205,-2 9 0,1 16 0,-6 5 0</inkml:trace>
  <inkml:trace contextRef="#ctx0" brushRef="#br0" timeOffset="232">471 378 7569,'15'6'-74,"-7"3"100,-1 5-7,-7-6 1,0 5 275,0-3-188,-7-3 0,-3 4 0,-9-4-141,-6 1 0,-6-5-34,-8 2 0,0-2-204,-10 2 1,-2-3-425,2 3 379,0-4 243,5 6 1,0-5-1,0 4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06.9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412 589 7569,'8'0'-9,"-1"0"15,-7 0 0,5-8 80,-1-7 0,1 0-140,-5-4 0,0-4 76,0-2 0,0-3 24,0-1 0,-5 0-177,1-1 0,-3 6 68,2-1 1,3 2-211,-2-1 0,-3-2-20,2 6 293,0-6 0,5 10 0,0-6 0</inkml:trace>
  <inkml:trace contextRef="#ctx0" brushRef="#br0" timeOffset="191">485 309 7569,'0'15'-556,"-1"-5"761,-4 0 1,-3-7-44,-7 2 1,-1-3-123,-4-2 0,2 0 33,-6 0 1,-1-7-100,-4-3 0,-2-9 45,-4-6 0,4-3-123,-3-1 1,1-2-32,-1-3 1,5 1-449,-1-6 583,1 6 0,13-3 0,-6 7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22.3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7569,'0'15'293,"0"-1"-459,0-6-95,0-1 1,-1-7 133,-4 0 1,3-2-143,-3-3 0,4 2 269,1-7 0,0 1 0,0-6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22.5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5792,'15'0'0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27.8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7569,'0'21'787,"0"-5"-1823,0 4 191,0-10 181,0-4 664,0-6 0,0 7 0,0 1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29.0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15 7806,'0'10'-130,"0"0"1,-5-5-1119,0 4 846,0-5 536,5 2-134,0-6 0,2-11 0,3-4 0,3-3 0,7 3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29.2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7569,'-8'6'-755,"1"-4"39,7 5 746,0-7 1,7 6 0,1 2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28.5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16 368 7569,'-9'-14'291,"3"4"7,6 0-331,0-6 1,2-2 123,2-7 0,0 1-351,6-6 1,-7 1 20,2-1 0,1 1-89,-1 0 1,5 1 327,-5 3 0,6-2 0,-3 4 0</inkml:trace>
  <inkml:trace contextRef="#ctx0" brushRef="#br0" timeOffset="242">295 324 6840,'15'-15'-337,"-7"1"142,-3-1 0,3-6 28,2-4 0,1-2 167,-1-3 0,3 1 0,-3-1 0,3 1 0,2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26.6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1 574 7541,'0'-15'-56,"0"0"110,0 1 0,1-1-121,4 0 0,2-6 86,3-4 0,3-2-75,-4-3 0,0 1 72,0-1 1,1 1-51,5 0 1,0-1 33,-1 1 1,-4 4 20,0 1 1,0 1-33,4-2 0,1-1 34,0 7 0,-1-6-112,1 6 1,0 4 66,0 5 0,-1 7-39,1-2 54,0 3 0,-1 4-5,1 3 0,-7 3 20,-3 7 1,2 4-21,-2 1 1,-1 4 25,-4-4 1,0 6-20,0-1 1,0 1 11,0-2 0,0 9-4,0-4 1,-4 2-2,-1-6 0,0 3-21,5-4 0,-5-1-3,0 2 1,0-7-90,5 1 0,0-7 83,0-3-70,0 1 0,2-2 67,3-3 1,-2-5-19,7-5 1,-5-3-9,4-7 120,1 1-94,-2-1 0,4 0 32,-7 1 1,6-6 12,-1 0 0,-4 1 57,-1 4 0,-1 0-44,0 1 1,-2 4 76,3 0 0,-5 7-53,-5-2 0,2-2 111,-7 3 0,0-1-75,-4 5 0,-3 0 52,-2 0 1,1 1-83,-7 4 0,1-3 4,-6 3 1,3-4-124,2-1 1,-1 0 74,6 0 1,-4 0-236,4 0 1,1 0 101,4 0 0,5 0-533,0 0 653,0 0 0,-4 7 0,-1 1 0</inkml:trace>
  <inkml:trace contextRef="#ctx0" brushRef="#br0" timeOffset="374">839 456 7569,'0'15'259,"0"-1"1,-2 1-286,-3 0 0,2-2-56,-7-3 0,5-4-191,-5-6 222,0 0 1,-4 0-125,-1 0 1,5-1 20,0-4 1,1 1 124,-6-5 1,5 5-95,0-1 44,1-3 92,-6 0 0,2-7 10,3 1 1,3 4-5,7 0 0,-4 0 3,-1-4 0,0-1 102,5 0 0,5-4-82,0-1 0,1-1-11,-1 1 0,-2 2-175,7-6 0,-2 4 106,2-4 1,1 6-363,-6-2 186,7 4 214,-11 1 0,12 7 0,-4 1 0</inkml:trace>
  <inkml:trace contextRef="#ctx0" brushRef="#br0" timeOffset="750">1265 177 7569,'15'0'403,"-7"6"-361,-2-4 71,-6 4 1,-6-6-127,-4 0 1,-5 0 37,-4 0 0,1 2-310,-7 3 0,7-3 81,-1 3 1,-3-2-58,3 2 1,-1-2 124,5 7 1,7 0 58,3 4 0,-1 1 207,1 0 2,0-1-176,5 1 0,5 5 168,0-1 0,6 1-28,-1-5 0,8 1-8,2 3 1,4-4-36,-4 0 0,1 0 12,-1-6 1,-4 3-55,3-2 1,-2 3-5,-2-4 0,-2 5-61,-4 0 1,-2 1 73,-7 0 1,-2-1-107,-3 1 1,-3 6 52,-6 4 0,-8-4-201,-2-1 0,-9 1 234,-1-2 0,-7 1 0,3-5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31.5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1 7569,'14'0'-524,"-5"6"486,-3-4 147,-6 5 1,-1-7-71,-4 0 1,-4 0 50,-5 0 0,-1 0-120,0 0 36,1 0 1,-1 0 0,0 0-199,1 0-1,-1 0 0,0 0-359,0 0 552,1-7 0,-7 5 0,-2-4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24.1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0 559 6472,'7'-14'148,"-1"-3"-84,4-2 1,2 2-55,-7-2 0,4-2-26,-4 1 0,7-6-13,-3 1 1,0 3-73,0-3 0,-4 1 48,5-6 1,-7 6-114,2-1 0,-1 7 36,0-1 1,-2 7 129,3 2 0,-3 7 0,-2-3 0</inkml:trace>
  <inkml:trace contextRef="#ctx0" brushRef="#br0" timeOffset="496">338 545 7569,'9'6'0,"-1"1"0,-3 3-362,-4-4 121,6-6 120,-1 0 103,-4 0 1,5-1 38,-7-4-21,0-4 1,4-5-106,1-1 120,0-6 1,-3 4-43,3-2 0,-2-2 18,7 1 0,-5-1 44,5 1 1,-6 4-41,6-4 0,-5-1 44,5 1 0,-5 1-34,5 4 0,-7 5-1,2 1 8,-4 5 3,6-2-59,-5 6 0,4 6 49,-6 4 1,2 5-80,3 4 0,-4-2 62,4 2 0,3-1 20,2 2 0,3-4 11,2 4 0,0-4 73,-1-1 0,6 0-52,0-1 0,1-4 0,-2 0 1,-2-7 43,2 2 0,3-3-52,-3-2 0,1-7-68,-6-3 1,1-3 72,0-1 0,-2-1-174,-3 0 0,1-4-12,-6-1 0,2-1-291,-3 1 440,-2 4 0,11-5 0,-5 6 0</inkml:trace>
  <inkml:trace contextRef="#ctx0" brushRef="#br0" timeOffset="812">1059 515 7569,'6'15'81,"-4"0"-307,4-7 153,-6 5-20,0-11 0,0 3 178,0-10-193,0-4 0,5-7 59,0-3 1,0 2-6,-5-2 0,2-4 53,3-2-1,-4 2-117,4-1 1,-2 1 27,2-2 1,-3-2-55,3 2 0,-4 4 9,-1 1 1,0 4 135,0 1 0,0 7 0,0 2 0,0 6 0</inkml:trace>
  <inkml:trace contextRef="#ctx0" brushRef="#br0" timeOffset="1092">1044 559 7569,'15'5'-566,"-1"0"0,1 0 566,0-5 0,-1 0 21,1 0 1,6-1 123,4-4 1,-2-2-51,1-3 0,1-3-82,4 3 1,2-8-11,4-1 0,-4-2 195,3 1-183,-3 4-39,-8-12 1,-2 10 13,-6-7 0,-2 6-22,-3-6 56,-4 1-19,-6 1 1,0 0 1,0 4 0,0 7-3,0-3 0,-8 6-11,-7-1 1,-8 3 7,-11 7 1,-2 2-114,-3 3 0,-7 3 56,7 7 0,-5-2 56,10-3 0,-7 9 0,3-3 0</inkml:trace>
  <inkml:trace contextRef="#ctx0" brushRef="#br0" timeOffset="1570">1897 559 7569,'8'7'0,"3"-4"-909,-6 7 386,0-7 493,-5 10 91,0-11 1,-2 5-19,-3-7 1,2 4 111,-7 1 0,1 0-35,-6-5-55,0 0 0,0 5-22,1 0 0,-1 0 7,0-5 1,-4 0 55,-1 0-69,1 0 1,4-2-21,0-3 0,2 2 15,3-7 0,2 1-25,3-6 1,2 0 5,-7 0 1,7 1-2,-2-1 0,3-5-43,2 1 1,0-7 45,0 1 1,5-1-65,0 2 1,5-4 56,-5 3 0,6-2-110,-1-3 0,3 6 95,2-1 1,0 2-83,-1-1 0,6-2 30,-1 6 0,8-4-93,-3 4-1,4 0-42,1 6 1,6 1 80,-1 3 0,-5-2 114,-4 7 0,-7 1 0,9-3 0,-4-1 0</inkml:trace>
  <inkml:trace contextRef="#ctx0" brushRef="#br0" timeOffset="1761">1823 324 7569,'-15'0'-394,"1"5"-12,-1 0-1,0 0 1,1-3 406,-1 2 0,0-2 0,0 5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23.4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353 574 7821,'0'8'0,"0"0"-103,0-3 0,-2-3 88,-2 3 0,0-4-58,-6-1 0,6 0 46,-6 0 0,0 0-34,-5 0 0,1 0 84,-1 0 0,3-5-13,-2 0 1,2-1-29,-7 1 0,2 3 56,3-3 1,-1-1-43,0 1 1,6-6 12,-1 1 0,0 2 6,-5-2 0,7 0 5,3-5 0,2 1-43,-2-1 1,3-5 18,-3 1 0,4-6-5,1 6 0,5-8-100,0 3 1,6 1 104,-1-1 0,-2 1-114,2-2 0,-2-3 97,2 4 1,3 1-67,-3-1 1,4 6 45,6-2 1,-2-1-110,6 1 1,1 5 49,4 6 0,-4 1-225,-1-2 325,-6 3 0,10 1 0,-5-3 0</inkml:trace>
  <inkml:trace contextRef="#ctx0" brushRef="#br0" timeOffset="262">353 192 7569,'0'14'129,"-6"-4"-364,-4 0 1,0-7-379,-5 2 0,4-2 832,-9 2-112,-3-3 0,2 4-104,-3-6 0,-2 0-72,6 0 0,-6 0 20,1 0 0,4 0-69,1 0 118,-2 0 0,-1-6 0,-7-2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21.2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1 559 6898,'6'-15'337,"-4"-4"-311,3-1 1,-4-1-20,-1 1 0,5 2-9,0-6 0,0 4-4,-5-4 1,5 1-8,0-2 1,0-2-79,-5 2 0,1 2 37,4-1 1,-3 6-106,3-2 0,-4-1 6,-1 1 1,2 1 61,3 4 1,-3-4-138,2-1 127,5 0 101,-8 6 0,6-1 0,-7 7 0,6-5 0,3 5 0</inkml:trace>
  <inkml:trace contextRef="#ctx0" brushRef="#br0" timeOffset="676">545 15 7569,'-7'8'-1551,"5"5"1731,-11-4-42,5 5-66,-7 1 0,1 0-21,-1-1 1,0-4-18,1 0 0,-1-2-24,0 2 1,2 3 4,3-3 1,-3 3 46,3 2 0,-3-1-41,-1 1 1,6 0 45,3-1 0,-2 1-53,2 0 1,0 0 8,5-1 1,0 1 5,0 0 0,2-2 3,3-3 0,3 3-21,7-4 1,-1 0-1,1 0 0,5-5 0,-1 1 0,6 1 9,-6-1 1,8 0 21,-3-5 0,-1 0-24,1 0 1,-6-2 6,2-3 0,-4-3-25,-1-7 1,-2 1-4,-3-1 1,1-1 15,-6-4 0,0 2-2,-5-6 0,0 4-75,0-4 1,0 4 69,0-5 0,-2 3-136,-2-3 0,-5-1 70,-5 6 1,-1 1-121,0 4 0,-4 5 2,-1 0 1,-1 7-209,1-2 386,4 4 0,-12 1 0,5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31.0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0 616 7569,'0'8'-1552,"0"-1"1841,0-7 1,0-12-132,0-2 0,0-4-46,0 3 0,0 0-106,0 0 1,2-1 53,3-3 0,-2-3 2,7-2 0,-5-4-81,4 4 1,-4-4 11,5-2 0,0 1-2,5 0 1,1-6 2,3 1 0,-1 0-14,7 4 1,-5 3-95,4 2 0,0-1 109,6 6 0,-1 1-21,1 4 1,-7 5-3,-4 0 78,-3 7 0,-7-2-21,-4 10 1,-4 3 93,-1 7 1,0 1-82,0 4 0,-6-2 14,-4 6 0,-2 1-9,3 4 1,-4-4 0,3-1 0,-7-4-56,3 4 1,-4-6 41,8 2 1,-3-5-108,-2-6 1,0 3-49,1-7 58,-1 6 8,0-9 0,6 4-273,-1-6 203,7 0 0,-4-1 37,7-4 1,0 2 45,0-7-95,0 7 240,0-4 1,7 14-89,2 2 0,0-1 20,0 2 0,1 2-27,5 7 0,-5-2 15,-1 2 0,0-1-17,0 2 1,3-4-115,-7 4 0,6 1 25,-1-1 83,3-1 0,2 2 0,-1 2 0</inkml:trace>
  <inkml:trace contextRef="#ctx0" brushRef="#br0" timeOffset="442">1029 572 7569,'6'8'-418,"-4"5"105,5-5 55,-7 0 78,-7-1 198,5 0 1,-11-6 122,4 4 1,-4-3-141,-2-2 0,-1 0 6,-4 0 1,-3 0 37,-6 0 0,4 0-33,1 0 0,-1 0 77,-4 0 1,-1 0-45,1 0 1,4-5-9,1 0 0,6-2-17,-2 2 0,4-1 11,1-4 1,2-3-64,4 3 1,-3-3 59,7-2 1,0-1-70,5-3 0,2 1 57,3-7 0,-2 2-36,7-1 0,0-4 14,4 3 0,1-2 2,0-3 1,-1 1 2,1-1 0,5 1 1,-1 0 1,6 1-100,-6 3 0,8-1 94,-3 7 1,-1-1-171,1 5 0,-6 7 45,2 3 1,-4 4-223,-1 1 352,0 6 0,6 2 0,2 7 0</inkml:trace>
  <inkml:trace contextRef="#ctx0" brushRef="#br0" timeOffset="640">882 351 7569,'-20'2'455,"1"3"-215,-1-3 0,4 9-549,-4-6 219,4 6 1,-7-9-12,3 3 0,-2 1-107,-8-1 1,7 0-222,4-5 1,-3 0 98,3 0 330,-1 0 0,6 0 0,-1 0 0</inkml:trace>
  <inkml:trace contextRef="#ctx0" brushRef="#br0" timeOffset="962">1382 704 7569,'14'0'-690,"-5"0"0,2-6 931,-6-4-102,0-3 0,-5-4-116,0-2 1,5 1-51,0-7 1,0 1-18,-5-6 0,0 1 16,0 0 0,0-1-171,0 1 0,0 1 74,0 4 1,0-3 124,0 8 0,6-7 0,2 3 0</inkml:trace>
  <inkml:trace contextRef="#ctx0" brushRef="#br0" timeOffset="1162">1690 263 7569,'-6'15'-159,"-4"0"80,-3-1 0,-3-4 79,-4 0-182,-3 0 77,-13-2 0,4-2 349,-8-6-137,1 0 0,0 0-152,0 0 0,6 0-189,-1 0 0,3-1-117,1-4 0,6 3 351,-1-3 0,7-3 0,-3 0 0</inkml:trace>
  <inkml:trace contextRef="#ctx0" brushRef="#br0" timeOffset="1593">1984 337 7415,'0'8'-845,"-1"-2"917,-4-6 0,-8 0-19,-7 0 1,-4 5-94,4 0 0,-4 2-20,4-2 0,-5-2-9,6 7 0,1-1 42,8 6 1,-1-5-1,6 0 0,-5 1 84,5 9 1,0-4-57,5 4 1,2-4 97,3-1 0,3-1-72,7 1 0,6-2 49,3-3 1,4 1-31,1-6 1,6 0 34,-1-5 0,5 0-26,-4 0 1,-1 0 0,-5 0 1,-4-6-95,-1-4 1,-6-3 70,2-2 1,-5-4-76,-6-1 0,-2 0 63,-7 6 0,-2-3-36,-3-2 1,-4 2 22,-11-2 1,2 2-92,-7 3 0,-4 1 1,-5 3 0,-1-2-117,6 8 0,0-1-300,-1 5 499,7 0 0,-4 0 0,4 0 0</inkml:trace>
  <inkml:trace contextRef="#ctx0" brushRef="#br0" timeOffset="1997">2469 351 7569,'9'0'-28,"-3"0"-11,-6 0-98,0 7 0,0-4 108,0 7 0,-5-5 13,0 5 1,-1-5 46,1 4 1,3 1-159,-3 5 0,4 0 61,1-1 1,0 1 11,0 0 1,0-1 40,0 1 1,1 1 13,4 4 1,3-4 103,7 4 1,1-4-63,4-1 1,-2 0 64,7-1 0,-3 1-81,3 0 1,1-7 83,-6-3 0,4-4-106,-4-1 1,1-1-5,-1-4 0,-4-3-13,4-7 1,-4-5-121,-1 1 0,-2-2 4,-4 1 1,3-1 69,-7-4 0,1-1-133,-1 7 1,-3-3-15,3 3 205,-4 2 0,-1-4 0,0 6 0</inkml:trace>
  <inkml:trace contextRef="#ctx0" brushRef="#br0" timeOffset="2659">3190 689 7569,'8'9'-799,"-2"4"873,-6-12 164,0 6-174,-6-7-34,4-7 0,-6-1 177,3-7-179,4 1 0,-6-1 43,7 0 1,2 1-23,3-1 0,-2 0-35,7 1 0,-5-3 31,4-2 1,-4 2-69,5-2 1,0 1 18,5-2 0,-6 4-10,1-4 1,0-1-4,5 1 1,-1 1-11,1 4 0,0 0-57,-1 1 0,1-1 80,0 0 1,4 5-19,1 1 0,0 5 11,-6 0 1,1-3 11,0 2-23,-1 0 47,-5 5 1,2 2 160,-6 3-157,6 3 0,-9 7 13,3-1 0,-5 1-31,-5 0 0,2-1 15,-7 1 0,5 0-12,-5-1 1,2 1 8,-2 0 0,-3-5-48,3-1 0,-3-4 24,-1 5 0,-1-7-17,0 2-35,0-3 0,1-4-1,-1-3 1,2 2-195,3-7 221,-3 1 0,7-6-43,-4 0 0,3 5-9,7 1 134,0 5-41,0-9 1,2 12 10,3-4 0,-2 5-26,7 5 1,-5-2 12,5 7 1,-2 4 96,2 6 0,3 4-96,-4-4 1,0 6 94,0-1 1,0 2-47,0 3 0,3-1 41,-7 1 0,6-6-83,-1 1 1,-4-6-3,-1 6 0,2-6-42,-2 6 0,1-7-132,-1 1 0,-3-7-201,3-2 210,-4-1-50,6 0-489,-5 4 686,11-12 0,-5 19 0,6-4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34.0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177 883 7569,'0'10'-318,"0"-1"166,0-5 80,-7 2 1,4-6 229,-7 0 0,0 0-86,-4 0 0,-1-6-36,0-4 1,1-8-17,-1-2 0,0-6-76,0 2 0,2-4-45,4-1 1,-3-6 79,7 1 0,0-2-93,5 2 0,2 3 62,3-4 0,3-1-62,7 2 1,1 2-1,4 7 1,-2-1-31,6 6 0,-4 1 35,4 4 1,-4 2 108,4 3 0,1-3 0,4 5 0</inkml:trace>
  <inkml:trace contextRef="#ctx0" brushRef="#br0" timeOffset="1133">588 809 7569,'15'0'-593,"0"0"407,-1 0 1,1 0 134,0 0 0,4 0 136,1 0 0,1-6-61,-1-4 0,-4-3 0,4-2 1,-4 1-83,-1-1 76,0 0 0,-2 0-10,-4 1 0,3 4 4,-7 0-14,0 7 36,-5-4-23,0 7 0,-5 13 22,0 7 0,-7 5-14,3-1 1,0 4 2,0-4 0,-1 6 8,-5 4 0,0-1 3,1 6 1,-1-5 2,0 5 1,1-6-13,-1 1 1,0 2-19,1-1 1,-1 4 17,0-5 1,0 0-66,1-4 1,4-6 33,0 1 0,7-7-15,-2 1 3,3-2 5,2-9 0,2-2-47,3-6 1,3-1 49,7-4 0,-1-3-18,1-7 0,0-6 14,0-4 0,-1-3-3,1-1 0,5 0 4,-1-1 1,1-1-1,-6-3 1,1 3 12,0-3 1,0-2 1,-1 1 0,1-4 3,0 5 0,-6 0-11,1 4 1,-2 2 38,2 4 1,2-2-39,-7 6 53,6 1 1,-8 5-37,7 5 102,-7 2-95,4 7-6,-1 0 1,-2 0 4,5 0 0,-4 0-34,5 0 1,-5 2 31,5 3 0,-5-2-21,4 7 15,1-7 1,5 5-33,0-3 1,1-3 18,4 3 0,-4-5-3,4-5 0,2-2 58,3-3 0,-4-3-48,-1 4 0,-4-3-4,-1 2 1,-1-1 6,1 6 1,-5-5-81,0 5 85,-7 0-17,4 5-25,-7 0 0,0 7-7,0 3 0,-7 4 4,-3 6 1,4-4 8,1 4 0,-2-4 4,2-1 1,0 0-2,5-1 1,0 1-32,0 0 32,0-1 1,2 0-7,3-5 0,3-2 38,7-7 0,0 5-44,-1 0 0,1 0 10,0-5 1,-1-2 164,1-3 0,0 2-3,-1-7-89,1 0-52,0-11 0,0 6 3,-1 1 0,-4-1-1,0 5 0,-5 2-20,5-2-7,-7 7 25,10-4-6,-11 7 1,4 0 3,-6 7 1,0 1 13,0 7 1,5-6-13,0 1 0,0-5 112,-5 5 15,6-7-56,2 10 1,7-11-76,0 3 1,0-4 0,-1-1 0,1-1 6,0-4 1,4 2 25,1-7 0,-1 2-47,-4-2 1,5-3 34,-1 3 0,3-3-33,-3-2 1,-2 5 18,2 1 1,-1-1-5,2-5 0,-9 0 47,4 1 1,-5-1-15,-1 0 1,-2 1 84,-7-1 1,0 0-95,0 1 1,-2 4 39,-3 0 0,-4 2-27,-11-2 1,-3 3-108,-6 7 0,-1 0 7,1 0 1,0 0-168,-1 0 0,2 2-109,4 3 0,-2 2 116,6 2 0,1 4 226,4-3 0,7 3 0,1 2 0</inkml:trace>
  <inkml:trace contextRef="#ctx0" brushRef="#br0" timeOffset="1579">2146 604 7246,'0'8'-54,"0"-2"1,0-4-7,0 3-91,-6-4 122,-2 6 0,-7-2-32,0 0 1,1 5 50,-1-6 0,5 8-7,0-2 0,5-2-13,-4 2 0,5-1 34,-1 6 1,4 0 6,1 0 0,0-1-14,0 1 0,0 0 15,0-1 0,5-4-6,0 0 1,6-2 0,-1 2 1,5 1 2,4-6 0,-3 0 0,4-5 1,-2 0 73,2 0 0,-2-1-70,6-4 0,-6-4 36,2-5 0,-4-1-27,-1 0 0,-2 1-17,-3-1-6,3 0 1,-12 1-4,4-1 0,-5 0-32,-5 0 0,-3 6-10,-7-1 0,1 2-121,-1-2 0,-5 3-54,1 7 220,-1 0 0,-1 0 0,-2 0 0</inkml:trace>
  <inkml:trace contextRef="#ctx0" brushRef="#br0" timeOffset="1852">2690 1 7516,'0'15'5,"0"-4"24,0 4 0,0 1-141,0 9 1,-6 1 20,-4-7 0,2 14 136,-2 1 0,-1 2-144,-9 3 0,4 1 48,-4 4 1,4-5-112,1 0 0,0-6 11,1 1 1,-1 2-9,0-2 1,5 1-6,1-6 164,5 0 0,-2 7 0,6 2 0</inkml:trace>
  <inkml:trace contextRef="#ctx0" brushRef="#br0" timeOffset="3087">2778 545 7569,'9'8'-459,"-3"5"404,-6-3 37,0-4 83,0 7 1,-5-4-54,0 5 0,-4-4-173,4 0 0,-5 0 60,5 4 0,-6 1 44,1 0 1,3-1 45,2 1 1,-1 1-4,1 4 1,0-4 95,5 4 0,2-4-116,3-1 1,-2 0 197,7-1-131,-1 1 1,6-7 42,0-3 1,-1-3-48,1-2 0,2-2-6,2-3 0,-3-1-8,4-4 0,-4-8-3,-1 3 0,0-3-48,-1 4 0,1-1 47,0 0 1,-5 2-61,-1 3 52,-5-3-25,9 5 65,-12-7 2,6 7 49,-7 2 292,0 6-412,0 13 0,0-3 34,0 9 1,0-2-8,0-3 1,0 1-2,0 0 1,-5-6-4,0 1 1,-5-5 12,5 5 0,1 5-4,4 4 0,0-4 20,0-5-6,0 0-5,0 4-17,6-6 0,2-1 1,7-7 0,0 0 1,-1-5-5,1 0 1,5-6 71,-1 1-64,7-3 0,-9-2 1,9-4 16,-7-1 1,1 0-15,-5 6 0,-1-1 65,1 0-56,-7 1-9,5-1 0,-4 5 6,5 0 0,1 0 40,0-4 1,-6 1 4,1 3 1,0-2-32,5 8 1,-7-1 0,0 0-35,-3 0 52,-3 0-83,4 5 0,-6 7 15,0 2 0,0-1 9,0 2 1,0 0 8,0 5 0,-1-1 5,-4 1 1,3 0 0,-3 0 0,-1 1-1,1 3 1,0-7 0,5 3 1,0 1 2,0 4-3,0-1 1,0-4 3,0 0-2,0-1-2,6 1 0,2-5-24,7 0 1,-5-7 20,0 2 14,0 3 0,4-6 34,1 2 1,0-2 5,-1-2 1,-4 0-49,0 0 0,0-6 3,4-4 1,-4 2-4,0-2 1,-5 0 12,5-5 0,-5 1-64,4-1 1,-4-1 59,5-4 1,-2 4-71,2-4 1,8-1 49,-3 1 1,3-6-3,-4 2 1,1 1 12,0-2 0,0 1 7,-1-6 1,-2 1 43,2-1 1,-2-4-53,7 0 1,-2 0 1,-3 4 1,1 1 10,0-1 1,0 6-45,-1-1 1,-4 7 23,0-1 0,-7 7-4,2 3 1,-2 5-1,2-1-9,-3 4-172,4 1 181,-6 6 1,0 2-8,0 7 1,0 2-10,0 2 0,-6-1-6,-4 7 1,2-1-7,-2 5 1,0 6-19,-4-1 0,4 5 29,0-4 0,0 5 30,-5 0 1,6-4-27,-1-2 0,7 2 56,-2-2 0,1 0-56,-1-4 0,4-7 117,-4-4 1,3-2-68,2-3 1,5-4 56,0 0-62,7-7 0,-4 2 14,6-10 0,1-5-73,0-9 0,-5 1 56,-1-7 1,1 1-120,5-6 0,0 1 103,-1 0 0,1-6-122,0 1 0,-1 0 6,1 4 0,0-4-147,0 0 0,4-1 100,1 6 0,1 0 159,-1-1 0,2 1 0,8-1 0</inkml:trace>
  <inkml:trace contextRef="#ctx0" brushRef="#br0" timeOffset="3333">4146 1045 7569,'21'6'-335,"-5"-4"1,0 9 241,-6-6 0,0-2 30,5-8 0,3-3 235,-4-6-173,4-8 0,-5-2-10,7-10 1,0-6-1,-6-9 1,1 2-199,0-7 198,-1 0 3,1 2 0,0-5-36,-1 3 1,-5-8 26,-4-2 1,-4-1-81,-1 1 1,-1 10 96,-4 0 0,-10 7 0,-8 3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1:43.4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471 677 7569,'-7'8'11,"4"4"-22,-7-8 18,7 1 0,-10-5-46,3 0 1,-3 0 57,-2 0 0,0 0-104,1 0 1,-1 0 51,0 0 1,-1 0-22,-4 0 0,4 0 60,-4 0 0,4 0-13,1 0 0,1 0 61,-1 0 1,-5 0-10,1 0 1,-1-1-30,6-4 1,-1 2 18,0-7 1,0 0-20,1-5 0,-1-1 17,0-4 1,7 2-66,3-6 0,4-1 57,1-4 1,0 0-60,0-1 1,6-4 34,4 0 0,5-2 0,4 1 0,-2 4-2,2-3 1,2 3 0,-1 2 0,6 1-2,-1 3 0,2-1 6,3 7 1,1-1-80,3 5 1,2 1 72,3-1 0,2 7-142,-7 3 0,-4 3-6,-6 2 0,-6 2-98,2 3 1,-10 5-130,-5 9 377,-4-3 0,6 12 0,1-5 0</inkml:trace>
  <inkml:trace contextRef="#ctx0" brushRef="#br0" timeOffset="204">191 177 7569,'-8'7'-655,"-11"1"1,9 7 413,-10-1 0,-1-4 241,1 0 0,1-7 0,4 2 0,0-3 0,1 4 0,-1-4 0,0 4 0</inkml:trace>
  <inkml:trace contextRef="#ctx0" brushRef="#br0" timeOffset="888">500 471 7569,'0'8'-562,"0"-1"1,-2-5 740,-3 2-112,4-2 50,-6 5-70,7-7 0,-5 1 89,1 4 1,-8-3-77,2 3 1,-3-4 84,-1-1 1,-1 0-67,0 0 0,-4 0 11,-1 0 1,-5 0-63,6 0 0,-6 0-5,6 0 0,-1-1-99,5-4 0,-4 1 79,-1-5 1,1 4-78,4-5 0,2 0 51,3-5 1,-3 6-322,3-1 145,-3 7-1,5-4 1,-5 7-84,3 0 1,-3 0 177,-2 0 0,6 0 105,-1 0 0,0 7 0,-5 1 0</inkml:trace>
  <inkml:trace contextRef="#ctx0" brushRef="#br0" timeOffset="1564">941 780 7569,'8'8'-1466,"-1"-1"1912,-1-14-349,-4-8 0,9-3 40,-6-6 1,5 4-93,-5-4 0,1-1-48,-1-4 1,2-1-23,3 1 1,1 0 22,-6-1 0,2 6-6,-3-1 0,0 7-5,5-1 1,-5 7-18,1 2 1,-2 7 17,2-2 1,-4 5 0,4 5 1,-3 3 10,-2 7 0,5 5-12,0-1 0,1 6 25,-1-6 1,-2 6-20,7-6 0,-2 6 77,2-5 1,3-1-57,-3-4 0,3 0 5,2-1 0,0 1 13,-1 0 1,1-7-20,0-3 1,-1-4 30,1-1-24,0 0-4,-1 0 1,1-1-38,0-4 1,-2-3 35,-3-7 0,3-5-61,-3 1 0,-4-2-7,-1 1 1,2-3-120,-3-6 1,3 4 105,-2 1 0,-3 1 65,2-2 0,5-2 0,-1 4 0</inkml:trace>
  <inkml:trace contextRef="#ctx0" brushRef="#br0" timeOffset="2225">794 721 7569,'0'8'-519,"0"5"274,0-11 236,0 11 166,0-11-50,0 4-130,7-12 0,-6-3-5,4-5 0,-3-1 55,-2 0 0,1-1-47,4-4 1,-3-1 63,3-3 1,1-4-221,-1 3 1,0-2-19,-5-3 0,2 1-168,3-1 362,-4 1 0,12-7 0,-4-1 0</inkml:trace>
  <inkml:trace contextRef="#ctx0" brushRef="#br0" timeOffset="2426">926 30 7569,'8'2'-327,"-3"3"-593,-3-4 524,-2 6 383,-7-7 0,6-2-123,-4-3 136,3-3 0,-4-7 0,-2 1 0</inkml:trace>
  <inkml:trace contextRef="#ctx0" brushRef="#br0" timeOffset="2836">1720 662 7569,'8'0'-374,"5"0"1,-9-1-33,5-4 352,-5-3 1,7-7 189,-6 0 0,5-4-157,-5-1 1,1-6-62,-1 1 1,-2-2 36,7-3 45,-7 1 0,4 6 0,-7 2 0</inkml:trace>
  <inkml:trace contextRef="#ctx0" brushRef="#br0" timeOffset="3131">1676 736 7569,'15'6'-576,"4"-2"485,1 5 0,-1-5 14,-4 1 0,1-4 76,4-1 1,3 0 91,6 0 0,1-1-66,-1-4 0,2-5 11,3-10 1,-3 2-67,4-6 37,-4 6 1,-3-10 7,-4 4 84,4 2-93,-18-5 0,8 5 63,-13-2 1,-1 1-51,-4 3 1,-1 4 7,-4-4 1,-5 4-11,-10 1 0,1 2-64,-11 4 74,-2 2-108,-12 7 1,-2 0-144,-3 0 1,3 0 223,-3 0 0,4 13 0,0 3 0</inkml:trace>
  <inkml:trace contextRef="#ctx0" brushRef="#br0" timeOffset="3577">2734 677 7569,'15'2'-730,"0"2"0,-6-2 621,1 3 18,-6-3 721,2-2-520,-6 6 0,-6-4-66,-4 3 1,-3 1 66,-2-1 0,0 2-50,1-2 0,-6-4-25,0 4 1,-4-3-52,4-2 0,-4 0 55,4 0 0,-4 0-50,4 0 0,-4 0 36,4 0 0,0-2-81,6-3 0,4-3 45,0-7 0,7 1-6,-2-1 1,3-6 9,2-4 1,2 2-2,3-1 0,-2-1 5,7-4 0,1 0 2,9-1 0,-4-4-33,4 0 0,1-1 30,-1 6 0,1-1-29,-1 1 0,-3 0-30,8-1 0,-7 7-118,2 4 1,-4 2 93,-1 3 0,-1 6-309,1 3 395,6 3 0,-4 2 0,4 0 0</inkml:trace>
  <inkml:trace contextRef="#ctx0" brushRef="#br0" timeOffset="3765">2734 398 7681,'-19'14'-106,"-1"1"1,-6-7-187,1-3 1,-2-5 66,-3-5 225,1-3 0,-1-13 0,1-2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7:17.294"/>
    </inkml:context>
    <inkml:brush xml:id="br0">
      <inkml:brushProperty name="width" value="0.17143" units="cm"/>
      <inkml:brushProperty name="height" value="0.17143" units="cm"/>
      <inkml:brushProperty name="color" value="#33CCFF"/>
    </inkml:brush>
    <inkml:brush xml:id="br1">
      <inkml:brushProperty name="width" value="0.22857" units="cm"/>
      <inkml:brushProperty name="height" value="0.22857" units="cm"/>
      <inkml:brushProperty name="color" value="#66CC00"/>
    </inkml:brush>
  </inkml:definitions>
  <inkml:trace contextRef="#ctx0" brushRef="#br0">1423 362 6577,'8'-7'347,"-1"4"-155,-7-7-114,0 7 0,0-5 227,0 3-27,0 3-128,0-4 85,-7 6-130,-1 0 0,-7 0 30,1 0 0,-1 6-44,0 4 1,0-2 12,1 2 1,-1 0-98,0 5 0,-1-6 79,-4 1 1,6 0-104,-1 5 0,0-5 50,6-1 0,-5-4-96,0 5 0,1-5 69,3 5-127,-3-7 0,10 5-72,-7-3 134,6-3 1,-2 6-230,6-3 118,0-4 23,6 6 0,3-2 47,5 0 0,-1 1 104,-3-1 0,2-2-83,-7 7 1,4-5 129,-4 5 1,0-5-28,-5 5 1,0-1 37,0 6 0,-6 0 17,-4 0 0,-10 6-78,-4 3 0,-6 4 133,-4 1 0,1 1-60,-6-1 1,5 1-38,-5-1 0,6-1 5,-1-4 0,8 2-159,1-6 1,7-2-92,-2-8 1,4 1-112,1-6 1,6 0-417,-1-5 452,7 0 0,-4-7 283,7-2 0,0-11 0,13-3 0,3-6 0</inkml:trace>
  <inkml:trace contextRef="#ctx0" brushRef="#br0" timeOffset="1293">1305 759 7223,'0'8'-883,"2"-1"931,3-7 14,-3 0 1,6 0-33,-3 0 1,-2 0 240,7 0-229,-1 0 1,6-5 17,0 0 1,4-2-30,1 2 0,0-1-7,-6-4 0,8-3-15,2 3 0,-1 4 41,1 1 1,-6-2-51,2 2 1,-4 0 66,-1 5 80,0 0-120,-1 7 0,-1 1 2,-3 7 1,-3-1-8,-7 1 0,0 0-4,0 0 1,0-1-46,0 1 0,-5 0 94,0-1-77,0 1 1,3-2 27,-2-3 0,2-2-185,-3-3 78,3-3 36,2 4 1,7-6 0,3 0 0,3-5-9,2 0 0,-1-5 27,1 6 1,0-3-1,-1 2 1,1 4 57,0-4 0,-1 3-53,1 2 1,-2-2 17,-3-3 0,3 4 5,-3-4 9,3 3 1,2 2 0,-1 0 0,-4 0 14,0 0 10,0 7-33,4-6 1,-1 8 38,-3-4 1,3-4-36,-3 4 1,3-2 51,2 2 0,0-3-44,-1 3 1,1-2 28,0 2 1,-1-3-21,1 2 1,5-2-5,-1-2 1,6-2 10,-6-2 0,8 0-4,-3-6 0,-1 2 9,1-1 0,-6-3-11,2 7 1,1-6 34,-1 1 0,-2-3-23,-8-2 1,3 5 3,-4 1 0,0-1 2,0-5 0,-5 5 41,1 1-12,-4-1 2,-1-5-56,-6 7 0,-4 1 19,-10 7 1,4 0-32,-4 0 1,-1 0-2,1 0 1,-1 2-4,2 3 0,2-2 1,-2 7 0,2-5-5,3 5 1,4-5-2,0 4 16,7 1 0,-5 5-6,3 0 1,3-1 0,-4 1 1,6 0 0,4-1 6,1 1 1,7-5 1,-2 0 1,3-1-5,1 6 1,3-2 0,2-3 0,-2 1 13,2-6 0,2 2-12,-1-2 0,1-4 2,-1 4 1,-2-3-1,6-2 0,-4 0-12,4 0 1,-4-7 9,5-2 0,-7-9-4,1-2 1,4-1-4,1 1 0,-1 2-1,2-6 0,-1-1-6,6-4 0,1-1 9,3 1 1,-3-5 27,3-1 0,2-1-26,-1 2 0,-1 2 40,-5-8 1,-1 8-16,-3-3 0,-4-1 8,-6 2 0,-2 6-34,-4 9 0,-2 2 6,-7 3-26,0 6 0,-7 1 32,-2 7 0,-6 0-37,-5 0 1,-1 7 28,-3 2 0,1 4-23,3 2 0,-1 1 14,-4 4 0,-2-2-1,2 7 0,2-6 2,-1 6 0,4-3 0,-4 3 0,6 3-20,-2-4 0,4 9 19,1 1 0,0 1 1,1-6 0,4 0-3,0 1 1,7-1 5,-2 1 1,3-3-10,2-2 0,0 1 0,0-7 1,0 6-6,0-5 0,7-1-1,3-4 0,3 0-10,1-1 1,1-6 15,0-3 1,4-3-28,1-2 0,6-2 20,-1-3 1,2-3 12,3-6 1,-1-6 15,1 0 1,-1-6 5,0 2 0,-1-2-18,-3 1 1,1-1 3,-7 6 0,6 1-21,-6 4 1,1 2 16,-5 3 0,-1-1-10,1 6 1,0 0 8,0 5 0,-1 0-39,1 0 1,-2 2 19,-3 3 1,3 3-2,-3 6 0,-4 1-18,-1 0 1,2 0-4,-2-1 1,-1 1-132,-4 0 1,0-1 89,0 1 1,0 0-109,0-1 1,0-4-39,0 0-368,0-7 594,-6 4 0,4-14 0,-4-1 0</inkml:trace>
  <inkml:trace contextRef="#ctx0" brushRef="#br0" timeOffset="1567">3613 156 7569,'15'7'-385,"-7"-6"0,-2 12 322,-6-3 1,2-2 101,3 2 1,-3 0 130,3 5-80,-4-1 1,-2 1-33,-4 0 1,3 1 12,-3 4 0,-3 1 49,-2 3 0,-3 4-62,-2-3 1,1 4-102,-1 5 1,-1-3 96,-4 4 0,4-3-161,-4 3 1,4-4 29,1 3 1,0 2-64,1-2 1,-1 1 63,0-6 1,7 0-57,3 1 0,-1-7-364,1-4 110,0-9 386,5 3 0,6-11 0,3 4 0</inkml:trace>
  <inkml:trace contextRef="#ctx0" brushRef="#br0" timeOffset="1757">3951 377 7403,'0'14'155,"-1"1"-316,-4 0 1,-2-5 138,-3-1 0,-8 1-83,4 5 0,-4 0 73,3-1 1,-5 1-201,1 0 1,-2-1 49,1 1 0,4-2 182,-4-3 0,-3 9 0,0-2 0</inkml:trace>
  <inkml:trace contextRef="#ctx0" brushRef="#br0" timeOffset="2081">3775 788 7569,'29'0'-487,"-6"0"1,0 0 436,-3 0 1,-4 0 260,3 0 1,-2 0-109,-3 0-6,-5 0-104,4-6 62,-5-2 1,0-2 162,-3 0-153,-3 0 0,-9 0-79,-3 1 1,-8 5 67,-1-1 1,-6 4-94,6 1 1,-8 0 15,3 0 0,1 1-41,-1 4 1,6 3 26,-2 7 0,0 0 44,6 0 1,-3 4-23,12 1 0,-4 6 5,4-2 1,2-1 110,7 2 1,5-1-98,5 6 1,8-8 22,2-2 1,4-4-24,1-1 1,2-2-2,4-3 1,2 1-209,7-6 1,0 0 71,0-5 0,0-5 133,1 0 0,-1-13 0,0 2 0</inkml:trace>
  <inkml:trace contextRef="#ctx0" brushRef="#br1" timeOffset="-157689.46">27 0 31779,'8'8'0,"-3"7"0,-4 10 0,-1 9 0,0 10 0,0 13 0,0 15 0,-1 16 0,-3 10 0,1-45 0,0 0 0,-1 3 0,1 1 0,0 5 0,0 2 0,1 3 0,0 1 0,1 4 0,-1 0 0,1 1 0,-1 0 0,-1 1 0,1 2 0,1 1 0,0 1 0,2 2 0,0 0 0,2 2 0,1 1 0,-1 2 0,2 1 0,0 4 0,0 0 0,-1 2 0,1 1 0,1-2 0,0 1 0,1-2 0,0-1 0,2-1 0,0-1-2458,0 0 0,0 1 1,2 1-1,1 0-1044,1-1 1,-1 0 2425,-2-4 1,1-1-1,2-7 1,0 0 467,-3 0 1,0 0 409,3-7 0,0 0 1,-2 2-1,1-1 65,2-10 1,1-3 0,-2-4 0,-1-1 30,0 2 0,0 0 1,8 37-1342,4-3 1,-6-14 1695,2-20 0,-4-10-239,-1-10 0,-5-11-8,-1-8 1,-5-9-1,1-11 1,-4-22-20,-1-17 1,0-25-6,0-14 1,0-10 132,0 42 1,0-1 0,0-1 0,-1-1-119,-2-1 0,1-2 1,-1-5-1,-1 0-161,0-6 1,-2-2 0,0-1 0,-1-1 158,2 1 0,0 0 1,-1-7-1,-1-1 11,0-2 0,0 0 1,-1-3-1,1 0 1,0-2 1,-1 0-1,0 2 1,0 0 1,-2-2 0,0 1 0,2 0 0,0 2 23,-2 4 1,0 1-1,2-2 1,0 0-28,1-2 1,-1 2 0,-1 5 0,-1 1 9,0 3 0,0 0 0,0 6 1,1 1-8,1 2 1,1 2 0,0 4 0,-1 2-166,-6-44 0,4 10 159,0 15 0,2 6-7,-2 3 1,-1 7 0,6 8 0,0 13 569,5 16-571,-7 11 1,6 12 585,-4 16 1,3 16-589,2 14 1,2 8 7,3 2 0,1 6 8,4 8 1,-2 14-110,-3 6 0,-4-39 0,0 2 106,1 4 1,0 2 0,0 1 0,-2 1-340,0 7 1,0 1-1,0 5 1,0 2 318,0 2 0,0 0 1,0 8-1,-2 0-44,0-1 1,0 0 0,1 3-1,0 0 33,-2 4 1,1 1-1,1-2 1,0 0-35,1-6 0,0 0 0,0 2 1,0 0-298,0-4 0,0-1 0,0-1 1,0 0 301,0 0 0,0-1 1,0-6-1,0-1-2,0-4 0,0-1 1,3 1-1,-1-1-170,1-4 0,-1-1 0,1-2 1,1-1 226,-2-4 0,1 0 0,-1-3 0,1 0 0,2-2 0,1 0 0,0 1 0,-1-1 0,-1 0 0,-1-1 0,-1-3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38:55.074"/>
    </inkml:context>
    <inkml:brush xml:id="br0">
      <inkml:brushProperty name="width" value="0.17143" units="cm"/>
      <inkml:brushProperty name="height" value="0.17143" units="cm"/>
      <inkml:brushProperty name="color" value="#33CCFF"/>
    </inkml:brush>
    <inkml:brush xml:id="br1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2543 706 6873,'0'-15'-26,"0"0"75,0 1 1,5-3 13,0-2 0,0-2-12,-5-4 1,5-3 6,0 4 1,0-2-91,-5 1 1,5-1-103,-1 6 0,3-4 8,-2 4 1,-4 1-313,4 4 438,4 7 0,-1-5 0,6 5 0</inkml:trace>
  <inkml:trace contextRef="#ctx0" brushRef="#br0" timeOffset="517">2955 706 7569,'6'-8'-336,"-2"-1"-336,5 5 610,-5 2 0,4-11 116,-3 3 0,-2-3 50,7-2 0,-7 1 14,2-1 0,1-5 0,-1 1 1,2-2 12,-2 1 1,-2 2-98,7-7 0,-7 3 7,2-3 0,2 2-103,-3 4 165,8 2-181,-10-4 0,9 6 80,-6 1 0,1 5-173,-1 5 133,-3 2 1,9 4-57,-6 2 0,2 5 38,-2 5 1,-4 8-9,4 2 0,-1-1 57,0 1 0,-2-4 8,3 5 0,1-6-13,-1 6 1,7-7 5,-2 1 1,3-1 88,1 2-92,1-10 1,0 8 36,-1-14 0,3 1 12,2-5 1,-1 0-9,7 0 0,-6-1 7,6-4 0,-5-5 173,4-10-197,-6 4 1,3-10-9,-6 6 0,0-4 22,-1 4 1,-1-6-45,-3 2 38,3-4 0,-11 3-79,3 1 0,-4 6-155,-1-2 0,-6-1 98,-4 1 113,-3 7 0,-8 0 0,-2 5 0</inkml:trace>
  <inkml:trace contextRef="#ctx0" brushRef="#br0" timeOffset="-2459">15 706 7889,'0'-15'575,"0"0"-455,0 1 0,0-1 15,0 0 1,2-4-71,3-1 0,-2-6 113,7 2-147,-7-4 0,10-2-86,-3 1 1,-2 0-10,2-1 25,-1 1 1,1 1 21,0 3 1,-2-1-117,2 7 1,1-1-105,-6 5 1,2 1 88,-2-1 1,-4 5-181,4 0 25,-3 7-16,-2-3 0,-7 19 0,-1 3 1</inkml:trace>
  <inkml:trace contextRef="#ctx0" brushRef="#br0" timeOffset="-1783">0 647 7205,'0'8'-571,"0"-1"831,0-1-99,0-4 478,0 4-475,7 1-2,-6-5-84,6 4-15,0-6 0,-4 0 3,7 0 0,-6 5 11,6 0 0,-5 0-30,5-5 12,0 0 1,4 5-8,1 0 0,1 0-3,4-5 1,-2-2-32,7-3 0,1 2-12,8-7 0,-1 0-139,6-5 163,-6 1 0,4-1 14,-3 0 0,-7 1-15,2-1 1,-5 0 53,1 1 0,-4-1-48,-6 0 0,0 0 45,-1 1 0,-6 4-38,-3 0 1,-1 2 185,0-2-83,-2-3-63,5 5 0,-9-5-29,-3 3 0,2 4 16,-7 6 1,0 0-102,-4 0 0,-1 0 89,0 0 0,0 0-74,1 0 0,-1 0 58,0 0 1,1-2-213,-1-3 92,0 3 0,5-6-66,1 3 1,5 2 29,-1-7 1,4 0 49,1-4 1,1-1-5,4 0 0,-1-1 13,5-4 1,1 4 50,5-4 1,-5-1-48,0 2 1,-2-1 125,2 5 1,1-1 20,-6-4-7,0 4 1,-5-5 6,0 6 1,0 5-40,0 1 0,-2 5 32,-3-1 1,2 4-12,-7 1-110,-6 0 1,-1 0-109,-2 0 1,-2 1-743,1 4 579,0-3 1,4 6-20,-3-3 323,2 3 0,-4 7 0,6 0 0</inkml:trace>
  <inkml:trace contextRef="#ctx0" brushRef="#br0" timeOffset="-1186">1294 559 7272,'0'8'-708,"0"-1"965,0-7 19,0 6-177,0-4 1,-2 4 85,-3-6-99,-3 7 0,-7-6 95,1 4 0,-1 2-30,0-2 0,-6 5 10,-3-6 1,-4 6-47,-2-5 1,1 5 16,0-5 1,-1 0-45,1-5 1,-1 0-118,1 0 1,5 0 11,-1 0 0,7 0 52,-2 0 1,4-7-18,1-3 1,1-3 5,-1-1 0,7-6-117,3 0 1,3-6 89,2 2 0,0-2-76,0 1 0,7-3-128,3 4 210,9-4 1,-1-1-57,7-1 1,-1 1-83,6 0 1,6-1-9,3 1 0,-2 1 96,3 3 1,-8 3-36,2 2 35,-2 4 0,-5-1-62,-2 8 0,-4 0-90,-6 0 1,-1 2-474,1 7 420,-7 0 1,4 2 251,-7 3 0,6 3 0,-3 6 0</inkml:trace>
  <inkml:trace contextRef="#ctx0" brushRef="#br0" timeOffset="-975">1250 280 7569,'-7'13'-550,"-3"-4"458,-3 4 1,-3-11 422,-4 3-180,-2 3 1,-8-6 21,1 3 0,-1-4-72,1-1 0,0 2-119,-1 3 0,1-3-124,-1 2 0,3-2-224,2-2 1,-1 0 131,6 0 234,1 0 0,4 0 0,0 0 0</inkml:trace>
  <inkml:trace contextRef="#ctx0" brushRef="#br0" timeOffset="-400">2117 0 6851,'-2'10'-364,"-3"0"1,4-5 584,-4 5 0,-3-2-114,-2 2 1,-3 3 69,-2-4 1,-1 4 150,-4 2-150,4 0 1,-10 0-86,6-1 1,-6 6 1,2-1 1,1 3-104,-2-3 85,1-2 1,-6 9-7,1-7 1,4 7-119,1-1 1,4-2 73,-4 1 0,6-4-117,-2 4 1,9-4 2,1 5 107,7-7 1,-9 8-143,7-7 0,0 1 73,5-5 1,2-1-72,3 1 0,3-2 52,7-3 1,4-2-100,1-3 69,6-3 1,-3 4 40,6-6 0,1-5-4,-1 0 0,1-5 184,-1 6-169,0-8 1,1 4 26,-1-7 1,-4 1 9,-1-1 0,-1 0 64,2 0 1,1 2-40,-7 4 1,-1-4 103,-8 3-48,3-3 0,-10 3-17,7 0 1,-6 5 73,0-5-118,-2 7 11,-8-3 1,1 1-19,-10 0 0,2 0 0,-12 6 29,-1 4-151,-2-3 56,6 5 0,-1-6-69,3 4 1,4-3 130,-4 3 0,-3 3 0,0 0 0</inkml:trace>
  <inkml:trace contextRef="#ctx0" brushRef="#br0" timeOffset="5255">5071 1955 7569,'9'7'-381,"-3"-6"0,-6 8 365,0-5 455,0-2-288,7 5 0,-4-7 97,7 0-341,-7-7 155,10-1 1,-10-2-22,7 0 0,0 2-11,5-2 1,-6-3-59,1 4 1,5-3 53,5 2 1,6-3-80,-2 3 1,4-1 74,1 1 1,-1-1-32,-3 6 0,1-5 42,-7 5 0,1-5 11,-5 5 1,-1 1 73,1 4 9,-7-7-119,-1 5 0,-7-6 27,0 3 0,-2 4-38,-3-4 0,-5 2 38,-9-2 1,-4 3 5,-6-3 0,-6-1-77,1 1 1,-7-2-105,2 2 0,3 2-33,2-7 1,-2 5-185,1-5 1,6 6-433,5-6 789,6 7 0,-4-11 0,8 6 0</inkml:trace>
  <inkml:trace contextRef="#ctx0" brushRef="#br0" timeOffset="13818">6321 3190 7569,'8'0'-905,"-1"0"1107,-7 0 0,-12 5-96,-3 0 0,-3 5-143,4-6 1,-1 8 90,0-2 0,2 3-96,4 1 0,-3 1 88,7 0 0,-5-5-76,5-1 1,1 1 22,4 5 0,0 0-5,0-1 0,0-4 8,0 0 1,6-5 1,4 5 0,3-7-72,2 2 1,1-4 73,4-1 1,-2-1-46,6-4 1,1 2 31,4-7 0,-6 0 28,-4-5 1,3-1-8,-3-4 0,4 2 5,-8-6 1,3 6 15,-8-2 1,-4 4 79,-1 1 0,-5 1-96,-5-1 0,-5 7 12,-9 3 1,-4 3-77,-7 2 1,1 0 74,0 0 1,4 7-174,1 3 0,-1 3-32,-4 1 1,-1-4-54,1 0 1,4 0-91,1 4 324,13 1 0,-9 0 0,12 0 0</inkml:trace>
  <inkml:trace contextRef="#ctx0" brushRef="#br0" timeOffset="13984">6453 3278 7569,'15'8'0,"0"5"-155,-1-3 1,6 2-156,-1-3 1,1 4 196,-5-3 1,4 3 15,1 2 0,-4-2-57,-1-3 154,-4 3 0,11-5 0,-8 7 0</inkml:trace>
  <inkml:trace contextRef="#ctx0" brushRef="#br0" timeOffset="13009">5733 3234 6455,'0'8'282,"0"-1"1,-2-7-201,-3 0 1,-3 5-2,-6 0 1,-1 4-3,0-4 0,-6 5-101,-4-5 1,-2 0 4,-3-5 0,-4 5-92,0 0 1,-2 0 66,1-5 1,3 0-163,-7 0 1,8 0-307,1 0 510,1 0 0,6 0 0,-7 0 0</inkml:trace>
  <inkml:trace contextRef="#ctx0" brushRef="#br0" timeOffset="13302">5351 3455 7569,'0'8'-417,"0"-2"0,-2-6 482,-3 0 1,-3 0-13,-7 0 0,-4 0 77,-1 0 1,-6-6 10,2-4 0,1 2-47,-2-2 0,6 0-151,-6-5 1,4 1 110,1-1 0,-4 0-166,9 1 1,2-6 24,3 0 1,7-1-76,-2 2 1,3 2-5,2-2 1,2-3-314,3 3 479,3-7 0,13 9 0,2-4 0</inkml:trace>
  <inkml:trace contextRef="#ctx0" brushRef="#br0" timeOffset="10654">1926 3469 7569,'8'0'-395,"3"-1"368,-6-4 338,7-3 1,-9-12-60,7 0 0,0-6-99,4 2 0,-4-11-25,0-4 1,0-5 0,4-5 1,-4 3-73,0-3 1,-7 9-157,2 0 0,2 3-309,-2-2 1,1 3 224,-1 6 1,-3 6-329,3-1 0,-4 12-84,-1-1 595,7 9 0,1-2 0,7 7 0</inkml:trace>
  <inkml:trace contextRef="#ctx0" brushRef="#br0" timeOffset="10862">2690 2793 7569,'13'2'-248,"-3"3"166,-3-4 0,-14 12 127,-3-3 0,-4-2 129,-6 2 1,-3 0-61,-6 5 1,-1-2-11,1-4 1,0 5-137,-1-5 0,-9-1-67,0 2 1,-7-5-233,7 5 0,1-7 127,-1 2 204,0 3 0,1-6 0,2 4 0</inkml:trace>
  <inkml:trace contextRef="#ctx0" brushRef="#br0" timeOffset="12599">2543 3322 7569,'8'7'0,"4"-4"-704,-7 7 100,0-7 893,1 4-157,-4-7 0,11 0 47,-3 0 0,-2 0-125,2 0 1,-1-2 99,6-3 0,5 2-77,-1-7 0,3 5 31,-3-5 1,-3 1-64,4-6 0,1 0 79,-1 0 0,-1 1-26,-4-1 1,0 0-14,0 1 0,-2-6-46,-4 0 1,-2 1 36,-7 4 0,0 5-92,0 1 84,0-1 0,-7 2-116,-2 3 0,-6 3 55,-5 2 0,-1 2-59,-3 3 1,-3-2-12,8 7 1,-6 1 27,6 9 0,-1-4 11,6 4 1,4-2 15,0 1 0,2-1 9,-2 7 1,3-7-6,7 1 0,0 2-31,0-1 0,0 0 27,0-6 1,2 1-54,3 0 1,5-5 6,9-1 1,-1-4-5,7 5 1,-1-7 33,6 2 0,6-3-10,3-2 0,-3-7 62,-2-2 1,2-5-57,-2 0 1,1-6 33,-6 1 1,-5-3-25,1 3 0,-7 1 17,2-7 0,-4 7-17,-1-1 0,-1 4 2,1 5 1,-5-1 27,0 6 0,-1 0-24,6 5 0,-5 2 24,0 3 0,-5 3-24,4 6 1,-5 3 25,1 2 0,-4-2-19,-1 2 0,0-1 56,0 2 0,0-9-28,0 4-2,0-4-26,0 4 22,7-7-91,1-1 1,8-14 75,4-3 0,-4-3-98,4-1 0,1-6 82,-1 0 1,4-1-119,-4 2 1,4 4 111,-4 0 0,4 1 2,-4 4 1,-1 3 55,-4 2 0,0 4-76,0 1 1,-1 1 135,1 4 0,-5-2-66,0 7 0,-7 0 56,2 5 1,1-1-67,-1 1 0,2-2 72,-2-3 1,-4 3-83,4-3 0,-2-4-5,2-1-111,-3 3 145,11-6-94,-5 5 0,7-9 59,0-3 0,-1 2-168,1-7 147,0 0 0,-1-3-38,1 3 0,0-1 51,-1 6 0,1-5 2,0 5 1,0-1-1,-1 1 1,1 3 8,0-3 1,1 4 55,4 1 1,-4 0-66,3 0 0,-2 0 68,-2 0-46,-1 0-5,7 0 0,-4 0-15,2 0 0,-2-5-2,-3 0 0,1-5 6,0 5 1,0-6 1,-1 1 1,-1 2 15,-3-2 1,2 5-10,-8-5 60,8 7-55,-11-10 168,13 11-133,-13-4 0,6 12 8,-7 4 1,-7 5-5,-3 5 1,-4-3-20,-6 8 0,2-1 9,-6 6 0,-1-1 0,-4 1 0,-6-1-51,1 0 1,-2 6 39,2-1 0,3 7-25,-3-2 0,1 4 1,-1 1 0,4 5-1,1 0 0,-1 5-53,6-5 1,-4-7 56,-1-8 0,6-3-93,3-1 0,4-7 48,1-4 1,5-7-262,1-3 217,5-5 0,-1 1-62,10-10 0,5-5 89,10-10 1,1-7 36,4-8 0,2-4-55,-2 5 0,-2-12 7,1 2 1,1-3 19,4 2 1,-1 3-8,-4 3 1,7 3 63,-6 6 1,11 3-47,-7 2 1,-1 4 69,-4 6 1,-1 2-45,2 3 1,1-1 66,-6 6 1,1-1-29,-2 1 1,-2 3-40,2-3 1,3 3 14,-3 2 0,1-4-7,-6-1 1,6 0-51,0 5 0,-1-5 22,-4 0 1,0 0-10,-1 5 0,1 0 14,0 0 0,-1 0-8,1 0 0,0 0 18,-1 0 1,-4 0-10,0 0 1,0 0-39,5 0 0,-6 0 37,1 0 1,-5 0-146,5 0 0,-5 5 159,5 0 0,-1 0 0,6-5 0</inkml:trace>
  <inkml:trace contextRef="#ctx0" brushRef="#br0" timeOffset="8088">7629 1985 7569,'2'-15'-571,"3"0"365,-4 1 0,11-3 123,-7-2 0,4-4 238,-4-7 0,5 3-187,-5 2 0,2-3 1,-3 4 0,-2-2-140,3 1 162,-3 4 1,-2 1-115,0 1 55,0-1 1,-2 7-172,-3 3 239,3 4 0,-11 6 0,5 0 0</inkml:trace>
  <inkml:trace contextRef="#ctx0" brushRef="#br0" timeOffset="8442">7541 2102 7569,'8'0'296,"5"0"-779,-3 0 351,-4 0 1,8-5 64,-5 0 0,6-6 109,5 1 1,-2-8-99,6-1 0,-4-3 103,4 3 1,1 1-25,4-7 0,5 2 20,1-1 1,-1-4-10,-5 4 0,6-2 27,-1 1 0,-1-1 30,-9 6 1,-3-4-41,-6 4 1,-2-4 9,-3 4 0,-4-1-56,-6 1 0,0 4 46,0-4 0,-6 4-102,-4 1 1,-9 2 52,-6 4 0,-9-3-219,-5 7 0,-4 0 21,-1 5 0,-3 0 13,3 0 0,1 0 183,9 0 0,3 7 0,-5 1 0</inkml:trace>
  <inkml:trace contextRef="#ctx0" brushRef="#br0" timeOffset="9171">8173 2073 7569,'8'6'-698,"0"-4"829,-3 3 128,-3-3-67,4-2-71,1-7 0,-5-1-199,2-7 1,3-1 82,-2-4 1,1-3-43,-1-6 1,2 0 72,3-1 0,3-6-16,-4-3 0,5 1-16,0-1 0,1 7-20,0-3 0,-1 4-2,1 2 0,5-1 3,-1 1 1,7 5-18,-1-1 1,3 7 36,1-1 1,-6 7-19,-3 2 1,1 7 8,-2-2 0,3 3 43,-3 2 0,-7 7-37,2 3 0,-4 8 4,0 1 0,-2 8-4,-3-3 1,-3 4 4,2 1 1,-2 1-56,-2-1 1,0 5-13,0 1 0,-5-1 20,0-5 33,0 7-5,5-11 0,0 4 13,0-9 0,0-9-53,0 4 11,0-10-32,0 1 1,0-9-5,0-7 1,5 0 78,0-9 0,0 1-29,-5-2 1,0 2 70,0-6-68,0 6-1,0-10 0,2 10 55,3-6 1,-4 6-20,4-2 0,2 4 10,-2 1 0,1 0 72,-1 1 164,-3 5-64,4-4-157,-6 12 0,-5-4 164,0 10 0,-11 1-36,1 4 0,-9 3-75,-1-3 0,-2-2-39,-3 2 1,-4-7-81,0 2 1,-1-3 32,6-2 0,-4 0-133,4 0 0,-4-2-135,9-3 0,2 2-72,3-7 174,-4 7 0,7-9-158,-4 7-148,10-6 469,4 9 0,-1-4 0,-1 6 0</inkml:trace>
  <inkml:trace contextRef="#ctx0" brushRef="#br0" timeOffset="9619">8923 1970 7569,'9'13'0,"1"-3"-73,-7 3 179,4-11-39,0 4 0,-4-8-148,7-2 0,-7-5 82,2-5 0,1-3-97,-1-2 0,5-4-9,-5-7 148,6 1 1,-4 0 6,3-1 1,3 6-11,-3-1 1,1 2-71,-1-1 0,1-2 73,-6 6 0,7-1-58,-3 1 0,-1 9 41,2-4 1,-5 5-18,5 1 16,0 2 1,0 7-5,-1 0 1,-4 2-52,5 3 0,-7 3-6,2 6 1,2 6-17,-2 0 0,6 6 54,-1-2 1,3 4-25,2 1 0,1-4 11,4-1 0,-2-6 115,6 2 0,-6-4-28,2-1 0,1-5 53,-2 0 1,1-7-108,-5 2 1,-1-5 12,1-5 0,0-8-161,0-7 1,-1-6 100,1 2 1,-2-6-112,-3-4 0,-4 3 73,-6-3 0,0-1 63,0 6 0,0-10 0,0 8 0</inkml:trace>
  <inkml:trace contextRef="#ctx0" brushRef="#br0" timeOffset="4618">4351 1676 6207,'-14'7'424,"-1"-1"-195,0 4-207,0 3 0,1-10 60,-1 7-37,0 0 1,1 4-17,-1 1 0,5 0 21,0 0 1,5-1-98,-4 1 0,5 0 79,-1-1 1,4 1-67,1 0 0,0-1-6,0 1 1,1-2-11,4-3 0,4 1 21,5-6 1,1 0-72,0-5 0,9 0 141,1 0 0,6-6-64,-7-4 1,-1-3 16,1-2 0,-4-6-10,5-4 1,-7-1 36,1 2 1,-3-4 5,-1 4 1,-5 1 8,0-2 0,-7 7 5,2-1 0,-3 2 95,-2 3 0,-4 5-154,-5 5 0,-1 2 46,-10 2 0,-3 0-201,-1 0 0,-2 6 69,1 4 0,-1 2-180,6-3 0,1 5 284,4-5 0,0 4 0,1 2 0</inkml:trace>
  <inkml:trace contextRef="#ctx0" brushRef="#br0" timeOffset="4803">4454 1676 7569,'8'7'0,"-3"2"0,-2 4-684,2 2 349,-3-7 214,4 5 0,-4-5 104,3 7 0,-3 0 70,3 0-23,3-1 0,0 1-31,7 0 0,-1-7-5,1-3 0,0 1-310,-1-1 316,8 0 0,-6 2 0,5 1 0</inkml:trace>
  <inkml:trace contextRef="#ctx0" brushRef="#br0" timeOffset="6997">3969 2088 6670,'-15'-9'293,"2"1"-177,3 3 0,-3 2 45,4-7 0,0 5-66,0-4 1,0 4 107,0-5 0,-3 0-107,7-5 1,-4-6-24,4-3 0,-2-4-138,2-2 1,4-5 100,-4-5 1,11-7-299,9-2 1,1-7 123,9 3 1,-1-1-304,6-5 220,-1 10 0,13-15 0,4 12 1</inkml:trace>
  <inkml:trace contextRef="#ctx0" brushRef="#br0" timeOffset="6061">5924 1926 7569,'8'0'-588,"5"6"1,-10-4 594,7 3 0,-5-3 247,5-2-237,-7 0 1,10-2 133,-3-3 0,3 2-86,2-7 0,0 0 29,-1-5 1,3 1-41,2-1 0,-2 0 93,2 1 1,-3-8-76,-1-2 0,5-4 54,-1-1 0,1-1-11,-5 1 1,-6 0-7,1-1 0,-5 1-150,5-1 1,-7 3 87,2 2 1,-3 4-129,-2 6 0,0 0 85,0 1 1,0 4-271,0 0 213,-7 7 0,-1-4 3,-7 7 0,1 2 5,-1 3 1,5 3 23,0 7 0,1 1 33,-6 4 1,0-2-34,0 6 0,1-4 43,-1 4 1,0 1-29,1 4 0,4 1-12,0-1 1,2 2 14,-2 3 1,-1-1 8,6 6 0,0-6 11,5 1 0,0-3 3,0-1 1,2-8-18,2-2 0,0 0-3,5-6 0,1 3 5,5-12 0,5 4 0,-1-4 1,2 0-71,-1-5 0,-4 0 65,4 0 1,1-1-41,-1-4 0,4-2 35,-4-3 1,-1-3-1,-4 3 1,0-3-16,0-1 1,4 1 3,1 3 1,1-3 12,-1 3 1,1-3-9,3-2 1,2 5-25,-6 1 0,6 0 28,-1 0 0,-2-3-79,1 7 0,-6 0-22,2 5 0,-4 0-146,-1 0 1,-6 0 253,1 0 0,0 0 0,5 0 0</inkml:trace>
  <inkml:trace contextRef="#ctx0" brushRef="#br0" timeOffset="6547">6953 2205 7569,'15'-8'-421,"-7"-5"0,5 8 385,-3-10 1,-2 2 121,2-11 0,-1-2 194,6-9-235,6-2 1,-4-12 57,2 0 0,-2-7 14,-3 2 0,-1 4-216,-3 1 1,2 3 53,-7 2 1,-1 1-249,-4 4 0,-6 3 139,-4 7 1,-5 1-162,-4 4 315,-4 2 0,-6 1 0,-1-2 0</inkml:trace>
  <inkml:trace contextRef="#ctx0" brushRef="#br0" timeOffset="2462">1426 1955 7638,'8'-6'66,"-1"2"26,-7-5-7,0-1 0,1-3 3,4 3 0,-3-5-96,3 1 1,1-3 3,-1-7 4,7 6 1,-4-10 17,7 4 1,4-4 25,1-2 1,1 1-34,-1 0 0,2-1 34,8 1 0,-1-1-113,1 1 1,-1 4 51,0 1 1,-1 6-87,-3-2 1,1 4-28,-7 1 53,1 7 69,-5 2 0,-2 7-12,-3 4 0,-4 5-61,-6 10 1,0 1 57,0 3 0,0 9 5,0-4 1,0 4-2,0-4 0,0 1 20,0-1 1,0 2-18,0 4 0,0-4-4,0 3 0,0-3-21,0-2 0,0-4 1,0-1 1,0-6 6,0 2 0,0-4-12,0-1-128,0-7 105,0-1 62,0-20 1,5-4 5,0-12 1,5 1 0,-5 4 1,1-4 16,-1 3 1,-2-1 8,7 2 1,-7 1 77,2 3 0,2 9-21,-2-4 177,0 4-100,-5-4 139,0 7-157,0 1 1,-7 7-16,-3 0 1,-4 2-2,-6 3 0,2-2 3,-6 7 1,-1-7-132,-4 2 1,-1 2 59,1-3 1,-1 1-269,1-5 1,0 0 123,-1 0 1,3 0-454,2 0 0,-1 0 41,6 0 496,1 0 0,4 7 0,0 1 0</inkml:trace>
  <inkml:trace contextRef="#ctx0" brushRef="#br0" timeOffset="2904">2587 1867 7569,'0'8'-681,"0"5"584,0-3 1,0-2-67,0 2 0,-5-5 151,1 5 0,-8-5 88,2 4 1,-3-4 253,-1 5-194,-1-7 0,-2 9 34,-2-7 1,1 1-120,-7-1 1,3-3-57,-3 3 1,-3-4 52,4-1 1,1 5-69,-2 0 0,7 0 80,-1-5 0,3-5-104,1 0 1,7-6 57,3 1 0,3-10-10,2-4 0,3-5-30,7-6 0,2-2 39,12-7 0,-4-1-33,4 1 1,-1 0 29,2 0 0,1 7-233,-7 2 1,-4 9-86,-5 2-275,0 6 583,4 3 0,1 8 0,0 7 0</inkml:trace>
  <inkml:trace contextRef="#ctx0" brushRef="#br0" timeOffset="3376">3205 1455 7083,'-10'9'154,"0"-4"-80,0 3 1,-4 0-49,-1 7 1,2-6 5,3 1 1,-3-5-95,3 5 1,4-5-68,1 5 135,-3-1 0,6 6-86,-3 0 1,3-5 56,2-1 1,0-4-61,0 5 0,5-5 63,0 5 0,7-5-20,-3 4 1,4-4 24,2 5 0,0-5 0,0 5 1,-2-5 38,-4 5 0,3-1-39,-7 6 1,5 0 112,-6-1 0,1 8-59,-5 2 0,-6 2 42,-4-1 1,-3 3-60,-2-4 0,-1 4-9,-4 1 1,2-6-84,-6-3 0,-2-4-169,-9-1 1,3-7 238,-7-3 0,6 3 0,-3 0 0</inkml:trace>
  <inkml:trace contextRef="#ctx0" brushRef="#br0" timeOffset="17357">4366 4748 7569,'15'0'0,"-6"0"-557,1 0 348,-7 0 0,11-2 182,-5-2 58,4 2 1,2-16 28,0 3 1,1-4 165,4-1 0,-2-3-45,6-6 1,1-6-140,4 1 1,-1-7 6,-4 2 0,2-2 1,-6 2 1,0 3-86,-6 7 1,-1 1 39,-3 4 1,-3 2-115,-7 8 0,-2 1 46,-3 3 1,-3 3 61,-7 7 0,-1 0-42,-4 0 0,-1 7 24,-3 3 0,-2 3-5,6 1 1,0 6-4,6 0 1,-6 6 12,0-2 1,1 4 7,4 1 0,5 6 4,1-1 0,0 0-3,0-4 0,-3-1-6,7 0 1,0 1 3,5-1 0,0-1-4,0-4 0,0 3 26,0-8 0,7 2-24,3-1 1,3-4 21,1 4 1,1-9-12,0-1 0,6-7 1,4 2 0,-3-3-2,3-2 1,-1-3 1,6-7 0,4 0-11,0-9 1,1-3 6,-6 3 1,-4-6-1,-1 6 0,-6-3-1,2 3 1,-4 2 20,-1-2 0,-5 7-14,-1 3 1,-4 0 6,5 0-11,0-4 0,5 9 0,-1-6 0,3 7-172,2-2 109,-2-3 1,9 7 0,-5-6 61,2 0 0,8 6 0,6-6 0</inkml:trace>
  <inkml:trace contextRef="#ctx0" brushRef="#br0" timeOffset="15992">2293 4542 7569,'-6'8'-501,"4"-1"0,-9-5 411,6 3 0,-7-4 377,3 4-249,-4-3 0,-2-2-25,0 0 1,0 1 135,1 4-139,-1-3 0,0 6-23,1-3 1,1-2 33,3 7-34,-3 0 1,6 4 29,-3 1 0,-1 2 12,6 2 1,0-3-23,5 4 1,0-4 67,0-1-64,0 0 1,2-1 5,3 1 1,-2-7-29,7-3 1,1 2 27,9-2 0,-2 0-42,6-5 0,1-5 35,4 0 1,2-7-57,3 3 0,-1-5 44,6 0 0,-6-1-8,1 0 1,-9 1 41,-6-1 1,-2 0 195,-3 1-152,-5-1 0,-3 0-36,-6 0-22,0 7 0,-2-3 17,-2 6 0,-9 0-121,-7 5 0,-1 0 75,1 0 0,4 0-218,-4 0 0,-1 0-30,1 0 0,1 0-289,4 0 548,0 0 0,1 7 0,-1 1 0</inkml:trace>
  <inkml:trace contextRef="#ctx0" brushRef="#br0" timeOffset="16176">2470 4616 7569,'14'6'-353,"-4"-2"412,0 5-54,-7 1 1,9 5-160,-7 0 124,6-1 0,-8 1 72,7 0 0,-5-1 12,5 1 1,0 0-96,4-1 1,6 1 114,0 0 1,1 0-210,-2-1 1,4-6 51,7-3 0,1-3-396,3-2 479,-3 0 0,18 0 0,-3 0 0</inkml:trace>
  <inkml:trace contextRef="#ctx0" brushRef="#br0" timeOffset="16442">3704 4851 7569,'9'0'-1126,"-3"0"1271,-6-7-38,0 6 1,-1-11-67,-4 7 1,-5 1 131,-10 4 0,-3 0-68,-6 0 1,0 0-107,-1 0 0,-4 0 15,0 0 0,-1 0-96,6 0 1,-1 0 42,1 0 1,1 0-171,4 0 0,3 0 209,6 0 0,-6 0 0,-2 0 0</inkml:trace>
  <inkml:trace contextRef="#ctx0" brushRef="#br0" timeOffset="16745">3410 4954 7569,'0'8'-1214,"0"5"1375,0-11 1,-1 6 27,-4-3-134,-3-4 0,-7 6 45,0-7 0,-1 0 77,-4 0 1,2 0-13,-6 0 0,6-7-71,-2-2 1,-1-4-48,2-2 0,-1 0 58,5 0 1,2-1-165,3-3 1,-1-4 8,6-7 0,0 6-83,5-1 0,0 1 68,0-6 0,7 6-58,3-1 0,7 1-541,3-6 664,6 8 0,10-6 0,10 5 0</inkml:trace>
  <inkml:trace contextRef="#ctx0" brushRef="#br0" timeOffset="20020">4601 6203 7569,'0'-8'-1317,"0"-5"1278,0 3 1,5-9 63,0-6 0,5 2-8,-5-1 1,6-1 102,-1-4 1,3-5-122,2-1 1,-1 1 9,1 5 1,-5-6 1,0 1-28,-1 0 1,1 4-66,0 1 0,-7 1-199,2 4 281,3-4 0,0 12 0,7-6 0</inkml:trace>
  <inkml:trace contextRef="#ctx0" brushRef="#br0" timeOffset="20251">5189 5645 7569,'-6'8'-865,"-3"5"726,-5-3 0,-6-4 11,0-1 1,-6 2 45,2-2 53,-4 6 0,-6-8-31,-1 7 0,-5-5-10,0 5 1,3-7 69,-2 2 0,-1 10 0,-4 1 0</inkml:trace>
  <inkml:trace contextRef="#ctx0" brushRef="#br0" timeOffset="21493">4969 6086 7569,'14'0'-322,"1"0"-46,0 0 0,-1-5 243,1 0 1,-2-7 120,-3 3 0,1-4 119,-6-2 0,0 0-108,-5 0 0,0 6 167,0-1-155,0 7 0,-1-4-7,-4 7 0,-4 0-1,-5 0 0,-1 0 6,0 0 1,1 5-14,-1 0-15,0 6 1,2-3-23,3 7 0,2-2 35,3-3 1,4 3-68,-4-3 1,3 3 59,2 2 0,2-1-36,3 1 1,3-2 27,7-3 0,6 1-1,3-6 1,4 2 11,1-2 0,6-4-14,-1 4 1,2-3 59,-2-2 0,-3-7-53,4-2 0,-4-5 49,-2 0-45,0-1 8,1-6 1,-7 9 3,-4-2 0,-2 2 0,-3-2-6,1 5 34,0 3-18,-7 6 1,-2 2-18,-6 2 1,0 0 3,0 5 0,0 3-6,0 8 0,-1-4 7,-4 3 0,3 3-10,-3-3 1,-1 1 6,1-5 1,0-1-1,5 1 0,0-5-1,0 0 1,2-7-5,3 2 0,-2 1-17,7-1 1,-1-2 19,6-7 1,0-5-3,0-5 1,2-1 0,-2 0 0,3 1-99,-8-1 0,3 0 76,2 0 1,-5 1-8,-1-1 1,-4 7 15,5 3-8,-7 3-11,4 2 177,-1 0-160,-4 0 1,5 7 50,-7 3 0,0 3-32,0 1 0,0 1 58,0 0 0,0 0-35,0-1-12,0 1 0,0 0-8,0-1-10,0-5-47,0-3 0,1-6 52,4 0 1,-2-6-21,7-4 0,0-2 13,5 3 1,-1-5 15,1 5 1,0 2-14,-1 2 1,-4-1 0,0 1 1,-5 0 38,5 5-38,0 0 23,4 0 0,1 5-15,0 0 1,-1 1-6,1-1 1,0-3 35,-1 3-17,1 3 0,0-5-15,-1 7 1,1-7 1,0 2 0,0-3 4,-1-2 0,6 0 1,-1 0 0,1 0-20,-5 0 1,1 0 24,4 0-25,-4 0 0,5 0 84,-6 0-33,0 0 0,-1 0-29,1 0 1,-5 0 4,0 0 0,1-7 19,9-3-23,-10-3-2,16-1 0,-17-1-10,11 0 0,-4 0 17,-1 1 1,-5 4-24,0 0 11,-1 0-11,6-4 13,0 6 104,-7 1 14,-1 7-161,-7 0 51,0 7-2,-7 1 0,-1 13-17,-7 3 0,0 4 22,1 2 1,-3 1 17,-2 3 1,3-1-1,-4 6 1,-1-7-3,1 3 0,-4 1-10,4-2 1,-6 2 4,1-2 0,1-3-22,-6 4 19,11-4-8,-15-2 1,17-6-50,-2-4 1,4-2 73,5-3-288,-3-5 202,11 4 0,-4-13-5,6 0 0,6-8 32,4-12 1,8 2-16,2-7 1,4 6-21,-4-6 0,6 1 20,-1-6 1,-3 1 40,3 0-37,-1-1 7,6 1 0,-6-5 51,1-1 1,-1 1-37,6 5 0,-1 1-3,0 3 1,1 4 10,-1 6 1,1 2 2,-1 4 0,-1 2 76,-4 7 0,4 0-78,-3 0 0,-3 5-1,3 0 1,-5 1 4,4-1 0,-1 2-95,1 3 1,3-4 91,-8-6 0,1 5-345,-6 0 160,1 0 177,0-5 0,0 0 0,-1 0 0</inkml:trace>
  <inkml:trace contextRef="#ctx0" brushRef="#br0" timeOffset="18934">2205 6071 7569,'8'7'-673,"-1"-6"853,-1 6-102,3-7 0,5-5 91,1 0 0,0-7-69,-1 3 1,1-4-22,0-2 0,4-1-33,1-4 0,4 2-12,-4-7 0,5 1 59,-6-5 1,2 4 4,-1 1 1,-4-1-56,4-4 0,-5 4 32,-6 1 0,3 6-127,-7-2 0,1 4 79,-1 1-128,-3 0 1,4 6-55,-6-1 144,-6 7 1,-2 1-38,-7 7 0,0 6-19,1-1 0,-1 5-9,0 4 0,2-2 44,3 2 1,-3 3 4,3-3 0,-3 2 0,-1-1 0,4-4-12,0 4 0,5-2 10,-5 1 1,7-2 15,-2 2 0,-1-2-10,1-3 1,0 1 5,5 0 1,1-1 33,4 1 1,4 0-39,5 0 0,1-1 50,0 1 1,-1-2-41,1-3 0,-5 3 34,0-3 0,-1-4 6,6-1 1,1 2 3,4-2 0,-2-1-29,7-4 1,-1-6 0,5-4 0,1-1-74,-1 1 0,2-3 73,4 3 0,-4-3-292,3-2 0,2 2 116,-2 3 1,2-1 171,-2 6 0,4-6 0,6 2 0</inkml:trace>
  <inkml:trace contextRef="#ctx0" brushRef="#br0" timeOffset="19271">4145 5909 7569,'9'7'-264,"-3"-6"-55,-6 6 1,-3-5 454,-7 3 0,-1-4-68,-14 4 1,-1-3 93,-8-2 1,1 5-76,-6-1 1,5 1-141,-6-5 0,8 0 93,-3 0 1,-1 0-208,2 0 0,0 0 19,4 0 1,-4-1-95,0-4 242,0 3 0,4-4 0,1 6 0</inkml:trace>
  <inkml:trace contextRef="#ctx0" brushRef="#br0" timeOffset="19603">3807 6203 7569,'-1'10'-170,"-4"0"1,-5-5-98,-10 5 1,2-7 40,-6 2 1,-1-4 411,-4-1 1,-5 0-74,-1 0 1,0-6-13,0-4 1,3-3-32,-8-2 1,13-1-20,-3-4 0,6 2-133,-1-6 1,4 4 44,6-4 1,7-1-59,3-4 1,5 4 64,5 1 0,15-1-136,9-4 1,10 0 20,0-1 145,4 7 0,14-4 0,4 4 0</inkml:trace>
  <inkml:trace contextRef="#ctx0" brushRef="#br0" timeOffset="24188">2176 7585 6571,'-8'0'341,"1"-2"-140,7-3 1,0-4-106,0-11 1,0-1 18,0-4 0,2-2-16,3 2 0,-2-3-123,7-1 1,-7 0 83,2-1 0,1 6-251,-1-1 1,2 7-73,-2-1 0,-4 2 263,4 3 0,3-1 0,1 0 0</inkml:trace>
  <inkml:trace contextRef="#ctx0" brushRef="#br0" timeOffset="28525">2337 6894 7569,'0'8'614,"-1"-1"-1528,-4-7 424,3-7 490,-11-1 0,12-13 0,-6-2 0</inkml:trace>
  <inkml:trace contextRef="#ctx0" brushRef="#br0" timeOffset="27051">5689 7717 7569,'8'0'-550,"-1"0"465,-7 0 140,6 0 107,-4-6-150,4-2 1,-4-7 66,3 0 0,-4 0-59,4 1 0,-1-1 48,0 0 1,0-4-105,6-1 1,-6-6 43,6 2 0,0-4-9,5-2 1,-1-4-8,1 0 1,0 1 38,0 9 0,4-2-37,1 6 1,1-5 22,-1 6 1,-3-1-55,8 6 0,-2 4 48,1 0 0,4 7-68,-3-2 0,-4 3 60,-2 2 0,-4 7-3,-5 2 0,1 6-4,-6 5 0,0 3 1,-5 6 0,0 2-29,0 3 0,0-3 28,0 4 0,0 1-5,0-2 1,0 0 5,0-4 0,0-8-17,0-2-2,0 3-4,0-7-205,0-1 179,0-9 0,5-27 25,0-3 0,2-11 36,-3 11 1,0 1-40,5-1 1,-5 6 31,1-2 0,1 4 16,-1 1 0,0 5 38,-5 0 280,0 7-49,0-3 1,-7 11-189,-2-1 1,-11 8-26,-4-2 1,-6-2-105,-4 2 1,1-7 56,-6 2 0,5-4-81,-6-1 1,8 0-218,-2 0 0,3 0 107,1 0 0,6-4-440,-1-1 604,7-7 0,-3 4 0,6-7 0</inkml:trace>
  <inkml:trace contextRef="#ctx0" brushRef="#br0" timeOffset="27498">6894 7556 7569,'0'14'-882,"0"-4"923,0 0 1,-5-5-8,0 5 0,-6-2 97,1 2 0,0 1-83,-4-6 1,2 5-18,-7-5 0,-3-1 7,3-4 0,-6 0-5,6 0 0,-6 0-38,6 0 1,-6-6-4,5-4 0,1-1-53,4 1 1,0-3 79,1 3 0,4-8-54,0-2 1,7-1 35,-2 2 1,-2 1 22,3-7 1,-1 6-32,5-6 1,1 1 1,4-6 0,2 6-36,3-1 1,1 2-6,-6-1 0,5-2-298,-5 6 90,6 1 254,-3 4 0,7 0 0,0 0 0</inkml:trace>
  <inkml:trace contextRef="#ctx0" brushRef="#br0" timeOffset="27907">7379 7173 7569,'23'0'-434,"-8"0"110,-2 0 264,-12 0 70,6-6 198,-7 4-183,0-4 0,-7 6 120,-2 0 1,-9 0-109,-2 0 1,-6 0-10,1 0 1,3 6-23,-3 4 0,2-2 2,-1 2 0,3 0-6,6 5 0,0-1-16,0 1 1,2 0-36,4-1 0,2 6 63,7 0 0,-5-1-68,0-4 0,0 0 51,5-1 1,7-4-66,3 0 1,3-2 46,1 2 0,3 1-2,2-6 0,-1 5-4,7-5 0,-6 0 0,6-5 1,-7 5 32,1 0 1,-4 6-28,-5-1 0,-3 4 0,-7 6 0,-2-2 6,-3 6 0,-3 1-90,-7 4 1,-1-1-10,-4-3 1,2-4 113,-6-6 0,-1 6 0,-4 2 0</inkml:trace>
  <inkml:trace contextRef="#ctx0" brushRef="#br0" timeOffset="24638">2631 7556 7569,'15'6'0,"-5"-4"-329,0 3 92,-7-4 248,10-1 0,-6-6 129,2-4 1,3-3 123,-7-2-216,0-6 1,0 3 32,-1-6 1,6 1 2,-5-2 1,0-3-108,-5 4 0,0-2 61,0 1 0,0 2-229,0 4 143,0 2 0,0-4-192,0 7 49,0 5 79,0 3 71,7 6 1,-4 5 6,7 0 1,-2 6 22,2-1 1,1 8-23,-6 1 1,6 3 79,-1-3 1,3-1-56,2 7 0,0-7 75,-1 1 0,6-4-46,-1-5 1,8 1 37,-3-6 0,4 0-17,1-5 1,-1-2 2,-3-3 0,1-3 36,-7-6 0,6-1-48,-6 0 0,1-4-27,-5-1 0,-1-6 29,1 1 0,0-2-115,-1-3 0,0 2 32,-5 4 1,-2-2-123,-7 6 0,0 1-20,0 4 0,-2 7 190,-3 3 0,-3 3 0,-7 2 0</inkml:trace>
  <inkml:trace contextRef="#ctx0" brushRef="#br0" timeOffset="24929">3572 7570 7569,'7'8'-328,"1"-1"116,0-7 160,5 0 92,-5-13 1,2 3 39,0-9 1,-5-4-3,5-2 0,-6-3-18,6-1 0,-2-2 7,2-3 1,-3 3-8,-7-4 1,0 9-1,0 2 0,0 6 7,0-2 1,0 4 15,0 1 1,-7 5 89,-3 1 1,-3 5-174,-1-1 0,-1 10 0,0 3 0</inkml:trace>
  <inkml:trace contextRef="#ctx0" brushRef="#br0" timeOffset="25204">3528 7629 7569,'23'7'0,"3"-6"-102,-6 4 1,4-3-143,-4-2 1,6 0 254,-2 0 0,4-12 61,2-2 1,-6-4 94,1 3 0,-1-5-70,5 1 0,1-6 24,-1 6 0,1-6-49,-1 6 1,0-8 19,1 3 1,-6-4-22,1-1 1,-9 1 16,-1 4 0,-7-3-36,-8 8 1,0-1-96,0 6 1,-8 0-56,-7 5 0,-8 2 41,-11 7 1,-4 0-304,-6 0 1,5 2 145,0 3 0,1-2 214,-1 7 0,-3 0 0,4 4 0</inkml:trace>
  <inkml:trace contextRef="#ctx0" brushRef="#br0" timeOffset="25815">4689 7717 7569,'15'0'-826,"-5"0"424,0 0 193,-1 0 165,0-6 1,-1 4 334,-3-3-56,-4 4 256,6 1 0,-14 4-416,-3 1-1,-3 7-30,-1-11 1,-1 13 11,0-5 1,-4-1 6,-1 2 0,-4-5-8,4 5 0,0-7-99,6 2 1,-3-3 49,-2-2 0,2 0-67,-2 0 0,2-7 89,3-3 0,-1-3-60,0-1 0,6-6 42,-1 0 0,5-11-4,-5 2 1,7-5 22,-2-1 0,5 3 5,5-7 0,-2 4-21,7-4 1,0 6 5,4-1 1,6 3-54,0 2 1,1 4 51,-2 1 0,4 6-197,7-2 1,-1 4 56,0 1 0,1 5-248,-1 1 1,-4 5-11,-1-1 380,-6 4 0,10 7 0,-5 2 0</inkml:trace>
  <inkml:trace contextRef="#ctx0" brushRef="#br0" timeOffset="25998">4748 7467 7569,'-2'13'-376,"-2"-3"201,-11-3 0,-1-7 139,-4 0-11,-3 0 1,0 0 51,-6 0 1,4 0-86,1 0 0,-1-2-356,-4-3 436,6 4 0,-5-12 0,5 4 0</inkml:trace>
  <inkml:trace contextRef="#ctx0" brushRef="#br0" timeOffset="23649">1735 7512 7569,'0'9'0,"0"1"0,-2-7-534,-3 2 367,4 3 1,-8-6 306,5 3-119,2-3 1,-11 2 119,3 1 1,2 2-58,-2-2 0,-5-2-21,-4 7 1,-7-5-6,1 5 1,-3-1 13,-1 6 0,0-5-3,-1 0 1,2-2-3,4 2 1,-2 1-49,6-6 0,1 0-7,4-5-57,-6 0 1,4-2 48,-2-3 1,7-3-38,2-7 1,6-6 52,-6-3 1,7-4-49,-2-1 1,3-1 33,2 1 1,0-2-27,0-4 0,2 4 16,3-3 1,-2-2 1,7 2 0,-1 0 1,6 4 1,0-2 3,-1 2 1,1-3-118,0 9 1,1-2 102,4 1 0,-2 2-194,6 4 1,-4 4 52,4 1 1,1 0-456,4 10 607,-6-1 0,5 5 0,-5 0 0</inkml:trace>
  <inkml:trace contextRef="#ctx0" brushRef="#br0" timeOffset="23862">1588 7232 7569,'0'15'0,"-2"-2"-650,-3-3 497,-3 3 0,-8-12 0,-4 6 447,-4 0 0,-2-6-78,1 4 0,-1-3-96,6-2 0,-4 0-215,4 0 1,-4 0 103,4 0 0,0 0-180,6 0 0,4-2 171,0-3 0,0-3 0,-4-7 0</inkml:trace>
  <inkml:trace contextRef="#ctx0" brushRef="#br1" timeOffset="180324.27">794 1373 7151,'2'8'-1194,"3"-3"1211,-4 3 0,7-1 22,-3 3 0,-3-2-10,3-3 0,-4-2-11,-1 7 1,2-5 35,3 5-36,-3-1 0,4 6 13,-6 0 0,0 1 2,0 4 0,2-4-9,3 4 0,-4 2-2,4 3 1,-3 1-8,-2-1 0,1 2 10,4-2 0,-3 4-12,3 6 0,-3-4 8,-2 3 0,4 2 0,1-2 0,0 7-4,-5-2 0,0 4 1,0 1 0,5 0-10,0 0 0,0 0-6,-5 0 1,0 5-10,0 0 0,0 0 20,0-5 1,0 5-7,0 0 0,0 5-10,0-5 1,0 0-1,0-5 0,0 0 1,0 0 0,0 5-1,0 0 1,0 0 0,0-5 0,0 7 5,0 3 1,0 2-12,0-3 1,0 5 7,0-5 0,0 0-4,0 1 0,0-2 2,0 2 1,2 3 1,2-3 0,-2-2 18,3 2 0,2 0 2,-3 5 0,3-5 1,-2 0 0,-4-6-15,4 6 0,2-6 18,-2 1 1,0 3-14,-5 2 1,0 1 13,0-1 1,1 2-15,4-7 1,-3 0-2,3-5 0,-4 0-10,-1 0 0,0-5-1,0 1 0,0-1-2,0 5 1,0 0-3,0 0 0,0 0-4,0 0 1,0 2 10,0 3 1,0-8-6,0 3 0,-1-3 11,-4 3 0,3-5 0,-3 0 0,4-1 14,1 1 1,0 2-18,0-7 1,0 2 11,0-2 1,0-4-9,0-1 0,0-1-12,0-9 0,0 6 11,0-5 1,0 4-13,0-4 0,0 1 7,0-1 1,0-3-4,0 8 1,0-5-1,0 4 0,0-4-1,0 4 1,0-1 25,0 2 1,0 1-24,0-7 1,0 3 23,0-3 0,0-3-19,0 4 0,0-2 0,0 2 0,0-4 5,0 4 0,0-4-22,0-1 0,0-1 18,0 1 1,0 0-1,0-1 1,0 1-19,0 0 0,0-1 12,0 1 1,0 0 12,0 0 0,0-1-13,0 1 1,0 0 10,0-1 0,1-4 5,4 0-10,-3-7 1,4 5 8,-6-3 0,2-3 18,3 3-19,-3-4 1,6-1 5,-3 0-16,-4 0 4,12 0 1,-9 0 0,5 0 20,-5 0-3,9 0 9,-5 0-18,7 0 1,-2-1 5,-4-4-10,5 3 1,-6-4 10,6 6 1,-4-5 6,0 0 2,0 0 1,5 5-4,-1 0 1,-4 0 33,0 0-23,0 0 1,4 0 3,1 0 1,-5 0-27,0 0 1,-1 0 40,6 0-43,0 0 0,-1 0 10,1 0 0,0 0-6,0 0 0,4 0 17,1 0 0,-1 0-4,-4 0 1,5 0-13,-1 0 1,7 0-1,-1 0 1,-2 5 12,1 0 0,1 0-6,4-5 0,-1 0-4,-4 0 0,4 5 3,-3 0 0,-2-1 1,1-4 0,-4 0 2,4 0 0,-6 0 0,2 0 0,-4 0-14,-1 0 1,4 0-7,1 0 1,0 0-6,-6 0 0,6 0 18,-1 0 1,3 0 22,-3 0 0,-1 0-25,7 0 0,-2 0-1,1 0 1,4 5 1,-4 0 0,-1 0 0,2-5 0,-2 5 4,1 0 0,4 0-3,-4-5 0,-1 0-28,2 0 1,-6-5 27,6 0 0,-7-1-39,1 1 0,-2 3 30,-3-3 0,1 3 4,0 2 1,0 0-13,-1 0 0,1 0 8,0 0-2,6 0 0,0 2-1,4 3 0,-4-3-12,-6 3 0,1-2 12,3 2 1,-2-4-12,2 4 1,3-3 8,-3-2 1,6 0 10,-6 0 1,6 0-15,-6 0 1,6-5 1,-6 0 0,6 0-5,-5 5 0,4-5-2,-4 0 0,-1 0-3,-4 5 0,0-4 10,-1-1 0,1 0 5,0 5 1,-1-2-9,1-3 1,0 4 5,0-4 0,-1 3-5,1 2 1,1 0 1,4 0 0,-4-5 8,4 0 0,-2 0 0,1 5 1,-2 0-7,2 0 0,4 0 0,2 0 1,-2 0-9,1 0 0,-1 0 8,1 0 1,4 0-15,-3 0 0,-2 0 1,1 0 0,-1 0-2,1 0 1,3 0 11,-8 0 0,2 2-2,-1 3 0,-4-3 10,4 2 1,-4 3-12,-1-2 0,1 1-1,4-1 0,-4-3 3,4 3 0,1-2-4,-1 2 1,1-3 7,-2 3 1,3-2 0,2 2 0,4-4-2,-4 4 1,4-3-1,2-2 1,-3 1-18,-2 4 0,3-3 14,-4 3 1,2-3-14,-1-2 1,1 1 11,-6 4 1,4-3-11,-4 3 0,1-4 0,-2-1 0,-2 0-1,2 0 1,-2 0 3,-3 0 0,6 0-2,0 0 0,-1 2 7,-4 3 0,4-4-5,1 4 1,5-3-1,-6-2 0,7 5 0,-1 0 1,-2 0 4,1-5 0,1 0 9,4 0 1,0 0 2,1 0 0,-6 5-5,1-1 1,-2 1 1,1-5 1,2 5 3,-6 0 0,4 0-8,-4-5 0,0 2-6,-6 3 0,6-4 8,0 4 0,4-3-14,-4-2 1,1 0 4,-2 0 0,-1 0-2,7 0 1,-1 0-5,6 0 1,-6 0-2,1 0 0,-1 0-6,6 0 1,1 0 10,3 0 1,-3 0-5,3 0 0,-3-2 2,-1-3 0,-6 4-3,1-4 0,-2 3-4,1 2 0,4 0-1,-4 0 0,-1-5 4,2 0 0,-1 0-1,6 5 1,-1 0-6,1 0 0,1 0 6,3 0 0,-2 0-8,8 0 0,-6 0 6,5 0 0,-5 0-7,6 0 1,-8 0 4,3 0 0,-4 0-1,-2 0 0,0 0 2,1 0 0,-1 0-1,1 0 0,-1 0 15,0 0 1,6 0-14,-1 0 0,7 0-9,-2 0 1,4 5 8,1 0 0,-2 7 13,-3-3 0,2 0-9,-7 0 0,1-4 1,-6 5 0,5-2 2,1 2 0,-1 3 1,-5-3 0,7-2 33,4 2 1,2-5-35,2 5 1,0-7 6,0 2 0,-1-2-2,-4 2 0,3-4-10,-2 4 0,-4-3 5,-2-2 0,-3 0-1,-2 0 0,6 0 6,-1 0 0,2 0-1,-2 0 0,2-2 2,3-3 1,4 4-6,-4-4 0,3 3-4,2 2 0,-1-5 5,-4 1 1,2-1-8,-7 5 1,1-5 2,-6 0 1,0 0-1,1 5 0,4-5-14,0 0 0,7-5 14,-2 5 0,4-4-10,1 4 0,-3-5 9,3 5 0,-3-6-8,8 1 1,-8 2 4,-2-2 1,-5 5 0,5-5 0,-4 5 3,4-5 0,-5 7 1,5-2 1,0-1 0,6 1 0,-5-5 1,4 5 0,-6-5-12,11 5 0,-8-4 8,3 4 1,-2-2-6,-7 2 0,1-1 4,-2-4 1,-3-3-13,3 3 1,-3 2 13,-1-2 1,-1 2-1,0-2 0,1-3-2,-1 3 0,1-3 0,-1-1 0,0-1-9,1 0 0,-1 2 9,1 3 0,-6-3-18,1 3 1,-7-1 16,1 1 0,-2-3-34,-3 3 0,1 2 10,0-2 1,-6 2-4,1-2 1,-2-3 11,2 4 0,2-5-4,-7 0 1,4 2-2,-4-2 1,0 2 4,-5-7 0,5 2-16,0 3 1,0-8 14,-5-2 0,0 1 28,0-2 1,5 1-36,0-5 1,0-1 1,-5 1 1,0-2 8,0-4 0,1-2-2,4-7 0,-3-2 25,3-3 1,-4 2-23,-1-7 0,5 5 30,0-5 0,0 5-27,-5-5 1,5 2 28,0-2 0,1-8-14,-1 3 0,-3-13 2,3 4 1,-2-6-2,2 10 0,-3 1 2,2 4 1,3-6-3,-2-4 1,0-8-107,-5-1 1,5-1 97,0 6 0,-1-1 5,-4 1 0,0 4-56,0 1 0,2-9 50,3-1 1,-3-4-2,2 13 0,-2-1 4,-2 1 0,0-1 0,0 7 1,0-8-2,0 3 1,0-4-6,0-2 0,0 2 10,0 4 1,-2-9-6,-2 4 1,2-4-29,-3 3 1,3-4 28,2 0 1,-4-1-2,-1 6 0,0-1 2,5 1 1,-5 6-1,0 3 1,0-1 8,5 1 0,-5-3-13,0 8 1,-1-3 7,1 8 0,3-1-3,-3 1 1,-1 2-6,1 3 1,-5 1-19,5-6 1,-5 5-4,5-5 0,-4 5 19,4-4 0,-5 10 100,5-1 0,-5 5-101,5 0 1,-4 3-4,4 6 0,-2 1 5,2-1 1,-1 1-5,-4 0 0,-2 4 24,8 1 1,-8 4-12,2-4 1,2 4 1,-2-4 0,1 6 15,-6-2 1,2 4 2,3 1 1,-8 5 54,3 0 0,-3 2-63,4-2 0,-3-1 23,-2 6 0,1-5-28,-7 5 0,6-4 1,-6 4 1,6-5 10,-6 5 0,1-5-2,-6 5 1,6-1-30,-1 1 1,4 3 20,-8-3 1,9 2-13,-5-2 1,1 3 10,-1-2 0,-2 2 16,-3 2 0,1 0-7,-1 0 1,-5 0 26,-5 0 0,-2 0-36,-2 0 0,0 0-1,0 0 1,1 0 12,4 0 0,-2 0-2,7 0 0,-5 2 5,4 2 0,-6 0-4,2 6 1,-3-6 4,-2 6 0,-5-5-8,0 5 0,-7-2 2,2 2 0,4 3 1,1-3 1,3 1 0,2-1 0,5 3-9,-1-3 1,1-2-6,-5 2 0,-5-2-4,0 2 1,-6 1 10,1-6 0,-2 7 2,2-3 1,-1 0-1,6 0 0,0-4-18,5 5 0,0-5 27,0 5 1,-7-5 0,-3 4 1,-3-4-22,-2 5 1,0-5 0,0 5 1,7-7-26,3 2 0,3-2 30,2 2 0,0-3-16,0 3 0,-2-2 11,-3 2 0,-3-4-4,-7 4 0,5-3-5,1-2 1,0 5-3,-1 0 1,4 0 3,6-5 1,0 0 1,-1 0 0,0 0-5,-4 0 0,-4 0 6,-5 0 1,-1 0-10,0 0 0,2 0 7,3 0 1,3 0 5,7 0 1,0 0-1,0 0 1,0 0 1,0 0 1,-7-2 23,-3-3 0,-3 4-28,-2-4 1,6 1-2,-1-1 1,6 2 4,-1-7 1,5 7-1,5-2 0,-3-3 0,2-2 0,-9 2-21,-5-2 0,2 5 13,-2-4 1,5 5-1,-5-1 1,7 4-14,-2 1 1,5 0 12,5 0 0,-2 0-3,7 0 0,-6 0 2,6 0 0,-7 1 32,2 4 1,-8-1-32,-2 5 1,0-5 20,5 1 1,0 1-10,-1-1 1,6 0 1,0-5 1,1 2-16,-1 2 1,3-2 10,7 3 0,-7-3-24,-3-2 0,0 0 20,-5 0 1,3 5-24,-8-1 1,3 1 23,2-5 0,0 5-1,0 0 1,4 0-7,1-5 1,7 5 0,-3 0 0,3 5 13,-3-6 1,3 3 2,-8-2 1,1-3-17,-5 2 1,3 0 5,-3 1 1,5-4-20,-5 4 0,1-2 10,9 2 0,-5-3-4,5 3 1,-1-4 1,6-1 0,0 0-1,-1 0 0,6 0-2,-1 0 1,1 0 3,-6 0 1,-4 5-1,0 0 1,-2 0 0,1-5 0,4 2 0,-3 3 0,2-4 16,-3 4 1,4 2 2,-3-2 0,4 4 4,6-4 1,-4 2 4,4-2 0,1-4-20,-2 4 1,6 2 2,-6-2 0,7 0-10,-1-5 0,-4 0 11,-2 0 1,2 0-27,-1 0 0,-1 0 21,-4 0 1,0 0-14,-1 0 1,1 0 1,-1 0 1,6 0-4,-1 0 1,3 0 3,-3 0 0,-1 0 3,6 0 1,-4 0 6,4 0 0,-1 0-6,1 0 0,4 0-2,-3 0 1,2 0 5,2 0 1,1 0 0,-1 0 0,0 0-5,1 0 0,-1 0 0,0 0 1,1 0 19,-1 0 0,0 0-17,1 0 0,-1 0 3,0 0 0,-4 0-2,-1 0 1,0 0 13,6 0 1,-1 0-11,0 0 1,2 1-1,3 4 1,-3-3 0,3 3-5,-3-4 0,-1-1-6,-1 0 0,5 0 15,0 0-33,1 0 27,-6 0-26,0 0 16,1 0 0,0 2-2,5 3-2,-4-3 1,9 4-8,-5-6 0,5 0 9,-2 0 2,-1 0-4,6 0 279,-6 0-317,7 7-133,0-6 80,0 12 0,0-9 79,0 5 1,0-4-10,0 5-4,0 0 1,0 5 30,0-1 1,0 1-30,0 0 1,0 4 37,0 1 0,5 4 4,0-4 1,1 6 3,-1-1 0,-3 1-60,3-2 0,-4 4 36,-1-3 0,0 1-1,0-2 0,5 4 0,0-4 0,0 4-1,-5 2 0,0 4-12,0 0 0,0 2-17,0-2 1,5-1-26,0 6 1,0-4-46,-5 4 1,0-7-13,0 3 0,-7 1 120,-3-2 0,-3 7 0,-1-4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17.9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15 698 7569,'-8'0'-1011,"1"0"1121,7 0 67,0-7 0,2 6-55,3-4 0,3-2 19,7 2 0,1-6-93,4 1 0,-2-3 8,6-2 1,2-4-19,9-1 0,2-4 51,7 4 1,5-6-116,0 1 0,5-1 49,-5 2 1,-2-4-33,-7 3 0,-1-1 48,-10 2 1,-4-2-88,-15 6 1,1-1 32,-6 1 1,-2 9-82,-8-4 1,0 5-9,-9 1 1,1 2 61,-12 7 0,1 0-30,-6 0 0,1 0 43,-1 0 1,-4 7-32,0 2 1,-1 9-4,6 2 1,0 6 100,-1-1 1,6 4-98,-1 5 193,7-3-150,-3 12 0,8-11 26,3 8 0,4-6 8,6 5 1,0-6-14,0 1 0,6-5-6,4-4 0,5-4-13,4-6 0,-1-7 11,7-3 1,-1 2-59,6-3 52,-1 1 10,0-11 0,4-1-4,-3-3 1,2-3 47,-7 4 0,1-6-49,-2-5 0,-2 9 29,-8-4 1,1 5-23,0 1 1,-6-3 8,1 7 0,0-6 1,0 9-26,0-3 12,-7 4-2,10 1 0,-10 1-14,7 4 16,-7 3 1,9 7-10,-7 0 0,4-1 9,-4 1 1,7-5-1,-2 0 1,3-7-1,1 2 0,1-2 2,0 2 0,-1-3 0,1 3 1,5-5 0,-1-5 0,6-3 57,-6-7 1,1 2-50,-5 3 37,-1-10 1,-4 11-35,0-11 0,-7 4-20,2 1 0,-5 5 25,-5 0 0,-3 7-35,-7-2 0,-6 4 15,-3 1 1,1 0-5,-2 0 1,6 0-79,-6 0 0,7 6 76,-1 4 1,2 3-27,3 2 0,4-1 18,0 1 0,5 0 0,-5-1 1,7 6-4,-2 0 1,4-1 35,1-4 1,6 0-18,4-1 1,8-4 4,1 0 1,8-7 0,-3 2 0,5-3-9,6-2 0,-4 0 45,3 0 0,-1-7-40,1-3 0,-3-3 29,3-1 0,-3-3-23,-1-2 1,-1 1 63,1-7-63,6 1 37,-12-6 0,10 1 4,-9 0 1,1-3-9,-2-2 1,3 3-14,-8-3 0,1 8-28,-6 1 1,-4 6 24,0-6 0,-5 7-115,5-1 1,-7 2 104,2 3 0,-3 4-291,-2 0 110,0 7 62,0-4 121,-7 7 0,1 7-55,-4 2 1,-3 9 20,3 2 0,-3 6-10,-2-1 0,0 4 6,1 5 0,-1-1 10,0 6 0,2-6-57,3 1 1,-3 2 32,4-2 1,2-4-7,2-6 1,4-6 28,1 2 1,0-9-58,0-1 56,0-7 1,8 2-17,6-10 1,1-8 68,5-6 1,3-7-60,1 1 1,9-3 35,1-1 0,5-5-12,-5-1 1,7 6 5,-1 4 1,7 1-185,2-5 0,-2 6 102,-8 3 0,1 5 70,-11 6 0,4-5 0,-10 6 0</inkml:trace>
  <inkml:trace contextRef="#ctx0" brushRef="#br0" timeOffset="2129">1632 698 7569,'15'0'0,"-1"0"-175,1 0 203,6 0 0,2 0 0,6-2-101,1-3 1,4 2 48,0-7 0,6 5-34,-6-4 0,-1 0 39,-9 0 0,4-3 34,-4 7 0,3-5-56,-3 6 1,2-6 61,-6 5 0,-1 0-51,-4 5 1,0 0 65,-1 0-71,1 0 0,-7 2 42,-3 2 1,-5 0-39,-5 6 0,-3 1 7,-7 9 0,1-4-4,-1 3 0,0-2 6,1-2 0,4-6 12,0 1 14,0 0-19,2 5 14,2-7 0,7 3-7,4-6 0,5 0-19,9-5 1,-1 0 27,7 0 1,4 0 0,6 0 1,1-5 49,-2 0 0,-3-6-53,3 1 1,2-1 41,-2 1 0,1-8-35,-6 3 1,1-3 40,-1 3 1,-1-1-34,-4-4 1,-3 4 37,-6-3 0,-2 7 25,-3 2 13,-3 1-136,-7-6 71,0 0 1,-7 7-61,-3 3 0,-3 3 53,-2 2 1,6 0-83,-1 0 1,0 7 63,-5 3 1,1 3-116,-1 2 99,0-1 0,5 1 0,1 1-9,-3 4 0,6-4-15,1 4 1,-2-4 19,2-1 1,2 0 36,8-1 1,-2 1-38,7 0 0,1-6 44,9 1 0,-4-7-37,4 2 0,-2-3 30,2-2 1,-2-2-1,6-3 0,-1 2 0,1-7 1,4 1 1,-3-6 0,4 0-15,5 1 0,-3-8 47,4-2 1,1 1-42,-2-2 1,5 1 76,-5-5 1,6-1-49,-6 1 0,0-1 3,-4 1 1,-6 1-39,1 4 0,-7-4-2,1 3 1,2-1-83,-1 2 1,0-2 98,-6 6 0,-1-4-74,-3 4 1,3-5 52,-3 6 0,-2-6-97,2 6 0,-5-6 72,5 6 1,-7-1-58,2 5 71,-4 1 8,-1-1 1,-4 8 98,-1 7 1,-7 9-104,2 10 1,-8 4 40,-1 6 0,-1 2-27,6 4 0,-6-4 4,0 3 1,-4 4-8,4 1 0,-1-3-51,1-2 1,2 2 11,-6-2 1,4 1-11,-4-6 0,6 0-35,-2 1 0,-1-7 58,1-4 1,3-2-119,7-3 73,-3-6 40,11-1 0,-3-14-11,10-2 0,5-6 45,9-5 0,3 4 10,2-4 0,4 2 7,-4-1 0,-2 4 56,-3 0 0,2 1-52,-1 4 0,6 2 51,-1-2 0,-2 7-58,1-2 1,-6 3 54,2 2 0,-4 0-15,-1 0 7,-1 7 1,-5 1-66,-5 7 1,-2-1 35,-2 1 0,-8 0-120,-7-1 1,1 1 103,-6 0 0,4 0-75,1-1 0,0 1 62,0 0-116,1-7 65,-1-2 0,5-6-45,0 0 102,7 0-25,-3 0 0,12 5 0,4 0 1,-2 7 83,2-3 0,0 0-67,4 0 1,-2-1 3,3 2 0,-9-3 6,9-7 0,-2 0 0,7 0 0,-4 0-12,3 0 1,-1-7 5,2-3 0,-2-3 1,6-1 1,-1-3-4,2-2 1,3 1 0,-4-7 0,4 1-2,1-6 1,1 1 51,-1 0 0,0-1 14,1 1 1,-2-1-53,-4 1 0,2 0-10,-6-1 0,1 1 16,-1-1 1,-6 6-103,1-1 1,0 7 93,-5-1 1,-4 3-112,-1 1 44,-3 0-28,-2 7 79,0 1 0,-7 14-2,-3 3 0,-3 8 10,-1 1 0,-6 7-20,0-1 0,-1 8-23,2 1 0,-4 5 29,-7-5 1,-4 7-62,0-2 1,-2-1 37,1 1 0,3 0-6,-7 6 1,8-8-2,1-3 0,2-4 4,9-6 0,4-2 72,5-8-68,7-6 1,-2-1 5,10-7 1,5-8 1,9-7 0,9-1 44,6-9 0,6 1-15,-6-6 1,10 3 2,-5 2 1,0 4-5,-9 6 1,-1 0 4,1 1 0,-7 6 30,-4 3 0,-3 3-36,-1 2 0,-2 2 84,-3 3 0,1-2-74,-6 7 1,0-1 2,-5 6 0,-1 0-31,-4 0 1,1 4-76,-5 1 1,-1-1 18,-5-4 0,5 0 64,1-1 1,4-1-67,-5-3 30,7 3 34,-4-4-22,7-1 0,2 3 77,3-6 0,-1 0-41,11-5 0,-3 0 7,7 0 1,-2 0 30,-3 0 0,6-5-41,-1 0 1,1-5-10,-5 5 0,-1-4 13,1 4 0,5-7-14,-1 2 1,1-1 10,-5 1 1,4-3-44,1 3 30,-1-3 0,-4 0-2,0 3 0,-5-1-7,-1 6 11,-5 0 31,2 5-89,-6 0 1,-1 7 56,-4 3 0,1 3-23,-5 1 1,0 6 9,0 0 1,0 1-4,5-2 1,2-2 1,-3 2 1,3-2-1,2-3 0,2 1 30,3 0 0,-2-7-27,7-3 0,5-4 24,4-1 1,6 0-18,-6 0 0,8-1 23,-3-4 1,2-3-7,-1-7 0,-2 0 1,-4 1 1,-3-1 47,4 0 1,-4 2-54,-1 3 1,0-3 75,0 3-67,-1 4 0,1-5 26,0 6-16,-7 0 1,3 6 4,-6 4 0,0-1 30,-5 5-38,0 1 0,0 5 17,0 0-31,7-1 0,-6 1 118,4 0 1,3-7-523,2-3 353,3 3 1,2-7-97,-1 4 1,6-3 108,0-2 1,4 0 80,-4 0 0,4-2-51,-4-3 1,6 2 27,-1-7 1,-3 6-3,3-6 1,-7 6-24,1 0 1,3 0 8,-3-1 0,1 4-4,-5-4 1,4 3 8,1 2 1,1-5-35,-1 0 1,-4 1 15,4 4 1,-4-5-6,-1 0 1,-1 0 30,1 5 0,0-5-23,-1 0 1,-4-2-9,0 3 1,0 0 9,4-5 1,-4 0-6,0 0 0,-7-5 8,2 5 0,-3 1-16,-2-2 0,0 5 7,0-5 0,-7 5-2,-2-5 1,-6 5-84,-5-4 0,-1 5 80,-4-1 0,-2 4-100,2 1 1,-3 0 54,-1 0 1,0 6-91,-1 4 0,1 3 56,-1 2 1,3 0-46,2-1 0,4 1 130,6 0 0,1-1 0,-1 1 0</inkml:trace>
  <inkml:trace contextRef="#ctx0" brushRef="#br0" timeOffset="2337">5145 668 7569,'23'-9'-116,"-4"-1"0,3 7-70,-3-2 0,1-2 13,-5 2 1,-1 0 103,1 5 1,-5 0 137,0 0 1,-7 2-13,2 3 1,-4-2-77,-1 7 72,0 0-7,0 4 1,-1 1-113,-4 0 0,2 4 63,-7 1 0,0 1-16,-5-1 1,2-2 2,3 6 0,-3-4 29,4 4 0,0-1-94,0 2 1,4 3 40,-5-4 1,0 2-90,-5-1 0,1 2 5,-1-2 124,0 3 0,1 8 0,-1 1 0</inkml:trace>
  <inkml:trace contextRef="#ctx0" brushRef="#br0" timeOffset="2621">4675 95 6841,'-15'0'-6,"0"0"1,0 0-1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15.9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0 427 7270,'0'-8'-27,"2"-5"27,3 3 1,-2-1 14,7 1 1,1-3 63,9 3 1,-4-6-7,4 1 1,1-6-98,-2 11 0,8-6 118,-3 6 1,4-3-151,1-2 0,-4 2 51,-1 3 1,-4-1-87,4 6 79,-6 0 1,4 5-115,-8 0 114,-6 0 0,-1 7-3,-7 2 1,0 1-23,0 5 0,-2-4 30,-3 9 1,2-4-97,-7-1 0,1 5 90,-6-1 0,5 1-80,0-6 1,2 1 70,-2 0 0,4 0-5,6-1 0,0-4 7,0 0 16,0 0 1,6 3 39,4-4 1,3 3-56,2-7 1,1 0 59,4-5 1,3 0-42,6 0 0,2 0 118,3 0 0,4-7-75,6-3 0,-5 2 71,0-2 0,-4 1-37,4-6 1,-6-5 8,1 1 1,-5-1-54,-4 5 1,-4-4 24,-6-1 0,-7 1-118,-3 4 0,-4 0 101,-1 1 1,-1-1-99,-4 0 1,-3 5 34,-7 1 1,-1 0-113,-4 0 1,2 2 79,-6 7 0,4 0-16,-5 0 1,8 0 57,-3 0 0,4 5-27,1 0 0,0 8 14,0 2 1,2 1-6,4 8 0,-3-4 14,7 5 1,2-8 7,8 3 1,-2 1 0,7-1 1,5 0 23,4-6 0,6-1-21,-6-3 0,8 2 31,-3-8 0,4 1-37,1-5 0,1 0 98,-1 0 1,0-6-49,1-4 1,-6-3 42,1-2 0,-1-1-53,6-4 1,-1 4 2,0-4 1,1 2 1,-1-1 1,6 4-2,-1 0 0,-1 1 14,-9 4-15,4 3 0,-12 1-48,4 6 0,-9 0 61,-1 0-116,-7 0-10,4 0 34,-20 6 0,3 1-42,-10 3 1,-3 3 78,-1-3 0,-2 3-35,1 1 0,-2-1 16,2-3 0,2 8-30,-1-3 0,6-2 19,-2-3 1,4 0 0,1 4 0,5 1 21,0 0 0,7-6 2,-2 1 0,4-5 23,1 5 0,1-5-32,4 5 0,3-7 51,7 2 1,6-4-45,4-1 1,3 0 56,1 0 1,2-1-46,3-4 0,-1-3 112,6-7 0,-5 0-53,6 1 0,-3-1 12,2 0 0,-3-4-24,-6-1 1,-7 0 6,-4 6 1,1-1-67,-5 0 1,2 2 81,-7 3-156,-3-3 112,6 12 15,-11-6-62,4 7-20,-6 0 1,-6 5-59,-4 0 1,2 6 91,-2-1 1,0 3-104,-5 2 100,7 0-3,-5-1 1,10 1-42,-7 0 0,5-5 23,-5-1 0,7 1-1,-2 5-24,3 0 29,2-1 1,7-4 54,3 0 1,3-7-47,2 2 1,1-3 55,3-2 0,-1-5-47,7 0 1,-2-7 67,1 3 1,4-4-59,-3-2 0,-3 3 180,3-2-174,-1 9 36,-1-15 0,3 12 6,-6-7 1,0 6-27,-6-1 0,-4 5 36,0-5-94,-7 7 88,4-4-53,-7 7 1,-7 2-106,-3 3 28,-3 3 84,-1 7-6,-1-1 1,5-1-41,0-3 0,7 3 34,-2-3 1,4-2-39,1 2 18,0 0 37,0 5 0,1-2-23,4-4 1,-2 3-9,7-7 1,0 0 24,5-5 0,-1 5 2,1-1 0,5 1 11,-1-5 1,7-6-22,-1-4 1,-2 2 89,1-2 1,-1 0-83,2-4 1,1-1 74,-7 0-59,1 1-6,1-8 0,-3 6 77,7-4 1,-6 4-60,6 1 0,-6 1 3,6-1 1,-6 5-33,6 0 0,-6 5 30,6-4 1,-7 5-65,2-1 1,-4 4 68,-1 1-63,-1 0 1,-4 5 36,0 0 0,-7 6-18,2-1 0,-5 3-18,-5 2 0,2-1-69,-7 1 0,0 0 17,-4-1 1,-1-1 52,0-3 1,5 3 7,1-3-11,5-3 8,-2 6 0,1-10 77,0 7-82,0-7 1,5 5 61,0-3 1,2-3-38,3 3 0,3-4 7,6-1 1,6 0 10,0 0 1,1-5-2,-1 1 1,-3-6 66,8 5-80,-1-7 1,-1 4 1,3-5 56,-6 3 0,5-3-47,-6 3 0,6-3 11,-6-1 1,1-1-2,-5 0 0,-1 2-2,1 3 0,0-1-13,-1 6 1,1-5 13,0 5 0,-1 1-12,1 4 8,0 0-8,0 0 1,1 0-30,3 0 0,-2 0 43,2 0-46,-2 6 1,-7 1 3,-1 2 0,-5 4-4,1-3 0,-4 3-70,-1 2 1,-6 0 51,-4-1 0,2 1 0,-2 0 19,0 0 1,2-1-14,3 1 0,3-5-27,2 0 80,0-7 0,7 3-60,3-6 235,9 0-204,4 0 1,8 0 96,3 0 1,4-5-82,6 1 0,-5-8 49,1 2-40,-8 4-3,11-7 1,-17 5 18,3-7 1,-9 0-7,-1 0 0,-2 1 101,-3-1-119,1 0 0,-7 1-2,-3-1-190,-3 7 197,-2-5 1,-7 9-200,-3-5 184,-3 5-1,-1-2 1,-1 6-78,0 0 0,-4 5 57,-1 0 0,1 6-19,4-1 1,-2 3-9,-2 2 1,7 1 0,-2 4 0,4-4-3,0 3 0,-1-2 16,6-2 0,2 1 58,7 3 0,5-7-55,5 3 0,6-6 74,0 1 1,6-2-64,-2-3 0,2-3 101,-1 3 0,3-5-23,-4-5 0,4 2-20,1-7 1,1 2 89,-1-2-109,0-10 5,1 10 1,-1-11 8,1 7 0,-1-3 1,0-2 0,1 2-23,-1-2 1,-6 4 16,-3 5 0,-4-1-36,-1 6 0,-1-5 10,1 5-3,-7 0 7,5 5 0,-11 2 0,3 3 0,-4 3-69,-1 7 1,-1-1 65,-4 1 1,2 0-128,-7-1 0,2 1 66,-2 0 0,-3 0-102,3-1 142,4 1 13,-1 0 1,7-6-5,0 1 1,2-7 12,3 2 1,4-3 7,11-2 0,-2-2-15,6-3 1,-4 2 127,4-7-117,-6 1-5,10 0 0,-11-4 52,2 4-30,-3 2 1,-2-1 27,-5 3-19,4 3 1,-11-3-20,3 10 1,-3-1-53,-2 5 0,0-4 65,0 5-64,0 0 0,0 5 42,0-1 1,0-4-100,0 0 88,6-7 1,2 4-5,7-7 0,5 0 17,-1 0 0,6 0-17,-6 0 1,7-7 156,-1-3-147,3-3 3,-5-1 0,4-3 87,-2-2 0,3 1-52,1-7 0,0 6 7,1-6 1,-1 1 27,1-6 1,-8 6 11,-2-1 1,1 2-126,-1-1 78,-1 3-4,-10-1 0,4 6-92,-4-4 0,-2 4 57,-2 1 0,1 1-108,-1-1 1,0 5 64,-5 0 1,5 6-162,0-6 152,0 6 20,-5-2-94,0 6 93,-7 13 0,-1-2-43,-6 14 1,-1-1 42,0 6 1,0-1-4,1 1 1,-3 1 5,-2 3 0,2-3-1,-2 3 0,-2-3 24,1-1 1,5-7 0,6-4 1,5-2 16,-1-3-55,4-6 103,1-1 1,8-9-67,7-3 0,1-3 100,8-6 0,1-3-16,4-2 1,1-4-27,-1-7 1,1 1-37,-1 0 1,5-1 3,1 1 0,2-1-169,2 1 1,0 4 107,10 1 0,-3 1 44,-2-1 0,7-4 0,1 5 0</inkml:trace>
  <inkml:trace contextRef="#ctx0" brushRef="#br0" timeOffset="659">5321 398 6132,'0'-8'606,"2"1"-416,3 7 0,-2 0-31,7 0-91,-7 0 1,10 0-65,-3 0 0,3 0 85,2 0 1,-1 0-86,1 0 1,5 0 74,-1 0 1,2-5-105,-1 0 0,-4 0 28,4 5 0,-4-4-33,-1-1-23,0-7 1,-7 9 101,-3-7-89,-4 7 1,-7-9 53,-4 8 1,-8-1-57,-2 5 1,-6-5 45,2 0 0,-4 0-41,-1 5 1,-1 2 31,1 2-39,0-2 38,6 11 0,-3-5 5,6 7 1,0 1-6,6 4 1,4-4 74,0 4 1,8-4-74,2-1 0,9 5 115,10-1 1,4 1-98,6-6 0,6 1 146,-1 0-137,7-7-14,3 5 0,2-11 13,3 3 1,-4-4-175,-1-1 0,-4 0 59,-1 0 0,-8-1 93,-2-4 0,1-4 0,-7-5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31.7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1 7569,'1'8'-50,"4"-3"192,-3 3-76,5-6 0,-14 4-130,-3-6 0,0 0 80,-4 0 1,2 0-155,-7 0 1,2 0 76,3 0 1,-1 0-644,0 0 704,1 0 0,-1-6 0,0-2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12.7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530 735 6954,'9'-6'-688,"0"-4"883,-3-3 1,4-2-65,-5 0 1,1 1 1,-1-1 0,-1-5-97,5 1 0,-5-6-14,0 6 1,-2-6-28,-2 6 0,-2-6-1,-2 6 1,-5-1-103,-5 5 1,-3 2 126,-2 3 0,-4 4-121,-6 6 0,-2 0 38,-4 0 1,3 6-46,-8 4 1,1 3 64,-5 2 0,0 5-105,0-1 1,5 1 59,-1-6 89,8 8 0,-4-6 0,6 5 0</inkml:trace>
  <inkml:trace contextRef="#ctx0" brushRef="#br0" timeOffset="297">677 1014 7569,'14'7'0,"-6"-4"-93,-3 7 1,4-7-128,0 2 1,0-5 277,0-5 1,6-4 184,5-11 0,11-5-15,-2-9 1,5 0-123,1-10 1,1 1 10,3-11 1,-5 0-2,-9-4 1,-9-8-102,-6-2 1,-7-4 81,2-2 1,-5 6-508,-5-1 0,-3 7 410,-7-2 0,-6 4 0,-2 1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11.0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6865 15 7569,'0'8'411,"0"5"-270,0-11-168,0 4 0,-7-6 0,-1 0 0</inkml:trace>
  <inkml:trace contextRef="#ctx0" brushRef="#br0" timeOffset="-6908">162 823 7569,'0'15'656,"0"-7"-779,0-1 241,0-7-220,0-13 0,2 4 76,3-5 1,-2-6-9,7 5 1,-2-2 23,2 2 1,3-5-57,-4 1 0,9-6 27,2 6 1,0-6-199,-6 5 0,1-1 28,0 2 0,-1 2 43,1-2 0,0 2 166,-1 3 0,1-1 0,0 0 0</inkml:trace>
  <inkml:trace contextRef="#ctx0" brushRef="#br0" timeOffset="-6708">706 235 7569,'-7'23'0,"-1"0"11,-7-3 40,1-4 1,-1 0 96,0-6 0,-6 0 23,-3 5 0,-6 1-30,-4 4 1,-4-4-92,-6 3 1,0-4-60,0-5 11,0 3 0,5-6-58,0 2 1,1 0-173,-1-5 0,5-2-327,9 3 1,-1 2 554,6-3 0,-6 8 0,3-4 0</inkml:trace>
  <inkml:trace contextRef="#ctx0" brushRef="#br0" timeOffset="-6158">823 573 7569,'9'0'-1247,"-3"0"1218,-6 0 122,0 7 0,-6-5-78,-4 2 1,-3 3 85,-2-2 1,0 6-76,1-1 0,-1 2 115,0-3 1,1 4-106,-1-3 0,2 3 29,3 2-59,-3 0 1,11-1 5,-3 1 1,4-5-81,1 0 1,3-2 58,7 2 0,1 1-47,14-6 1,6 5 55,8-5 1,3 0-17,3-5 0,0 0 26,4 0 1,2-7 1,3-3 0,-8-3 10,-7-1 1,-7 4 7,3 0 0,-11 0-18,-4-5 0,-4 6 13,-1-1-39,-7 7 38,-1-4-43,-7 7 1,-2 7-6,-3 2 1,2 0 11,-7 0 1,5 1-5,-5 5 0,5 0-16,-4-1 1,5 1 22,-1 0 1,4 1-27,1 4 1,-2-3 21,-3 8 0,4-2 2,-4 1 0,1 4-4,0-3 0,0 2 32,-6 3 1,1-1-21,-6 1 1,-1-6 1,-4 1 1,-3-1 16,-6 5 1,-1-4-19,1-1 0,1-6-141,4 2 0,1-5 27,3-5 116,4-4 0,-5-6 0,6 0 0</inkml:trace>
  <inkml:trace contextRef="#ctx0" brushRef="#br0" timeOffset="-5792">1838 573 7569,'9'5'0,"1"0"0,-6 0 0,2 2 0,-8-4 0,-2 7 0,-5-7 0,-5 2 0,-1 1 0,0-1 0,-1 5-559,-4-5 507,4 6 51,-5-9 0,1 10-102,1-8 1,-1 8 107,5-2 1,1-2-79,-1 2 0,7-1 58,3 6 1,3-5-34,2 0 1,2-2 28,3 2 0,9 1-4,11-6 0,3 5 35,1-5 1,2 0 13,3-5 0,-3-2 98,4-3 0,-4-3-76,-2-7 0,1 1 107,-1-1 1,-6 0-77,-4 0 1,-2 2 56,-3 4 0,-5-5-65,-4 5 1,-7-3 11,-8 2 0,-1 4-22,-14 6 1,-4 0-112,-6 0 1,1 2-208,5 2 0,-1 0 116,1 6 1,1-7-558,4 2 698,-4 3 0,5 0 0,-6 7 0</inkml:trace>
  <inkml:trace contextRef="#ctx0" brushRef="#br0" timeOffset="-5330">2455 353 7569,'28'-15'-130,"-4"1"1,2-1-162,-6 0 1,0 0 237,-6 1 1,-4 4 76,0 0 223,-7 7-188,4-4 113,-20 14 1,-4 6-114,-12 7 1,0 6-38,-1-2 0,1 2 4,-1-1 0,-4 3-68,0-4 1,-5 5 35,4 6 1,-4-4 41,5 3 1,-5-1-134,4 1 1,6-3 52,4 3 0,7-4-103,-1-6 0,4 2 50,5-6 0,4 0-38,6-6 1,8-1-10,7-3 1,6-3 51,8-7 0,1-2 67,-1-3 0,0-3-51,1-7 1,-1-4 78,1-1 1,-6 2-4,1 8 0,-6-3 32,6 3 1,-7-1-33,1 1 1,-7 2 187,-2 3-129,-1 4 68,6-6 1,0 7-13,-1 0 0,-4 0-85,0 0 1,0 2 30,5 3 0,-1-2-16,1 7 0,5-7 1,-1 2 0,1 1-12,-6-1-18,8 7 1,-8-4 14,1 7 0,-7-6-4,-8 1 1,-1 5-69,-4 4 0,-5 3 62,-10-3 1,-3 2-122,-6 4 1,0 1 67,-1-6 1,6-6-417,-1-4 448,7-7 0,-3 4 0,6-7 0</inkml:trace>
  <inkml:trace contextRef="#ctx0" brushRef="#br0" timeOffset="-4492">3425 573 7221,'-6'9'-92,"-3"-3"0,-10-4 36,-1 3 0,-6-2 97,2 7 1,-4 0-4,-1 4 0,-1-4-2,1 0 0,4 0-95,1 4 1,6 1 95,-2 0 1,4-1-50,1 1 0,2-5 28,3 0 0,-1 0-81,6 4 75,0 1 1,7 0-40,3-1 1,3-6-3,6-3 1,6 2-2,0-2 0,6 0 10,-2-5 0,4-2 15,1-3 0,2 2 4,4-7 0,-4 5-10,3-5 1,-5 1 22,-4-6 0,-4 5-20,-6 0 0,0 7 37,-1-2-23,-6 4 7,-1 1-122,-7 0 1,-2 4 100,-3 1 1,4 7-40,-4-2 0,-2-2 8,2 1 26,1 1 1,4 5-16,0 0 1,6-6 32,4 1 0,8-5-19,1 5 1,13-7 7,-3 2 0,4-3 84,-4-2 1,2 0-52,3 0 0,-3-7 74,4-3 0,-4 2-88,-2-2 0,-1 1 63,-4-6 0,-1 2-44,-3 3 1,-4-3 97,4 3 1,-10-3-92,-6-1 0,3 4 34,-2 0-122,0 0 0,-12-3 91,-3 3 0,-4 4-94,-6 6 0,-3 0 75,-6 0 0,-1 0-184,1 0 1,0 0 46,-1 0 0,3 0-47,2 0 1,-1 5-6,6 0 1,1 1 167,4-1 0,0 3 0,1 7 0</inkml:trace>
  <inkml:trace contextRef="#ctx0" brushRef="#br0" timeOffset="-2975">3954 720 7569,'30'0'-174,"-1"0"178,1-6 0,-3 4 17,-2-3 1,3-1-190,-4 1 0,-3-5 112,-1 5 1,1-5-153,-1 6 193,-1-1 79,-4-2-14,-7 5-8,-1-4 1,-7 12-98,0 4 0,-7 3 52,-3 2 1,-3 0-21,-1-1 1,-6 6 40,0 0 0,1 1-45,4-2 1,0-2 20,1 2 1,4-4-14,0-5 11,7 3 0,-4-11-55,7 4 0,7-12 58,3-4 0,4-3-35,6-2 0,-2 0 25,6 1 1,-4 1-8,5 3 1,-3-3 17,3 3 0,-4 3 1,-6 2 0,0 4 84,-1 1-90,1 0 1,-5 0 110,0 0-96,-7 6 2,3 3 1,-6 5 2,0 1 0,0-5-14,0-1 3,0-5-4,0 9 26,0-12-19,0 13 1,2-13 17,3 4 0,-2-3-17,7-2 0,0 0 42,4 0 1,1-2-37,0-3 0,-5 4-3,-1-4 0,-4 3-5,5 2 0,0 0-4,5 0 1,-6 0 28,1 0 1,0-5-17,5 0 1,-1 0-27,1 5 0,1-1 24,4-4 1,-2 3-2,7-3 0,-6 4-3,6 1 1,-1-5 31,6 0 1,-8-2-33,-2 2 1,1 4-1,-1-4 0,1-2 32,-1 2 0,-9-4-6,4 4-57,-4 0 58,4 5-11,-7 0-17,-1 0 1,-7 1-14,0 4 0,-7 5 11,-3 10 0,-3-2 2,-1 6 1,-3-4 8,-2 4 1,-4 6-7,-7 4 1,-4 0-11,0-4 1,-1-1 9,6 0 0,-5 1-17,-1-1 1,1-1 6,5-3 1,1 1 0,3-7 1,-1 1-30,7-5 0,-1-1-6,5 1 1,6-2-143,-1-3 149,7-4-46,-10-6 0,12-1 45,1-4 1,12-8 65,8-7 1,6-6-26,-2 2 1,4-4 6,1-2 1,6 1-9,-1 0 0,0 1 10,-4 3 0,-1-1 12,0 7 0,-1-6-25,-3 5 1,1 3-5,-7 7 1,6-2 9,-5 7-4,-1-6 1,-4 9 26,0-3-15,-7 4 1,3 2-6,-6 4 1,2-1 3,-3 5 0,-2-4-28,3 5 1,-2-5 18,2 5 1,-3-5-32,3 4 28,3-5 1,0 2-29,7-6 1,-1-1 18,1-4 1,5 1-2,-1-5 0,3 4 26,-3-5 1,-3 2 3,4-2 1,-2-3-20,2 3 0,-2-1-1,6 1 0,-4-3 16,4 3 1,1-5-12,4-4 0,2 2 25,3-2 1,-1-2-15,6 1 0,-11-6-1,1 1 0,-2 3 4,2-3 0,-1 1 2,-4-6 1,-1 2-3,-3 4 0,-4-4-4,4 4 1,-4 2-38,-1 3 1,-6 1 35,1-2 0,-6 4-57,0-4 31,-2 4 0,-8 3-5,-4 3 1,-3 4-3,-2 6 0,-5 0 0,1 0 0,-6 1 8,6 4 0,-7 8 1,1 7 0,2 1 1,-1-1 1,-1 1-2,-4 3 0,-1 4 29,1-3 1,1 2-23,4 3 0,-2-1 2,6 1 1,-3-1-6,8 0 1,-3-4 0,9-1 0,2-4-22,2 4 0,4-6 22,1 2 1,1-5-32,4-6 0,8 3 25,7-7 1,8 1-74,1-1 0,5-3 58,5 3 0,4-5-3,-4-5 0,-3 2 19,-2-7 1,2 5 0,-1-5 1,-1 2 22,-5-2 0,-1-3-34,-3 3 1,1 2 38,-7-2 1,1 2-31,-5-2 74,-1-3-60,1 5 2,-7-7-28,-1 1 0,-14 1-2,-3 3 0,-3 3-12,-1 7 0,-1 0 27,0 0 0,0 0-55,1 0 0,-1 2 44,0 3 0,1 3 20,-1 7 1,0-1-16,1 1 1,-1 1 2,0 4 0,2-2 9,3 6 1,-1-6 4,6 2 1,-5 1 5,5-1 0,0-5-17,5-6 11,0 1 0,7-2-7,3-3 1,9-3-2,6-2 0,4-7 6,5-2 0,4-5 0,6 0 0,0-1 14,0 0 0,0 6 2,1-1 0,-3 0 10,-3-5 0,2 5-21,-7 1 1,-4 1-19,-6-2 0,-1-3 19,2 3 1,-3-2-54,-2 3 0,-4-4-4,4 3 0,-4-2-8,-1 3 0,5-5-13,-1 5 0,-4 1-112,-5-2 1,-2 5-124,2-5 301,-4 7 0,1-10 0,1 5 0</inkml:trace>
  <inkml:trace contextRef="#ctx0" brushRef="#br0" timeOffset="-2742">6424 882 7569,'6'15'-1013,"-4"-1"688,5-5 229,-7-3 339,-14-19-148,11 3 1,-21-13-15,9 4 1,-5 1 84,1-7 1,-4 6-231,-6-6 0,-6 2 40,1-1 0,-9-4 24,-1 4 0,0-4 0,-6-1 0</inkml:trace>
  <inkml:trace contextRef="#ctx0" brushRef="#br0" timeOffset="-1889">7085 559 7569,'0'8'-567,"0"-2"891,0 1 1,-6-1-199,-4 4 1,2 3-34,-2-3 1,0 3-79,-5 2 68,1 0 0,-3 1-97,-2 4 0,3-2 83,-4 6 1,4-4-173,1 4 0,-5-1 58,1 1 1,4 3-226,5-8 1,2-4 107,-2-5 1,4-5-80,6 4 1,0-7-65,0-2 305,13-7 0,3-7 0,13-1 0</inkml:trace>
  <inkml:trace contextRef="#ctx0" brushRef="#br0" timeOffset="-1634">7467 353 7569,'15'-20'-350,"0"1"332,-7-1 1,5 5 21,-3 1 0,-4 4-77,-1 0 0,2 5 152,-2-5 57,0 7 133,-5-10 20,0 11-130,0-4 1,-2 19-77,-3 7 0,2 1 29,-7 3 0,0 1-118,-4 4 0,-3 1 61,-2-1 1,1 2-133,-7 3 1,6-3 80,-6 4 1,5-4-206,-4-2 0,4 2-39,-4 3 0,6-7-2,-2 2 1,4-8-67,1 4 1,5-12-161,1 1 468,5-9 0,4 2 0,9-7 0</inkml:trace>
  <inkml:trace contextRef="#ctx0" brushRef="#br0" timeOffset="-1459">7820 441 7569,'20'-2'-344,"-1"-2"201,1 2 0,-10-5 59,0 7 174,-7 0 1,-3 5 168,-10 0 1,-8 0-225,-1-5 1,-8 0 31,3 0 0,-9 5-180,-1 0 1,0 1 60,4-1 0,1-3-228,-1 3 1,1 1 279,0-1 0,-1 7 0,1-4 0</inkml:trace>
  <inkml:trace contextRef="#ctx0" brushRef="#br0" timeOffset="-458">7820 779 7569,'15'0'-115,"0"0"40,-1 0 0,1-1 45,0-4 1,-1 1 82,1-5 1,-2-1-80,-3-5 1,1 5 86,-6 1 0,2 0-49,-2 0 30,-4-5 1,-1 8-118,-9-4 0,-4 4 100,-2 6 0,-6 0-109,-4 0 0,-1 0-21,1 0 0,-2 1 71,2 4 1,4 2-38,1 2 0,-1 5 57,2-5 0,1 4 6,8 2 0,2 0-11,3 0 0,3-1 16,-3 1 1,10 0 5,5-1 1,9 1 2,6 0 1,-1-6 37,6 1 1,-4-6-44,8 0 1,-3-2 93,-1-2 1,-1 0-84,1 0 0,-1-6 59,0-4-58,1 3 4,-7-6 1,3 5 39,-7-7 1,1 1-31,-5-1 0,-2 5 3,-4 0 1,3 5-93,-7-4 107,6 5-189,-9-9 161,4 12-159,-6-6 28,0 7 1,0 12 95,0 2 1,-5-1 13,1-3-19,-1 0 1,6 5 50,4-1 1,3-4-41,7 0 0,0-2 37,-1 2 1,1 1 3,0-6 0,0 0 7,-1-5 1,6 5 11,-1 0 1,3 0 8,-3-5 0,-1-7 9,7-3 0,-2-3-43,1-1 1,4-3 21,-4-2 0,4 2-10,2-2 1,-3-2 44,-2 1 1,3-6-13,-4 1 1,-3 3-1,-1-3 0,-4 7-53,-1-2 0,-2 2 4,-3-1 0,3 3-87,-3-4 0,-4 4 100,-1 1 1,2 5-114,-2 0 0,-1 5 32,-4-4-93,0 5 87,0-2 0,-4 7 14,-1 4 1,-7 8-4,2 7 1,-3 1-33,-1-1 1,-1 3 47,0 6 0,1-1-56,-1-4 1,0 4 50,0-3 0,1-2-32,-1 1 0,5-4 24,0 4 0,7-11 4,-2 2 1,4-4 89,1 4 1,6-7-91,4-3 1,5-5 120,4-5 0,3-3-100,2-7 0,4-1 94,-4-4 1,4 2-41,1-6 1,6 1-17,-1-1 0,7-3-60,-2 8 1,5-6-121,5 6 1,-3-1 94,3 5 1,-5 1 62,-5-1 0,-3 0 0,-6 1 0</inkml:trace>
  <inkml:trace contextRef="#ctx0" brushRef="#br0" timeOffset="-281">8702 235 7569,'-6'9'-967,"4"-3"984,-11-6 0,5 2-344,-7 3 327,0-4 0,1 6 0,-1-7 0</inkml:trace>
  <inkml:trace contextRef="#ctx0" brushRef="#br0" timeOffset="803">1397 30 7569,'8'1'84,"-3"4"0,-5 2 360,-5 2 4,3-2 24,-11-1-420,5-4 30,-7 5 1,1-2-196,-1-1 1,5 1 106,0-5 0,5 0-386,-4 0 0,4 0 135,-5 0 0,5-1-349,-5-4 606,7 3 0,-10-4 0,5 6 0</inkml:trace>
  <inkml:trace contextRef="#ctx0" brushRef="#br0" timeOffset="961">823 0 7569,'-6'8'-504,"-2"4"-1,-7-7 1,5 0 504,0-5 0,7 6 0,-10-4 0,5 4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24.0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0 6989,'0'8'-227,"0"-1"1,0-5 318,0 3-85,-6-4 1,-3 11-3,-5-7 0,-1-1-19,0-4 17,-6 0 1,3 2-100,-6 3 1,6-3-1,-4 2 5,1-2 1,5-2-42,-4 0 132,-3-6 0,0 4 0,-6-5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24.2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0 7569,'8'0'-383,"-1"0"1,-7 2 226,0 3 142,0-4 1,-7 6 0,-2-7 23,-5 0 28,0 0 1,-3 0-47,-2 0 1,1 0-124,-7 0 0,7 0-143,-1 0 274,-4 0 0,7-7 0,-6-1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27.5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1 500 7569,'10'-1'-124,"0"-4"0,-1 2-155,6-7 1,0-5 164,-1-4 118,1-8 1,0 9-1,-1-6 0,0-1 11,-5-4-22,-2 0 1,-7-1 0,0 1 0,0-1 15,0 1-184,0 0 0,-8-1 50,-7 1 125,0-1 0,-12 1 0,4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25.6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74 6833,'-6'8'87,"4"-2"0,-11-6-82,3 0 0,2 2 0,-2 1 12,-1 2 1,-2 5-98,-2-5 102,0 6 1,6-4-56,-1 3 1,0 3 23,-5-3 1,2 4-18,4 6 18,-5-4 0,11 5 1,-5-4-47,1 2 50,3-2 1,4 4 0,1-5-6,4 4 5,3-4 0,9 1 1,2-8-1,4 1 1,0-2 0,5-1 3,-4-7 1,6 0 17,4 0 0,-3 0 27,3 0-13,4-7 1,-12-1 0,3-7 0,-1 1 0,-7-1 70,-1 0 1,-5-4-73,-6-1-13,-2 1 30,-7 4 0,0-2-13,0-2 0,-11 3 60,-4-4-66,-10-3 1,1 7-50,-10-4 1,2 4-1,-2 1-126,3 0 1,2 6 45,-1-1 0,3 7-342,2-2 210,4 3 232,0 2 0,4 0 0,-4 0 0</inkml:trace>
  <inkml:trace contextRef="#ctx0" brushRef="#br0" timeOffset="519">295 250 6256,'-9'7'113,"-4"-6"-97,4 4 1,-5-3-56,0-2 0,-1 0-3,0 0 1,-4 5-9,-1 0 1,1 0 49,4-5 0,0 0 0,0 0 0</inkml:trace>
  <inkml:trace contextRef="#ctx0" brushRef="#br0" timeOffset="764">103 338 6368,'0'-9'65,"0"-1"0,0 0-79,0-5 0,0 5-2,0 1 1,0-1-16,0-5 0,0 0 65,0 1-34,0-1 0,0 0 0,0 1 0</inkml:trace>
  <inkml:trace contextRef="#ctx0" brushRef="#br0" timeOffset="1064">280 368 7301,'8'-7'-450,"-1"-1"1,-7-7 451,0 1 0,0-1 7,0 0 1,0 1-61,0-1 1,-2 0-171,-3 0 221,3 7 0,-4-11 0,6 2 0</inkml:trace>
  <inkml:trace contextRef="#ctx0" brushRef="#br0" timeOffset="1465">750 412 6816,'2'-15'-255,"3"0"1,-4 1 242,4-1 1,-3 0 88,-2 1 1,2-8-83,2-2 1,-2 1-48,3-1 1,-3 4-20,-2-5 1,0 6 70,0-6 0,6 7 0,2-3 0</inkml:trace>
  <inkml:trace contextRef="#ctx0" brushRef="#br0" timeOffset="2298">559 559 6711,'0'-15'-6,"0"0"1,2-1 65,3-4 1,-4 3 6,4-8 0,-3-4-71,-2-6 0,-2 1-4,-3 5 1,4-6-16,-4 1 1,-2-7-111,2 2 0,0-3 133,5-3 0,14 1 0,2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30.4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 7215,'-15'0'-757,"-4"1"599,-1 4 0,0-2 71,6 7 98,-8 0-29,6 5 0,-4-5-5,11-1 1,-4 6 21,3 5 0,2-1-2,-2-4 1,7 1 1,-2 4 1,3-4 0,2 5 0,0-6 1,7 5-5,2-1 1,11 1 106,4-5 1,6-7-97,4-3 0,-3-4 43,3-1 1,-2-1-22,-3-4 26,0-3 1,1-9 64,-1-2-84,-6 2 1,-3-6-1,-11 4 0,3 3-63,-7-4 1,0 4 66,-5 1 0,-9 0-201,-5 1 1,-7 5 160,-9 4 0,-6 4 0,-1 1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30.7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0 442 7569,'25'-7'0,"-1"-3"0,-4-9-393,4-6 304,-6 4 1,8-7 2,-6 4 15,6-11 109,-9 4 1,2-9-107,-9 5 1,-4 1 45,-6 5-285,-13 6 150,-9-5 0,-16 12 41,-13 1 0,-1 2 0,-7 5 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31.1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148 559 7569,'0'8'-348,"-14"-8"0,5-8 492,-11-7 0,2 0 16,-1 1-143,2-8 1,1-1-29,6-6 0,2-7-2,-2-3 0,4-12-181,6-7-11,0-1 90,0-13 0,6 11 1,2-4-1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29.9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309 118 7569,'-7'13'-520,"-3"-3"1,-3 3 484,-1-3 1,-3-2 4,-2 2 1,-4-5 22,-7 5 1,6-5-91,-1 4 1,7-5 73,-1 1 1,-2-4-211,1-1 233,0 0 0,6 0 0,-1 0 0</inkml:trace>
  <inkml:trace contextRef="#ctx0" brushRef="#br0" timeOffset="169">176 1 7569,'-14'8'-505,"-1"-3"1,0-4 198,1-1 1,-1 0 294,0 0 1,1 0-176,-1 0 186,0 0 0,0-6 0,1-2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32.2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1 6640,'-15'8'16,"0"-3"1,6-2 18,-1 2 0,2-2-75,-2 7 0,-3 0 62,3 5 1,2-6 41,-2 1-53,7 6 1,-4 1 0,7 2-7,0-2 1,0-3 1,0 1 1,0 0-7,0 0 0,7-6 52,3 1 1,3-7-38,1 2 1,3-3 83,2-2 0,4 0-74,7 0 0,-1-2 82,0-3 0,1-3-68,-1-6 1,-6-3 9,-3-2 0,-6 2-19,-4-2 0,-3 1 18,-7-2 1,0 4-175,0-4 1,-7 5 49,-3 6 0,-9-3-284,-6 7 0,-1-4 359,2 4 0,-11 0 0,4 5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29.3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175 1 7569,'0'8'-436,"0"-2"1,-2-6 145,-2 0 152,2 7 0,-11-6 79,3 4 157,4 4 1,-8-6-41,5 7-19,-4-1 1,-2 6 25,0 0 0,2 0-59,3-1 1,-1 1-3,6 0 1,-5-1 10,5 1 0,-1 0-9,1-1 1,3-4 10,-3 0 1,5-2-41,5 2 0,3 1 20,7-6 1,6 5-9,4-5 0,3 0 4,1-5 0,0-2 6,1-3 1,-2-3 76,-4-6 1,2-1-71,-6 0 0,-1 0 58,-4 1 1,-2-6-49,-3 1 0,1-1 53,-6 5-64,0 1 1,-11 0 18,-4 5 0,-5-3-51,-4 7 0,1-1 49,-7 1 0,1 3-202,-6-3 1,1 4-70,-1 1 249,1 0 0,0 0 0,-1 0 0</inkml:trace>
  <inkml:trace contextRef="#ctx0" brushRef="#br0" timeOffset="217">322 133 7569,'0'8'-1412,"0"-1"1278,0-7 199,0 6 1,0-3-41,0 7 0,0-5 62,0 5-96,0 0 0,5 4-82,0 1 1,6-7 86,-1-3 0,5 2 4,4-2 0,4 6 0,7-3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35.2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310 15 6258,'-9'7'-435,"-4"-6"662,4 4 1,-4-3-84,-2-2 1,-5 0-56,1 0 1,-1 0-87,5 0 0,-4 0-26,-1 0 1,-4 0-43,4 0 0,0-2-285,6-3 350,-7 4 0,4-12 0,-4 5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35.4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30 7182,'-15'0'-90,"0"0"0,1 0-26,-1 0 0,0-5 86,0 0 1,1 0-209,-1 5 238,7 0 0,-5-6 0,5-3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36.9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6672,'-7'8'-284,"-2"-3"0,-5-2 363,0 2 0,-7-4-25,-4 4 1,-3-1-27,-1 0 1,4-2-150,1 3 98,-7-3 23,0-2 0,-5 0 0,7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39.1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177 251 6129,'0'-15'-22,"0"0"0,0 4-15,0-4 0,0 4 3,0-9 1,5 4 61,-1 1 0,1-4-68,-5-1 0,2 0-112,3 6 152,-3-8 0,11 6 0,-5-5 0</inkml:trace>
  <inkml:trace contextRef="#ctx0" brushRef="#br0" timeOffset="200">294 89 7569,'-14'8'-57,"-8"-1"0,6-6 61,-4 4 0,2-3-158,-1 3 0,3-4 24,-4-1 25,-3 0 0,7-4 27,-4-1 0,2-2-195,-1 2 273,9 4 0,-16-6 0,9 7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35.8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15 530 6714,'8'-7'-638,"1"-1"758,-4-7 0,-2-1 135,7-4-266,-7 4 0,8-12 31,-6 4 1,7-9-28,-3-1 0,4-5-118,2 4 1,0 1 72,0 5 0,-1-1 52,1 1 0,6-1 0,2 1 0</inkml:trace>
  <inkml:trace contextRef="#ctx0" brushRef="#br0" timeOffset="183">515 30 7214,'-16'0'-38,"-4"0"0,-3 0 51,-6 0 0,-2-2 44,-3-3 1,1 4-106,-6-4 0,6 2-28,-1-2-21,-4 3 0,7-5 37,-3 7 1,3 0 59,1 0 0,1 0 0,0 0 0</inkml:trace>
  <inkml:trace contextRef="#ctx0" brushRef="#br0" timeOffset="694">794 397 7569,'9'0'-1253,"-3"0"1009,-6-6 248,0 4 1,-2-4 26,-2 6 0,-6-5 9,-10 0 0,2 0-30,-6 5 0,6 0 8,-2 0 0,-1 0-40,1 0 1,1 2 34,4 2 0,2 0-20,3 6 5,-3-1 0,10 6-6,-7 0 1,7-5-6,-2-1 1,10 1 12,4 5 0,5 0-4,0-1 1,7-4 2,4 0 1,3-2 53,1 2 1,5-4-51,1-6 1,4 0 51,-5 0 1,1 0-13,-6 0 0,-1-6 3,-4-4 0,2-1-29,-6 1 1,-2-3 10,-8 3 1,1-3 0,-6-2 0,0 0 2,-5 1 1,-3 4-65,-7 0 0,-6 2 53,-14-2 0,1 2-155,-1 3 0,-1 3 11,-3-2 1,3 2-191,-3 2 314,3 0 0,1 6 0,1 3 0</inkml:trace>
  <inkml:trace contextRef="#ctx0" brushRef="#br0" timeOffset="866">868 471 7569,'15'0'-361,"-7"6"-46,-3 4 1,3-2 324,2 2 0,-2 0 247,2 5 0,-1-6-221,6 1 85,0 0 0,-1 0-82,1 0 1,5-5 76,-1 4 0,3-5-24,-3 0 0,4 5 0,6-1 0</inkml:trace>
  <inkml:trace contextRef="#ctx0" brushRef="#br0" timeOffset="2528">250 765 7569,'9'0'-1258,"-3"0"1421,-6-7 1,-1-1-58,-4-7 1,3 1-7,-3-1 1,2-1-117,-2-4 45,3-3 1,-4-1-33,6-1 1,1 1 37,4-6 1,3-1-162,7-3 1,6 1-17,4-6 142,3-7 0,8 1 0,1-6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37.4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0 338 6764,'0'-8'-832,"2"-5"833,3 3 1,-4 2-23,4-2 0,-2 0 78,2-4 1,-3-1-91,3 0 1,-4 1-88,-1-1 120,7 0 0,-5 1 0,4-1 0</inkml:trace>
  <inkml:trace contextRef="#ctx0" brushRef="#br0" timeOffset="275">206 441 7569,'15'0'-475,"-6"0"467,1 0 0,-2-6-108,2-4 0,5-3 129,0-2 0,-1-5-37,6 1 0,-4-7 57,-1 1 0,4 2-7,1-1 0,0-1-82,-6-4 18,1 0 1,-2-1-95,-3 1 1,-5 4-26,-10 1 157,-3 6 0,-13-10 0,-2 5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40.2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720 397 6475,'-14'5'2,"-1"0"0,-1 1 23,-4-1 1,-3-3-118,-6 3 1,-1 1 107,1-1 1,3 0-163,-3-5 146,2 0 0,-2 7 0,8 1 0</inkml:trace>
  <inkml:trace contextRef="#ctx0" brushRef="#br0" timeOffset="726">309 603 7227,'8'-7'-213,"0"4"214,-3-7-57,-3 0 0,4-4 78,-6-1 0,0 5-170,0 0 1,0 1 19,0-6 1,5 0 83,0 0 0,0 1-139,-5-1 183,6 7 0,3-5 0,5 5 0</inkml:trace>
  <inkml:trace contextRef="#ctx0" brushRef="#br0" timeOffset="969">544 559 7569,'8'0'-567,"5"-7"1,-11 4 447,3-7 1,1 5 135,-1-5 0,5 1-53,-5-6 1,1 0-11,-1 0 1,-3 1 45,3-1 0,3 0 0,0 1 0</inkml:trace>
  <inkml:trace contextRef="#ctx0" brushRef="#br0" timeOffset="1600">632 29 6332,'-10'0'-25,"1"0"1,4 0 78,-5 0 0,0 0 3,-5 0 0,1 0 11,-1 0 1,-5 2-3,1 3 0,-6-2-25,6 7 1,-7-5 7,1 5 1,-1 0-15,1 4 1,-2 3 1,2 2 1,2-1 5,-1 7 1,1-1-30,-2 6 1,3-1 7,2 0 8,4 1 1,-6-1-29,8 1 1,-1-1 27,0 0 0,1 1-68,-1-1 0,0 1 63,1-1 0,4-5-66,0 1 1,7-2 27,-2 1 0,3 4-10,2-3 1,0-4 8,0-2 1,7-2 9,3-3 1,3 1-33,1 0 0,1-7 27,0-3 1,4-2-3,1 2 1,6-3 0,-2 3 1,11-5 19,4-5 0,0 1-19,5-5 0,-6-1 21,11-5 1,-7 0-5,7 1 0,-5-6 2,-4 1 0,-4-9-4,-7-2 0,0 1-3,1-5 0,-1-4 54,1-1 0,-8-4-50,-2-1 0,-10 2 30,-5 3 1,-4-2-66,-1 7 1,-6-6-96,-4 6 1,-5 0-28,-4 4 1,-4 3 24,-7 2 0,-1-1-243,-3 6 368,-3 1 0,-14 11 0,-1 1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42.9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45 441 7569,'-8'0'-15,"-4"-2"-265,7-2 222,0-5 0,5-7-90,0-4 0,-4 3 154,-1-8 1,0 1-65,5-6 1,6 1 60,4-1 0,3 3-131,2 2 1,4-3 98,1 4 1,1-4-276,-1-1 304,-4 6 0,12-5 0,-5 5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44.4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162 368 7569,'-8'8'-338,"-5"-1"1,5-7 169,-7 0 1,0 0 183,1 0 1,-1-2 153,0-3 0,1-3-168,-1-7 1,5-4 2,0-1 0,7-4-41,-2 4 0,4-6-4,1 1 0,1-2-234,4-3 163,10 1 0,3-1-135,6 1 246,-6 6 0,16-5 0,-3 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32.6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1 779 7569,'15'-16'-313,"-1"-4"-270,1-4 0,0-5 737,-1-6 1,6-4-10,0-10 0,-1-5 92,-4-10 1,-5 9-91,0-4 1,-7 5-295,2 0 1,-10 5 66,-5 10 1,-3 2 79,-2 2 0,-13 4 0,-3-5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45.8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1 280 7569,'10'0'-715,"-1"0"610,-5 0 174,9 0 58,-5 0 1,5-2-73,-3-3 1,3 4-17,-3-4 0,3-4 19,1 0 0,1 0-101,0 0 1,0 4 38,-1-5 0,1 0-4,0-4 0,4 4-9,1 0 0,4 0 32,-4-5 0,-1 1-80,-4-1 0,5 5 62,-1 0 1,1 1-15,-5-6 0,-6 2 5,1 3 13,-6-3 0,2 10 0,-6-7 3,0 7-1,0-4 0,-6 2-3,-4 0 0,-8 0-75,-2 5 1,-6 0 69,2 0 1,-9 0-196,-1 0 0,-6 0-83,6 0 283,0 0 0,4 0 0,1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46.4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309 368 7569,'15'-9'-1136,"-7"3"642,5 6 447,-11 0 285,4 0 1,-17 0-128,-4 0 1,-3 1 91,3 4-188,1-3 0,-3 11 24,-2-3 0,-3 5-14,-2 4 1,-4-3 3,4 4 0,1 1 10,-2-1 0,6 1-59,-6-1 1,12 1 51,-2 3 0,6-2-76,-1-8 1,3 1 36,7 0 0,4-5-4,5-1 0,3-5-8,12 1 0,7-4 23,9-1 0,0 0-20,0 0 0,0 0 16,-5 0 0,4-1-23,-5-4 0,0-5 18,-4-10 0,-6 4 7,1-4 0,-7-1 47,1 1 0,-2-1 6,-3 2 0,1-3 12,0-2 1,-7 1-50,-3 3 0,-3 3-65,-2-8 1,-9 12 67,-5-2 1,-8 5-91,-7 1 1,-2 2 51,-3 7 1,1 2-392,-6 3 408,6-4 0,-9 19 0,4-4 0</inkml:trace>
  <inkml:trace contextRef="#ctx0" brushRef="#br0" timeOffset="340">618 794 7569,'21'-5'-142,"3"0"1,2-6-388,-1 1 510,3-3 0,-4-9 123,11-2 1,-9-5-33,3-6 0,-4 3-27,-1-8 1,2 6-8,-6-5 0,-2 0-1,-8-5 1,-2 0-118,-3-1 35,-4 1 1,4 5-173,-10 0 0,-9 1 107,-11-1 1,-11 3 109,-8 7 0,-13-1 0,-10 1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45.1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45 6512,'15'-9'-293,"-7"-4"0,-1 10 505,-7-7-187,0 7 1,-7-4 80,-3 7 0,-4 0 115,-6 0-203,4 7 1,-10-1 23,6 4 1,-4 3-12,4-3 1,0-2-53,6 2 1,-1 0 59,0 5 0,1-1-29,-1 1 1,0 0 20,0-1 0,2 1-85,4 0 1,-3 0 38,7-1-1,0 7 1,5-4 9,0 2 1,9-9-2,5-5 0,7-3 2,9-2 1,6-7 4,3-3 0,-3-1 40,-2 1 0,-4-3-38,-6 3 0,-3-3 44,-6-1 1,0-1-23,-1 0 1,-5 0 5,-4 1 0,-4 4-27,-1 0 1,0 0 1,0-4 0,-8 4-95,-7 0 0,-4 7 63,-6-2 0,-7 3-169,2 2 1,-3 0-62,4 0 257,6 0 0,-5 7 0,6 1 0</inkml:trace>
  <inkml:trace contextRef="#ctx0" brushRef="#br0" timeOffset="224">236 162 7569,'6'8'-682,"-4"-1"1,6-2 461,-3 0 335,-4 6-181,12-3 77,-4 0 1,5 4-7,1-7 1,-4 5-2,4-6 0,-3 6-20,7-5 1,-2 0-30,-3-5 45,1 7 0,13-6 0,3 6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43.2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0 486 7569,'13'-2'-384,"-3"-3"1,1 2 191,-6-7 1,7 5 153,-2-5 0,-2 1-6,1-6 1,-5 0-9,1 0 0,-4 1 0,-1-1 0,2 2 52,3 3 0,-4-9 0,6 2 0</inkml:trace>
  <inkml:trace contextRef="#ctx0" brushRef="#br0" timeOffset="300">221 647 7569,'14'-6'-479,"1"-4"0,0-3 432,-1-2 1,6-6 208,0-4 0,4-7-48,-4-2-60,6-7 1,-10 3-18,4-6 1,-4 2 40,-1 2 0,-2-2-137,-3 3 0,-4 3 74,-6 1 1,-6 4-454,-4 2 438,-10 6 0,-3-5 0,-6 6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08.6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82 7569,'23'-15'228,"-3"1"1,-10 4 20,-5 0-31,3 7-250,-7-10 0,6 9-354,-7-5 386,0 5 0,-7 4 0,-1 9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02.1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251 324 7272,'0'8'-361,"0"-1"1,0-6 485,0 4 17,0-3 1,0 6 46,0-3-83,0-3 0,0 6 3,0-3 0,-2-2 85,-3 7 1,2-5 144,-7 4-257,7-5 0,-10 7 61,3-6 0,-5 1-25,-4-1 1,2-3-74,-2 3 1,2-3 68,3-2 0,-1 0-157,0 0 1,0-7 45,1-3 0,1-3-25,3-2 1,2-1-31,3-3 0,3-4-119,-3-7 0,5 6-98,5-1 0,3 2 89,7-1 1,0 3 28,-1 6 1,6 0 33,0 1 1,4 1 122,-4 3 1,4 3-3,-4 7 0,-1 0 185,-4 0 0,-7 7-122,-3 3 0,-3 4 58,-2 6 1,0-2 113,0 6 1,-2 2-47,-3 9 1,-4-4-68,-11 3 0,4-1-17,-4 1 0,4-3-79,1 3 1,-1-3 39,-4-1 0,9-1-98,-4 1 1,3-6 45,-2 1 1,1-7-80,3 1 1,2 2 16,3-1 0,3 0 67,-3-6 1,4 1-135,1 0 0,0-6 16,0 1-24,6 0 1,2 3 58,7-3 1,1-4-111,4-6 1,1 0-59,4 0 1,2-1-120,-2-4 1,6-2 346,-2-2 0,11-11 0,-9 4 0</inkml:trace>
  <inkml:trace contextRef="#ctx0" brushRef="#br0" timeOffset="452">486 927 7569,'5'9'-120,"0"1"0,-1-7 83,3 4 0,-4-9-17,7-3 1,-5-3 444,5-6-214,0-8 0,4-5 48,1-8 1,5-6-92,-1 2 1,2-5 103,-1-5 0,-4-3-80,4-7 1,-4-5 10,-1 1 1,-7-1-235,-3 5 1,-3 2-248,-2 3 0,-2 5 12,-3 10 0,-5 5-251,-9 9 1,1 4-353,-7 6 903,7 7 0,-10 2 0,6 6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08.2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7629 1015 7569,'8'8'-878,"-1"5"866,-7-11-132,0 4 1,0-17 102,0-4 1,0-3-248,0 3 288,0 1 0,-7-1 0,-1 0 0</inkml:trace>
  <inkml:trace contextRef="#ctx0" brushRef="#br0" timeOffset="134">7658 706 7569,'8'0'-848,"-1"7"1,-7-4 847,0 7 0,-2-7 0,-3 2 0,4-4 0,-12-1 0,-2 0 0,-8 0 0</inkml:trace>
  <inkml:trace contextRef="#ctx0" brushRef="#br0" timeOffset="-4920">353 294 7569,'6'-8'-580,"-4"0"553,3 3 0,1 2-25,-1-7 0,2 5 88,-2-5 1,-2 6 11,7-6 0,-7 5 113,2-5-84,3 7 0,-6-5 197,3 3-88,-4 3 204,-1-4-291,-6 19 1,-4-2-90,-10 14 1,4-1 33,-4 5 1,-2 6-75,-3-1 1,4 2 4,1-2 0,2 4 66,-1 6 0,2-2-15,-2-2 1,7-4 2,3-7 1,0-1-8,0-4 1,-3-3 10,7-6 0,-1-7-101,1-3 98,3-3 1,-9-9-18,6-2 0,0-11 61,5-5 0,-2-9 5,-3-5 1,2-2-110,-7 2 1,5-2 55,-4 7 0,4-1-254,-5 6 0,5 1 83,-5 4 0,5 3-269,-4 6 0,5 5-347,-1 0 63,-3 7 698,7 3 0,-6 15 0,7 8 0</inkml:trace>
  <inkml:trace contextRef="#ctx0" brushRef="#br0" timeOffset="-2976">323 647 7569,'22'0'-505,"2"0"347,-3 0 1,2 0 9,-3 0 0,-2 0-24,6 0 1,-6 0 307,2 0-58,3-6 1,-7 4 80,4-3 1,-4 4-48,-1 1 0,-1 0 84,1 0 0,0 0-93,0 0 0,-6-5 11,1 0 0,-5-5-29,5 5 0,-7-6 75,2 1 1,2-3-55,-3-2 0,1 0-14,-5 1 1,0-1-84,0 0 1,-6 5 89,-4 1 1,-3 5-114,-2-1 0,1 4 52,-1 1 0,-2 0-83,-2 0 1,3 6 54,-4 4 1,0 3-25,6 2 1,-4 0 14,8-1 0,2 3-16,-2 2 1,7-2 33,-2 2-76,3 4 67,2-7 0,2 6-88,3-8 82,3 1 0,7-5-48,-1 0 0,6-2-5,-1 2 0,3-4 0,-3-6 0,-1 0-16,7 0 1,-6 0 13,6 0 25,-1 0 1,1-1 41,-1-4 0,-4-2-49,4-3 0,-4-3 57,5 3-41,-1 4 0,0-6-15,1 8 118,-7-8-95,3 4 1,-6 0-4,0 3 12,-1-3 0,1 6 42,0-3-43,-7 4-2,5 1 38,-5 6-33,0 2-1,-1 7 1,-6-2 0,4-3 0,-3 3-2,3-3 0,1 3 0,-1 1 0,7 0-25,-2-5 0,-2 3-3,1-7 0,1 4-36,5-4 57,0 0 1,-1-5-9,1 0 1,0 0-3,-1 0 1,3 0 20,2 0-15,-2 0 1,4-5 10,-6 0 1,4-4 7,1 4 0,4-5 5,-4 5 1,6-5 7,-1 5 1,-4-4 6,-2 4 1,3-5 78,-3 5-76,1-6 1,-5 7-10,-1-6 1,-4 1 0,0-6 1,-5 5 0,5 0 0,-7 1-5,2-6 1,-4 0 46,-1 0-31,0 1 0,0-1-42,0 0 37,-6 7-43,-2 2 1,-12 6 31,0 0 0,1 0-27,4 0 0,-4 6 21,-1 4 1,0 3-33,6 2 1,-1-1 24,0 1 0,2 5-7,3-1 1,2 6 25,3-6 1,4 3 2,-4-3 1,3-2 46,2 2-63,7-2 1,6-4-25,6-4 1,3 3 27,-3-7 1,6 0-55,9-5 0,-1 0 47,6 0 0,0 0-83,5 0 1,-5-7 66,1-3 1,-8-1-5,3 1 1,-4-3-9,-2 3 1,-5-3 2,1-2 1,-5 2 82,4 4 1,-8-4-75,-1 3 1,0 2 41,-5-2 0,-4 5-28,-1-5 6,-3 7-8,-2-10 0,-2 6-6,-3-3 1,-3 2 4,-7 3 1,-1 4-8,-4-4 0,4 3-38,-4 2 42,-3 0 0,7 2-32,-3 3 1,2-2-6,3 7 0,4 0 32,0 4 1,5 1-2,-5 0 0,7 1 26,-2 4-28,3-4 0,2 5 16,0-6 0,7-5-16,3-1 1,3 0 9,2 0 0,4-2-1,1-7 0,6 0-30,-2 0 1,6 0 25,4 0 1,-1-7-5,6-2 1,-5-4-16,5-2 1,-6 0-4,1 0 0,-4 2-57,-6 4 1,2-4 57,-6 3 0,0 3-8,-6 1-5,1 6 14,0 0 11,-1 0 0,-4 0-2,0 0 1,-7 1 7,2 4 0,-3 3 7,-2 7-13,6 0 0,-4-5-6,3-1 0,-3 1 6,-2 5 0,1-5 27,4-1-40,-3 1 2,11-2-3,-5-1 5,7-7 1,-1-2 5,1-3 0,-5-1-1,0-4 1,-6-3 5,6 3 0,-5-1-16,5 1-63,0-3 69,4 5 0,1 0 38,0 3 1,0 3-36,-1 2 0,-4 2 106,0 3 1,0-2-67,4 7 0,-4-1 7,0 6 0,0 0 28,4 0 1,-4-6-39,0 1 1,0-5 80,5 5 0,-1-7-70,1 2 0,0-3-65,-1-2 0,1 0 63,0 0 1,-2-2-72,-3-3 1,3-1 22,-3-4 1,3-3-39,1 3 12,1-3 16,0-2 0,-2 0 25,-3 1 4,3 6-19,-12-5-5,12 11 173,-11-5-156,4 1 49,1 4 17,-5-4-27,4 6-7,1 0-87,-6 0 1,6 6 86,-7 4-57,0 3 1,0 2 27,0-1 1,0 1-25,0 0 0,1-5 7,4-1 1,-1-4 70,5 5 1,1-7-63,5 2 0,0-3 1,-1-2 1,1 0 10,0 0 1,-2-2 18,-3-3 0,3 2 17,-4-7 0,5 1 15,0-6 1,-1 5 22,-3 0 1,2 0 41,-8-4 0,6 4 37,-5 0-425,7 0 0,-9-3 176,7 3 0,-7 2 95,2 3 0,3 4 0,-1-7 2,2 3 0,4 3-2,-3-3 0,3 4-1,2 1 1,1 0 0,4 0 0,-2 0-24,6 0 0,-4 0 20,4 0 1,-6 0 7,2 0 0,-2 0-1,2 0 0,-9 4-6,4 1 1,-4 2 27,4-2 0,-7-2-21,-3 7-44,-3 0 1,-2 4 42,0 1 1,0 0-91,0-1 1,-2 1 26,-3 0 24,3 0 0,-9-1 23,6 1 0,0-5-16,5 0 1,0-6 75,0 6-69,0-6 1,2 7 99,3-6 1,-2 0-82,7-5 0,0 0 51,4 0 0,1 0-39,0 0 1,4 0 0,1 0 0,-1 0-8,-4 0 0,0-5 9,0 0 0,4-2 65,1 3 0,-1 0-66,-4-6 1,0 6-46,-1-6 1,1 5 46,0-5 0,-5 2 12,-1-2 1,0-3-13,0 3 1,-2-3 1,-7-2-11,0 1 0,0-1 8,0 0 1,-7 2-16,-2 3 0,-11-1 10,-5 6 0,-1 0-152,2 5 0,-4 0 43,4 0 1,-3 7 77,3 3 0,-4 3 25,4 1 0,2 1 0,1 0 0</inkml:trace>
  <inkml:trace contextRef="#ctx0" brushRef="#br0" timeOffset="-2192">4395 574 7569,'8'-7'-1140,"5"6"1284,-11-6-32,4 1-84,-6 4 0,0-3 123,0 10 1,0 3-53,0 7 0,-6 6-25,-4 3 0,2-1-5,-2 2 0,2-2-49,-2 1 1,-1-1-1,6-3 0,0-4 2,5 4 0,-5-4-57,0-1 1,0-1 77,5 1 0,2-5-58,3 0 1,-2-7 37,7 2 1,0-4-94,4-1 0,-4 0 48,0 0 1,5-6-32,4-4 0,3-3 39,-3-2 0,-3 1 0,4-1 1,-4 0 13,-1 1 8,0-1 13,-1 0 0,-5 5-24,-4 1 1,-2 5 13,2-1 1,-4 5-7,4 5 1,-3 3-6,-2 7 1,-2 0-1,-3 0 1,4-1-2,-4 1 1,3 0-4,2-1 1,0 1 4,0 0 0,0-5 8,0-1 1,2-5-9,3 1 1,3 1 2,7-1 1,-1 0-3,1-5 0,0-2-32,-1-3 1,6 2 33,0-7 1,4 5-1,-4-4 0,-1 4-5,-4-5 1,0 7-2,-1-2 57,1-3-55,0 6-1,-1-5 1,-4 7 3,0 0 1,-7 2-59,2 3 55,3 3-3,1 7-24,5-1 1,1-4 16,0 0 10,-1-7 1,1 4-10,0-7 1,1-2 17,4-3 0,-4-3-14,4-7 0,-2 1 7,1-1 0,-2 0 2,2 1 0,2-1-1,-1 0 1,0 5 37,-6 1 1,-4 0-40,0 0 0,-7-4 102,2 3 1,-3 2-91,-2-2 1,0 5 29,0-5 1,-2 5-16,-3-5 1,-3 7-43,-7-2 1,1 4 41,-1 1 0,0 0-104,0 0 1,-4 0-120,-1 0 1,2 6 127,8 4 0,-3 1-97,4-1 1,-3 3 65,2-3 0,-1 3 97,6 2 0,0 0 0,5-1 0</inkml:trace>
  <inkml:trace contextRef="#ctx0" brushRef="#br0" timeOffset="-1942">5527 0 7569,'15'7'-918,"-7"1"869,-3 7 0,-4-5 140,-1-1 0,0 1-34,0 5 0,0 1 5,0 4 0,-1-2 165,-4 6-185,3-6 1,-11 10-76,3-3 0,-3 2 86,-1 3 1,-1 1-122,0 3 1,-4 2 107,-1 3 0,0 4-191,6-4 0,-1 8 52,0 2 1,2-5-133,3-4 0,-1-8-78,6 3 309,0-4 0,-1-9 0,-3 0 0</inkml:trace>
  <inkml:trace contextRef="#ctx0" brushRef="#br0" timeOffset="-1719">5659 721 6965,'0'14'-497,"0"1"494,0 0 0,0 0 25,0-1-90,0 1 0,-1-2 41,-4-3 1,3 3-233,-3-3 259,4-4 0,1 1 0,0-7 0</inkml:trace>
  <inkml:trace contextRef="#ctx0" brushRef="#br0" timeOffset="-383">6041 633 7569,'10'0'-373,"0"0"304,-7 0-176,4-7 117,-7 5 69,0-4 0,-7 7 85,-3 4 0,2-1 22,-2 5 0,2 3-66,-1 7 0,-3-2 57,7 2 0,-5-2-38,5-3 0,1 1 5,4 0 0,0 0 15,0-1 0,0 1-55,0 0 1,0-6 50,0 1 0,6-2-47,4 2 0,3-3 38,2-7 1,4 0-1,1 0 0,4-2-5,-4-3 1,6-3 13,-1-7 0,-4 6-10,-2-1 1,-2-5 3,-3-5 0,0-1 29,-5 2 0,3 2-27,-7-2 0,4 2 84,-4 3 0,0-1-74,-5 0 1,0 5-24,0 1 0,-11 5 26,-4-1 0,-9 10-84,-1 5 1,-3 3 5,-1 2 0,-5 5-122,-1-1 0,3 1-25,7-6 0,-1 1 108,6 0 1,1-5-2,4-1 1,7-4-78,3 5 140,3-7 1,4 4 28,3-7 0,3 5 0,7 0 0,4 0 23,1-5 0,5-5-34,-6 0 0,6 0 141,-6 5 1,1-5-39,-5 0 0,-1 0 60,1 5-95,0 0-42,-1 7 1,-5 3 25,-5 9 1,-2-2-77,-2 2 0,0 4 42,0 1 1,0 6-11,0 4 1,0-1 95,0 6 1,0 0-83,0 5 1,0 5 101,0 0 0,-2 5-48,-2-5 1,-5 2-4,-5-2 1,4-10-14,0 0 1,-5-6-30,-4-4 0,-1-6-8,5-3 0,6-6-170,-1-4 37,0-3 0,-3-9 32,3-3 1,4-8 19,6-6 1,6-8 36,4 3 1,3-4 20,2-1 1,1-1-26,4 1 1,3-2 31,6-3 0,0-4 24,1-6 1,-1 0 9,1 0 0,-1 0 119,0 0 1,1 0-87,-1-1 0,-4 1 58,-1 0 1,-6 7-45,2 2 0,-4 6-58,-1 4 1,-5 4 95,-1 7-205,-5-1 147,2 0-14,-6 7-46,0 8 0,-5 13 16,0 7 0,-4 1-47,4-2 1,-5-1 43,5 7 0,-5-7-25,5 2 1,0 1 36,5-2-14,0 1 0,0-5-11,0-1 0,2-6-1,3-3 0,-2-1-28,7 1 0,6-4 33,9 4 1,-2-8-33,1-2 1,-1-5 27,2 5 1,2-6 3,-2 1 0,1 2-12,-2-2 1,3 5 15,-8-5 0,6 2 72,-6-2 17,1-3-61,-5 5 1,-7-2-22,-3 1 1,-4 4-21,-1-5 1,0 5 23,0-5 0,-1 7-18,-4-2 0,-3 3 16,-7 2 0,-5 0-37,1 0 1,-6 0 7,6 0 1,-6 5 14,5 0 0,-1 7-20,2-3 1,2 4 17,-2 2 1,7 0-99,2 0 93,7-1 1,-3 1-88,6 0 79,0-1 1,1-1-25,4-3 1,5-3 20,10-7 0,-2 0-5,6 0 1,-4-2 43,4-3 1,1-3-40,4-7 1,-4 1 67,-1-1 1,-4 0-59,4 1 0,-6-6 51,2 0 1,-6-6-38,-4 2 0,3-1 91,-3-4 0,3 1-62,2-11 1,0-2 13,-1-8 1,1 2 81,0-7 1,-1 6-57,1-1 0,-2 5-32,-3 5 1,1 3 10,-6 7 0,0 6-298,-5 3 221,0 4-184,0 8 152,0 1 0,-2 9 31,-2 3 1,0 5 8,-5 9 1,4-1-21,-5 7 0,5-1 73,-5 6 0,5 6-52,-5 3 0,6-2 49,-6 2 1,5 6-33,-5 4 1,5 0-9,-5-5 1,7 0-26,-2 0 1,-1-2-79,1-2 1,0-5-32,5-5 0,-5-6-2,0 1-159,0-7 184,5 3-359,0-13 475,0-1 0,0-7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2:21.5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1103 1103 7569,'8'8'212,"-2"-2"1,-4-7-33,3-4 0,-4-5 11,4-10 1,2 2-151,-2-6 1,5-1 88,-6-4 0,8-2-218,-2-3 1,-2 1 85,2-6 0,-5 1-241,4-1 1,-4 3-45,5 7 1,-7-1-130,2 1 0,-2 6-311,2 3 727,-3 4 0,11 1 0,-5 1 0</inkml:trace>
  <inkml:trace contextRef="#ctx0" brushRef="#br0" timeOffset="173">1529 544 7569,'8'0'-947,"-2"2"874,-6 3 1,-6-4-1,-5 4 115,-7-3 0,-7-2 407,-9 0 0,1 0-161,-6 0 0,0 0-47,-5 0 0,0 0-360,-1 0 1,1 0 73,0 0 0,-2 5-338,-3 0 1,2-1 382,-7-4 0,7 7 0,-4 1 0</inkml:trace>
  <inkml:trace contextRef="#ctx0" brushRef="#br0" timeOffset="750">2293 897 6637,'-15'0'-181,"-6"0"1,3 0 0,-6 0 233,-2 0 1,-2 1-42,-2 4 0,1-1 79,0 5 1,1 1-36,3 5-53,-2 0 1,10-1-1,-2 3-6,2 2 0,4-2 9,3 2 0,4-2-57,6-3 1,8-1 57,7-3 0,3 2-20,11-8 1,4 3 7,11-2 1,-2-4 22,-2 4 0,-3-5 9,-3-5 0,-4-3 72,-1-6 1,-6-1 17,-8 0 0,-2-4-58,-3-1 0,-4 0-28,-6 6 1,0-1 16,0 0 1,-11 1-194,-4-1 171,-9 0 1,6 5-1,-7 2-187,-1 2 1,-2 1-4,-1 5 1,4 0-14,1 0 1,4 0-56,-4 0 232,6 6 0,-3 3 0,6 5 0</inkml:trace>
  <inkml:trace contextRef="#ctx0" brushRef="#br0" timeOffset="881">2146 1073 7569,'15'0'-685,"-7"7"1,5-6 634,-3 4 0,3 2 1,2-1 128,-1 3 1,1 0-87,0 6 0,6 0 35,3-1 0,-1 1-176,2 0-15,-1 0 163,6-1 0,6 1 0,1 0 0</inkml:trace>
  <inkml:trace contextRef="#ctx0" brushRef="#br0" timeOffset="1106">2690 1455 7569,'31'7'-79,"-3"-5"129,-7-2 1,-3-9-70,7-5 0,-6-8 89,6-2 1,-9-10-174,-1-6 0,-2-2 72,-8-2 1,-1-5-78,-4 0 1,-13-5 62,-6 5 1,-9 0-55,-6 5 0,-9 0-21,-6 0-104,-6 0 0,3 6 1,-7 2-1</inkml:trace>
  <inkml:trace contextRef="#ctx0" brushRef="#br0" timeOffset="1422">1764 1411 7569,'-10'0'-292,"0"0"295,1-6 1,-6-2 0,2-7 190,3 0 1,-3-6-57,3-4 1,-3-9-184,-2-5 0,7 1 106,3-1 0,4 0-145,1-5 1,1-5-81,4 0 1,12 0-85,12 5 0,2-5 248,8 0 0,7-7 0,6 4 0</inkml:trace>
  <inkml:trace contextRef="#ctx0" brushRef="#br0" timeOffset="11700">2602 2749 7569,'15'0'-400,"-1"0"1,6-5 274,-1 0 0,3-6-93,-3 1 1,4-8 501,7-2-162,-1-6 1,0 3-84,1-6 1,-6 0-26,1-1 0,-7 1-129,1-1 0,-2 1 76,-3 0 0,-4 4-126,0 1 0,-7 6 94,2-2 1,-10-1 70,-5 1 0,-3 1 0,-1 4 0</inkml:trace>
  <inkml:trace contextRef="#ctx0" brushRef="#br0" timeOffset="10245">1000 2587 7569,'6'-14'-764,"4"-1"0,-2 0 812,2 0 0,0-6 122,4-3 1,1-4 4,0-1-111,0 6 1,-6-5-175,1 3 0,-5-2 86,5-3 1,-7 2-322,2 4 345,-3-4 0,4 5 0,2-6 0</inkml:trace>
  <inkml:trace contextRef="#ctx0" brushRef="#br0" timeOffset="10435">1338 2087 7569,'-10'0'-198,"0"0"192,-6 7 1,-5-5 77,-4 3 1,-3-4-120,4-1 1,-11 0 73,-4 0 1,-8 0-112,-2 0 0,-7 0 24,2 0 0,-1 0-290,1 0 350,3 0 0,7 0 0,0 0 0</inkml:trace>
  <inkml:trace contextRef="#ctx0" brushRef="#br0" timeOffset="12728">1485 2896 7569,'-15'0'-107,"0"0"1,5-3 190,1-7 0,5 0-110,0-10 1,2-1-16,2 2 127,6-14 0,4 7-70,10-13 0,4 3 80,11-8 1,1 1-171,3-11 0,2 5 50,-7-5 0,5 7-287,-5-2 0,6 3 311,-6 2 0,7 0 0,-4 0 0</inkml:trace>
  <inkml:trace contextRef="#ctx0" brushRef="#br0" timeOffset="30426">2249 2426 6531,'-10'8'189,"0"-3"-154,1-4 1,-6 4-49,0 0 0,-1 5 40,-4-5 0,4 6-48,-4-1 0,-1 1 45,2-1 0,-1 3-51,5-3 1,1 3 20,-1 2 0,2 0-3,3-1 0,3-4 5,7 0 0,-4-5 8,-1 5 1,1-6-61,9 6 1,5-7 50,10 2 1,-2 2 0,6-2 1,1 0-5,4-5 0,-4 0 92,-1 0 0,-4-2-60,4-3 1,-6 2 5,2-7 1,-4 0-11,-1-4 0,-1-1 4,1 0 0,-7-4-18,-3-1 0,2 0 18,-2 6 0,0-1-129,-5 0 0,-2 1 68,-3-1 0,2 5-309,-7 0 346,-6 7 0,-7 3 0,-7 8 0</inkml:trace>
  <inkml:trace contextRef="#ctx0" brushRef="#br0" timeOffset="30712">2293 2455 7569,'0'8'-1359,"0"5"1616,0-5 0,0 7-134,0 0 1,0-1 19,0 1 1,0 0-52,0 0-19,0-1 1,0 6-34,0-1 1,0 1 61,0-5 1,0 1-175,0 4 1,5-4 96,0 4 0,6-4-332,-1-1 77,-3-1 230,6 1 0,-12 0 0,6-1 0</inkml:trace>
  <inkml:trace contextRef="#ctx0" brushRef="#br0" timeOffset="54297">470 0 7569,'9'0'-599,"-3"0"0,-4 0 740,3 0 4,-4 0 26,6 0-156,-7 7 0,-2-6-12,-3 4 0,2-1 28,-7 0 1,4 0 1,-9 5 1,4 3 25,-9 8-26,4-4-8,-6 12 1,1-7 10,-3 3 1,1 4-9,3-3 0,2-3-17,-6 3 0,6-1-7,-2 6 0,-1-6-15,1 1 0,2-1 3,9 6 1,0-1-6,5 1 0,2 2-52,-3-2 75,3 2-10,2-2 0,0 1-30,0 3 33,7-3 26,-5-2 0,11 1 6,-4-1 1,4-1-8,2-3 0,-5 2 4,0-2 1,-2 3 17,2 1 1,0-3 10,-1 3 0,-5-2 64,5 7-97,1-3 2,-8-2 1,4 1 29,-6-1-32,0 1 1,-6-3-126,-4-2 120,-10-4 0,6-5 24,-1 4-239,0-10 204,7 9 0,-7-12-34,1 3 1,-1-2-8,0-3 0,6-4-98,-1 4-4,7-3 100,-11-2 1,11 0 51,-7 0-55,7 0 345,-3 0-296,19 6 0,-4-4 8,11 3 0,-2 3-24,2 2 33,-4 3-17,5 2 1,-6-1 20,0 1-21,-1 0 27,1 6 0,-2 0 4,-3 4 1,1 3 0,-6-4 0,0 10 10,-5 6 0,-6-3 1,-4 2 1,-3 5 8,-2 5 0,-5 5-161,1-5 134,-7 0-9,9-5 0,-9-1-40,7-4 1,-1 3-4,5-2 1,-3 2-9,4 2 0,-4-1-10,8-4 0,2 3-11,-2-2 0,7 2 25,-2 2 0,3-5-4,2 1 0,2-8 55,3 2-42,3-2 1,6-3 1,-4-1 37,0-4-36,0 4 0,11-5 1,-5 1-1,4 1 1,-4-7-88,-1 1 0,1-2-162,4-3 0,-2-1 96,6-3 157,1-3 0,4-7 0,1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17.1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1 603 7231,'0'-14'79,"0"-1"0,0-2-61,0-2 1,0 1 21,0-7 0,0 1-1,0-5 0,0 2-102,0-2 1,0 3-94,0-8 108,0 3 0,0 3 80,0 3-269,0-9 104,0 16 22,0-16 1,4 11-44,1-7 0,2 8 86,-2 2 68,-4-3 0,12 7 0,-4-5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17.3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735 1 7569,'8'0'681,"-1"1"-640,-7 4 1,-2-3-171,-3 3 1,-5-2 2,-9 2 0,-1-3 48,-9 2 0,3-2-4,-9-2 1,-2 2 102,-2 3 0,-4-4-94,-1 4 0,2-3 45,2-2 1,-2 0-169,3 0 0,-4 0 100,-1 0 0,0 6 96,0 4 0,-7 3 0,-1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7.6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0 7569,'-6'9'-453,"-2"-3"1,-2-6 0,-2 0 543,-4 0 0,0 0 34,-9 0 0,6 0-114,-6 0 0,1 0-92,-6 0 1,-4 0-98,0 0 0,4 0 178,6 0 0,-1 7 0,-4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33.7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30 618 7569,'-8'-20'-602,"3"0"406,4-6 0,-4 2 0,0-9 332,1-1 1,3-7-15,1 2 0,0-2-125,0 2 1,0-4-228,0 4 1,6-2 59,4 2 0,3 3 170,2 7 0,6-7 0,2-2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20.4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59 7569,'9'0'-159,"-3"0"189,-6 0 1,-6 5 17,-4 0-42,-3 0 80,-2-5 0,0 0-65,1 0-15,-8 0 0,4-2-43,-6-3 4,6 3 0,-5-4 28,3 6 0,2-5-152,-6 0 0,6-1 22,-2 1 0,4 3-137,1-3 1,1-1-113,-1 1 384,7 0 0,-5-2 0,5-1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20.6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15 7635,'-14'0'-322,"-1"0"-112,0 0 0,1 0 694,-1 0-120,-6 0 1,-1 0-83,-2 0-57,-4 0-21,12 0-41,-12 0 1,10-4-93,-6-1 1,1 0 152,-2 5 0,-3 0 0,6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20.9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1 279 7979,'8'-14'-110,"-3"-1"0,1-6-91,-1-4 0,5 2-248,-5-1 291,6-1 1,-4-4 67,3 0 90,3 6 0,-12-5 0,6 5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19.6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633 265 7147,'-10'-5'136,"0"0"1,5 0-68,-5 5 0,1-5-29,-6 1 0,0-1 5,1 5 0,-1 0-131,0 0 138,-6 0-18,5 0 0,-6 5-168,8-1 173,-8 1-19,6 2 0,-5-4-145,6 7 138,0-7 0,7 10-101,3-3 90,-3 3 0,7-3-7,-4 0 0,3 0-2,2 4 0,7 1-2,2 0 0,6-6 0,5 1 0,3 0-4,6 5 10,-6-7 6,11 5 0,-14-11 5,9 2-11,-3-2 19,-3-2 0,-2-5 2,-6 0 0,0-6 16,-1 1 0,-4-3 5,0-2 0,-7 1-34,2-1 4,-3 0 3,-2 1 0,-2-1-35,-3 0 32,4 0 2,-19 1 1,10 1-212,-9 3 206,2-3-56,3 11 1,-6-4-109,0 6 1,1 0 47,4 0 1,0 0-155,1 0 1,1 6-157,3 4 420,-3-4 0,11 8 0,-4-6 0,6 6 0,0 1 0</inkml:trace>
  <inkml:trace contextRef="#ctx0" brushRef="#br0" timeOffset="143">530 383 7569,'15'0'-97,"-7"6"1,5-3 146,-3 7 0,3-5-10,1 5 1,3 0-207,2 4 0,-1 1 147,7 0 1,-1 0-78,6-1 1,-1 3-245,0 2 165,1-9 175,-7 16 0,4-16 0,-4 11 0</inkml:trace>
  <inkml:trace contextRef="#ctx0" brushRef="#br0" timeOffset="1770">1133 691 7569,'0'8'-1373,"0"-1"1293,0 0 343,0-6 0,1 6-140,4-7 1,-2-2 25,7-3 1,0-3-76,5-7 0,-1-6 17,1-3 1,-2 1-79,-3-2 17,3-6 0,-7 0-29,4-3 0,2-2 15,-7 2-49,0-7 1,-5 3-111,0-6 1,-2 2 1,-3 2 0,-5-2-138,-9 3 0,-4 1 279,-7-1 0,-12 6 0,-4-3 0</inkml:trace>
  <inkml:trace contextRef="#ctx0" brushRef="#br0" timeOffset="2242">148 809 7332,'-15'0'-709,"0"0"709,7 0 0,-5 0 0,3 0 324,-3-7-132,-2-1-73,1-7 1,1 1 4,3-1-56,-3-6-36,11-2 0,-4-6 24,6-1 0,0-6-23,0-3 0,6-3-66,4-2 1,10-1 4,4 1 1,6 0-161,4 0 0,-2 2-249,8 2 437,5-2 0,8 11 0,5-5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23.1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72 574 7608,'-8'0'-290,"2"-2"-135,6-3 0,-5 2 313,0-7 1,-5 6 296,5-6 1,-1-7 189,1-7-263,3 3 1,-6-12-50,3 4 0,3-4-59,-3 4 0,9-6-88,1 1 0,8-2 85,1 2 1,3 1-206,7-6 1,-4 6-62,4-1 265,1 9 0,11-2 0,1 4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23.9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324 339 7569,'13'6'57,"-3"4"241,-3-3-326,-7-1-92,0-6 151,-13 0 1,1 0-106,-12 0 1,-1 0 103,-4 0 0,-1 0-198,1 0 0,0-5 78,-1 1 0,3-6-72,2 5 1,-1-7 161,6 3 0,1 2 0,4 1 0</inkml:trace>
  <inkml:trace contextRef="#ctx0" brushRef="#br0" timeOffset="191">413 104 7569,'8'6'28,"-2"-4"0,-12 4-600,-4-6 0,-5 0 733,-4 0-66,-4 0 1,-7 0-35,1 0 0,-4 0-123,4 0 0,-4 0-154,9 0 0,1 0 216,-2 0 0,7-6 0,-3-2 0</inkml:trace>
  <inkml:trace contextRef="#ctx0" brushRef="#br0" timeOffset="569">795 148 7569,'14'0'0,"-4"1"-19,0 4 92,-7-3 98,4 5-570,-7-7 359,-7 0 1,-6 0-10,-6 0 0,-3 0 115,3 0 0,-2 0-81,-4 0 0,2 4 77,4 1 1,2 7-100,-2-2 1,2 1 62,3-1 1,4 8-39,0-4 1,7 4 5,-2-3 1,3 0-81,2 0 1,4 1 52,5 3 1,3-2 29,12 2 0,2-4 96,9-5 0,2-2-63,7-3 1,-4-3 45,-1 2 0,-7-8-56,3-6 1,-6-5-22,-4-5 1,-6 3 4,-9-8 0,1 2 26,-6-1 1,-5-4-123,-5 3 0,-8-1 102,-1 2 1,-8-2-252,-7 6 0,0 0-102,-1 6 343,1 6 0,-7 1 0,-2 7 0</inkml:trace>
  <inkml:trace contextRef="#ctx0" brushRef="#br0" timeOffset="886">1221 530 7569,'15'-7'0,"1"4"-847,4-7 286,-4 1 511,5-13 1,0 0 296,4-8 0,1-1-159,-1-3 0,1-2 80,-7-3 1,4-2-159,-8 7 1,1-6 3,-11 6 1,-8-5-15,-12 5 0,-13-1 0,-9 6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23.5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0 6787,'-23'0'303,"-5"0"-247,4 0-26,-4 0 1,-6 0-9,0 0 0,-1 5 18,6 0 1,1 7-1,4-3 0,1 0-3,3 0 0,5 1-11,1 5 1,1 0 13,8-1 1,0-2-87,5 2 0,1-7 45,4 8 0,8-4-2,7 4 1,13-1 72,1 1 1,2-5-52,3 0 0,-1-7-5,1 2 0,0-3 4,-9-2 0,-4-7-37,-12-3 0,1-3 40,0-2 1,-7-4-29,-3-1 0,-4 1-13,-1 4 0,-6-5-86,-4 1 0,-3-1-57,-2 5 1,-1 2-85,-4 4 20,4-5 0,-5 13-132,6-4 97,0 3 262,1 2 0,6 0 0,1 0 0</inkml:trace>
  <inkml:trace contextRef="#ctx0" brushRef="#br0" timeOffset="159">324 74 7569,'7'8'-683,"-6"5"249,12-5 281,-11 0 1,11 5 110,-3-3 1,3 3 37,2 2 0,4 1 250,1 4 1,1-4-211,-1 4 0,3-2-89,6 1 1,2-2-53,3 2 1,-1-7 104,6-2 0,7 6 0,6 7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29.0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7603,'-17'8'17,"-2"-3"1,2-3-13,-2-2 1,-2 0-105,1 0 1,-4 0 76,4 0 0,-1 0-87,1 0 0,4 0-262,-4 0 220,4 0-62,1 0 213,-6 0 0,5-7 0,-6-1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29.2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7569,'8'10'-30,"-3"0"0,-5-7 1,-5 2 1,-5-4 31,-9-1-189,-11 7 175,-7-6 1,-3 6-52,1-7 1,2 0-104,-3 0 1,4-5 164,7 0 0,0 0 0,-1 5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26.0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456 544 7190,'0'9'-355,"0"-3"1979,0-6-1266,0-13-257,0 3 1,0-6 89,0 6-345,0 0 134,0-11 1,0 5-252,0-4 1,0-3 102,0-1 33,0 3 1,0-7-87,0 3 0,0-2-69,0-3 0,0 6-524,0-1 814,0 7 0,0-10 0,0 6 0</inkml:trace>
  <inkml:trace contextRef="#ctx0" brushRef="#br0" timeOffset="262">633 45 7569,'14'0'16,"1"0"252,0 0-73,-7 0 0,0 0-280,-3 0 62,-4-7 50,6 5 1,-9-4 100,-3 6 1,-3 0 50,-6 0 11,-8 0-84,6 0 0,-13 0-38,-1 0 1,-1 0-105,-8 0 1,5 0-217,-5 0 115,6 0 84,-10 0 0,1 0-273,-7 0 139,0-7 9,5 6-731,0-6 843,0 7 0,0-6 0,-1-2 0</inkml:trace>
  <inkml:trace contextRef="#ctx0" brushRef="#br0" timeOffset="1521">1412 456 7569,'8'0'0,"0"-1"-180,-3-4 181,3 3 8,0-4 107,-1 6-55,-7-7 1,0 4-306,0-7 264,0 7 0,-7-4 31,-3 7 0,1-5 14,-6 0 0,8 0 10,-7 5 1,-3 0-100,-2 0 0,-6 0 32,6 0 1,-1 0-8,5 0 0,1 2 23,-1 3 1,0-2-15,0 7 1,2-5-38,4 5 0,0-5-59,5 4 7,2 1 0,-3 5 73,10 0 0,0-2-83,10-4 84,-4 5 9,17-6 1,-7 5 0,3-3 1,9-4 3,-4-6 0,4 5 4,-3 0 1,-6 0-20,1-5 17,-7-7-9,3-1 0,-7-5 12,1 3-14,-7-3 6,5 5 0,-11-7 22,3 1-25,-3-1 1,-4 0-141,-3 1 136,-3-1 0,-7 5-40,0 0 1,-4 2-85,-1-2 1,1 2-13,4 3-24,-6 4 0,4-6-166,-2 7 88,2 0 239,3 7 0,6 1 0,1 6 0</inkml:trace>
  <inkml:trace contextRef="#ctx0" brushRef="#br0" timeOffset="1705">1544 456 7569,'0'15'96,"6"0"34,4-1 0,-2 1-150,2 0 0,2-1-141,7 1 116,-2 0 33,4 0 1,-5-6-195,4 1 109,-4 0 6,12 5 0,-12-2-30,4-4 0,-4 3-58,-1-7 179,-1 0 0,1-5 0,0 0 0</inkml:trace>
  <inkml:trace contextRef="#ctx0" brushRef="#br0" timeOffset="1930">1985 633 7569,'15'5'1,"-1"-1"1,-4 1 148,0-5 1,0 0-11,4 0 1,1-1-12,0-4 0,-5-5-218,-1-10 0,1 2 83,5-6 0,-7-1-124,-3-4 0,-3 0-25,-2-1 0,-7-4-37,-3 0 1,-6-7 27,-9 2 0,1 1 164,-10-1 0,-11 6 0,0-3 0</inkml:trace>
  <inkml:trace contextRef="#ctx0" brushRef="#br0" timeOffset="2296">1162 765 7569,'-7'15'0,"4"-1"-377,-7 1 94,7-7 472,-10-1-32,5-7 1,-7-2-78,0-3 0,-4-3 4,-1-7 0,0-1 11,6-4 0,-6 2 10,0-6 0,1-1-117,4-4 0,2 0 52,3-1 1,4-1-131,6-3 1,1 1-29,4-6 0,5 0-132,10-5 0,6 0 250,13 0 0,7-7 0,13-1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34.3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0 295 7569,'0'8'-580,"0"5"290,0-11 332,0 4 0,5-12 118,0-4 1,6-5-92,-1-4 1,3 1 50,2-7 1,0 6-34,-1-6 1,1 2-116,0-1 0,-1-2 28,1 6 0,5 0-102,-1 6 1,1 1 7,-5 3 1,4-2 107,1 8 0,-1-6-101,-4 5 1,0 0-20,0 5 59,-1 0 0,-4 6 9,0 4 1,-7 3-11,2 2 1,-5 5 40,-5-1 0,2 1 1,-7-5 0,5 2 12,-5-2 1,7 3-26,-2-8 1,4-2-3,1 2-13,0-7 49,0 4 0,6-9-25,4-3 0,3-3 30,2-7 0,-1 6-27,1-1 0,1 0-1,4-5 0,-4 5-26,4 1 1,-4 5 25,-1-1 0,0 4 15,-1 1 0,1 0-23,0 0 80,-1 6-72,1 3 0,-5 5 49,0 1 0,-7 0-41,2-1-33,-3 1 37,-2-7 0,4 5-232,1-3 0,2-2 228,-2 2 0,3 0 0,7 5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32.8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15 7569,'8'6'-782,"-1"-4"769,-1 5 332,-4-7-197,4 0 1,-17 0-137,-4 0 51,-9 0 0,7-2-112,-2-3 0,-2 3 68,1-2 1,-4 2-214,4 2 1,-5-2 83,6-3 1,-6 4 135,6-4 0,-7 3 0,3 2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33.2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0 398 7569,'5'9'-572,"0"1"477,0-7 0,-3 4 374,3-7-235,-4 0 0,6-2-39,-7-3 1,5-3-18,0-6 0,1-1-99,-1 0 1,-3-4-46,3-1 1,-4-1 49,-1 1 1,2 4 105,3-4 0,3 4 0,7 1 0</inkml:trace>
  <inkml:trace contextRef="#ctx0" brushRef="#br0" timeOffset="407">236 603 7569,'14'-6'-85,"1"-2"45,0-7 1,-1-1-37,1-4 0,0 2-44,-1-7 1,6-4 100,0-5 0,1-7-39,-1 2 1,-4 1 65,3-1 1,-4 6-28,-5-1 0,-4-2 63,-6 2 1,-1 0-45,-4 4 0,-3-6 0,-7-1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31.9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162 485 7569,'0'10'96,"0"0"-241,0-7 1,0 5-263,0-3 1,-2-3 339,-3 3 0,2-4 295,-7-1 1,5-6-183,-5-4 0,1 2 36,-6-2 1,0 0 113,1-4-90,-1-1 1,0-1 29,0-4 1,6 4-72,-1-4 0,7-1-40,-2 1 0,3-6 39,2 2 0,8-4-158,7-2 1,6 1 88,9 0 0,-1-1-266,0 1 0,2 4 47,4 1 1,-4 6 223,3-2 0,4 4 0,-1 1 0</inkml:trace>
  <inkml:trace contextRef="#ctx0" brushRef="#br0" timeOffset="494">808 162 7569,'9'0'-1120,"-3"0"1234,-6-7-68,0 6 249,0-6-241,0 1 0,-6 4 22,-4-3 0,-5 4-15,-4 1 1,1 0-14,-7 0 0,7 4 14,-1 1 1,-3 5-28,3-5 1,-1 6-40,5-1 1,6-2 62,-1 2 0,2 0-129,-2 5 0,3-1 105,7 1 0,-5 0-65,0 0 0,2-1 50,8 1 0,3-5-23,7 0 0,1-2 13,4 1 1,-2 3-6,6-7 0,6 0-1,4-5 0,0 0 7,-4 0 0,-1-2-22,1-3 0,-3-3 21,-2-7 1,-4 1-24,-6-1 1,-7 5 17,-3 0 1,1 1-40,-1-6 0,0 0-40,-5 0 31,-6 1 1,-4-1-97,-10 0 0,2 7 64,-6 3 1,4 4-117,-4 1 1,1 0 35,-2 0 1,-1 0-194,7 0 348,-1 0 0,-1 6 0,-2 2 0</inkml:trace>
  <inkml:trace contextRef="#ctx0" brushRef="#br0" timeOffset="676">911 250 7569,'13'7'-109,"-3"2"0,2 5-328,-7 0 337,6-6 1,-4 5 111,2-3 1,4 3-2,-3 2 0,3 0 2,2-1 0,0-4-58,-1 0 0,1-2-113,0 2 0,-1 1-152,1-6 138,0 0 172,6 2 0,2-6 0,6 6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31.0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221 441 7569,'0'9'217,"0"-3"372,0-6-480,6-13 1,-4 3-156,3-9 124,-4 2 1,4 3-33,0-1 0,2 0-132,-2 1 1,-4-1-55,4 0 1,2 0 60,-3 1 0,6-1-173,-5 0 0,0 1 64,-5-1 0,0 0-152,0 1 1,0 4 80,0 0 1,0 5 258,0-5 0,0 7 0,7-10 0,1 5 0</inkml:trace>
  <inkml:trace contextRef="#ctx0" brushRef="#br0" timeOffset="258">500 45 7569,'15'0'-222,"-7"0"0,0 0 68,-3 0-130,-4 0 953,6 0 1,-14-5-573,-2 0 1,-11 0 209,-4 5-250,2 0 1,-5 0 19,2 0 0,-3 0 21,-1 0 1,-1 0-177,1 0 24,0 0 0,-1-2-53,1-3 0,4 4-200,1-4 1,-1 3-226,-4 2 0,4-5 48,1 0 484,6 0 0,-3 5 0,6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35.4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0 368 7401,'0'-15'-125,"0"0"1,0-4 174,0-1 0,0-6-104,0 1 0,0 2 77,0-1 0,2-1-233,3-4 1,-4 0-47,4-1 256,4 1 0,-1-1 0,6 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34.7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471 118 7547,'-7'8'-201,"-1"-1"131,-6-7 0,-6 0 76,0 0 1,-1 0-94,2 0 1,-3 0 111,-2 0 1,-4 0-19,4 0 1,-4 0-113,-2 0 1,1 0 6,0 0 0,-1 0-266,1 0 364,-1 0 0,1 0 0,0 0 0</inkml:trace>
  <inkml:trace contextRef="#ctx0" brushRef="#br0" timeOffset="274">206 353 7569,'10'0'0,"0"0"0,-7-1-559,2-4 423,3-3 1,-6-2 162,3 0 0,-3-5 25,-2-4 1,0-1 10,0 6 1,0-6-26,0 0 0,-5-1-1,0 1 1,-5 4-145,5-3 137,0 2 0,0-2-74,0-1 0,0 0-318,5 6 362,0-1 0,0 0 0,0 1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36.9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515 1 7569,'0'8'-1215,"-1"5"827,-4-3 281,3 3 1,-9-3 194,6 0 0,-2-2 263,2 2-225,-3 3 1,-7-5-119,1 7 0,4-6 77,0 1 0,0 2-107,-4 7 1,4-2 96,0 2 0,5-1-35,-5 2 1,7-2-8,-2 6 0,-1-4-22,1 4 1,0-6 1,5 2 1,0 1-19,0-1 0,6 1 19,4-2 1,-2-2-5,2 2 0,2-1 2,7 2 0,-3-4 14,4 4 1,-4 1 6,-1-1 0,0 4 3,-1-4 1,-5 6 4,-4-2 1,-4 4 6,-1 2 0,0-1-26,0 0 0,-1 1 8,-4-1 0,-2 1-24,-3-1 1,-3-1 22,3-4 0,2 4-6,-2-3 0,1 2 14,-6 3 0,0-3-1,1-2 1,-1 1-34,0-6 1,0 4 0,1-4 1,-1-1-34,0-4 0,1-5 48,-1 0 0,5-5-58,0 4 0,5-5 56,-4 1-138,5-4 102,-2 6-9,6-6-3,0 6 0,6-5-1,4 2 0,3 0 43,2 6 0,0-6-23,-1 6 0,-1 0 15,-3 5 1,2-1-13,-7 1 0,4 6 79,-4 4 1,0 3-35,-5 1 0,-5 2 86,0 3 1,-6-1-103,1 6 1,-3 0 16,-2 5 0,1-1 33,-1-4 1,-1 7-30,-4-7 0,4 7-85,-4-7 0,-1-1 75,1 1 1,1 0-97,4 5 1,-5 0 56,1 0 0,-1 2-13,6 3 1,0-2 6,5 7 0,-3-6 4,7 1 0,-4-9 18,4 0 0,0-6-14,5 5 1,0-6 11,0 1 0,0-6-6,0 1 0,1-3 3,4 9 1,2-6-26,3-4 1,3 2-4,-4-2 1,5 1-85,0-2 0,3 3 59,2-8 0,-1 2 50,7-1 0,-1 3 0,5 6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37.9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59 662 7998,'0'8'-1096,"0"-2"777,-6-6 0,2 0 451,-5 0 1,4-6 1,-5-4 0,5-3-107,-5-2 0,7-6-17,-2-4 1,3-2-63,2-3 0,2 1-66,3 0 0,3-6 68,7 1 0,1-7-24,4 2 1,1-4 5,3-1 0,4 5-85,-3 0 1,2 6 152,3-1 0,6 3 0,-5 2 0,5-1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38.8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1 6180,'-10'5'38,"0"0"1,1 4 35,-6-4 1,-5 7-41,1-2 0,-6 3 55,6 1 0,-6 1-46,6 0 1,-3-1-31,3 1 0,7 1 15,-2 4 1,2-4-17,-3 4 1,6 1 17,-1-1 1,7-1-25,-2-4 0,3 5 19,2-1 0,2 1-19,3-5 0,3-2 16,6-4 1,3 3 12,2-7 1,3 1 3,2-1 1,4-3-41,-4 3 0,2-10 20,-1-5 1,-2-5-43,-4-4 1,-4 1 38,0-7 0,0 6-89,-6-6 1,-2 2 75,-2-1 1,-4-2-25,-1 6 0,0 1-16,0 4 1,-4 0-11,-1 0 1,-12 2-88,3 4 1,-4-3 72,3 7 1,0 0-231,1 5 236,-1 0 0,0 0 5,0 0 1,7 7-12,3 3 0,4-2 58,1 2-77,0-1 80,0 6 0,1-2 17,4-3 0,-1 1-14,5-6 80,1 0 1,5-5-56,0 0 0,-6 0 73,1 0-81,0 0-15,5 0 1,-6 0-3,1 0 1,-7 2-4,2 3 1,-1 1-3,1 4 1,-2 3 6,7-3 0,-5 3 50,4 2 1,-1 4-54,2 1 0,5 0 87,0-6 1,-1-1-74,6-3 1,-4 2 26,-1-8 0,0 6 4,-1-5-47,1 0 0,0 2 0,0 1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39.2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1 426 7569,'5'10'0,"0"0"0,0-5-253,-5 5 1,0-5-757,0 4 972,0-5 73,6 2 64,-4-6 0,6 0-90,-3 0 0,-2 0 125,7 0 0,-5-2-58,5-2 64,-1 2 0,11-9 4,0 6 0,-1-2-56,-4 2 1,4 2 22,1-7 0,5 5-49,-6-5 1,6 7-51,-6-2 1,1-3 57,-5-2 0,-1 2-89,1-2 1,-5 5 22,0-4 0,-7 4-49,2-5 50,-4 0 0,-1 0 0,0 1-23,0-3 0,0 4 26,0-2 1,-6 0-1,-4-4 0,-5-1-15,-4 0 1,1 5 12,-7 1 1,6-6-4,-6-5 1,6 1 2,-6 4 1,7-1-69,-2-4 1,4 4-24,1-4 1,-4 4-155,-1 1 1,1 2-144,4 3 0,5 2 381,0 3 0,1 4 0,-6-6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34.7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0 426 6185,'15'0'-146,"-5"0"155,0 0 0,-6 0 283,6 0 0,0 0-76,5 0 1,-1 0-11,1 0 1,0-5-94,0 0 1,-1-1-14,1 1 0,0 2-131,-1-7 1,1 5 98,0-5 1,-1 2-136,1-2 0,-5-3 96,0 3 1,0 2-69,4-1 1,-4 0 65,0 0 0,-7-5-125,2 5 1,1 1 55,-1-2 0,0 5 42,-5-5 0,-6 2 37,-4-2 0,-8-3-34,-2 3 0,-4-3-108,4-2 1,-4-1 105,4-4 0,-4 4-249,4-3 0,-4 2 77,4 3 0,-1-1-184,1 0 355,4 0 0,-5 1 0,6-1 0</inkml:trace>
  <inkml:trace contextRef="#ctx0" brushRef="#br0" timeOffset="282">559 412 7569,'-15'16'0,"0"2"-242,1 1 1,-8 6-302,-2-5 0,-4 6 498,-1-2 1,-6-1 9,1 2 0,0-6 3,5 6 1,-1-2 12,1 1 1,-1-1 18,1-3 0,0 2 0,-1 8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39.6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132 383 7569,'8'0'-461,"-1"6"0,-9-3 359,-3 7 1,-3-7 175,-6 2 1,-1-1-48,0 0-76,1-2 1,-1 5-39,0-7 25,0 0 1,6 5 54,-1-1 1,7 8-24,-2-2 1,3 3 68,2 1 0,0 1-69,0 0 1,2 0 132,3-1 1,3 1-72,6 0 0,3-6 105,2 1 0,3-5-60,2 5 1,4-7-42,-4 2 0,2-5-61,-1-5 0,1-3 63,-6-7 0,-1 1-35,-4-1 1,-7 0 29,-3 1 0,-3-6-134,-2 0 123,0 1-20,-7 4 0,-1-1-80,-7-4 0,-4 9-45,-1-4 0,-4 5-104,4 0 0,-4 4 227,4 6 0,-6 0 0,3 0 0</inkml:trace>
  <inkml:trace contextRef="#ctx0" brushRef="#br0" timeOffset="286">529 838 7569,'23'-6'65,"-8"-3"0,-2-7 1,-3-3-152,3-6 1,0-9 107,-3-5 0,3-10-146,-4-5 1,3-5 88,-2-5 0,-4 2-158,-6-6 0,-1-1-48,-4-5-64,-10 1 1,-8 13 0,-6 2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53.2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59 7569,'8'0'-795,"-1"7"814,-7-6 0,0 8 94,0-4-94,0-4-128,0 6 1,0-19-8,0-2 1,0 0 115,0 5 0,-7-8 0,-1-6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53.4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7569,'6'-14'139,"-4"6"-68,4 1-383,-6 7 1,-6 0 311,-4 0 0,-3 7 0,-2 1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48.3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1000 7569,'8'0'187,"0"-6"-994,-3-4 474,-3-10 1,9 2 248,-6-6 0,6-7 454,-1-8 0,3-4-120,2-1 1,0 0-116,-1 0 1,-4 5-217,0-1 0,-5 3 64,5-2 0,-5-2-333,4 7 1,-4 1 349,5 8 0,-7 4 0,4 7 0</inkml:trace>
  <inkml:trace contextRef="#ctx0" brushRef="#br0" timeOffset="217">574 559 7569,'0'15'-472,"0"0"0,0-6 1,-2 0 790,-2-3 0,-9 4-42,-7-5 1,-8 0 29,-1-5 1,-1 0-185,-4 0 0,-2 0-57,2 0 0,-5-2-189,4-3 0,3 2 65,7-7 0,-1 7-645,6-2 703,-6 3 0,10 2 0,-5 0 0</inkml:trace>
  <inkml:trace contextRef="#ctx0" brushRef="#br0" timeOffset="482">471 1000 7569,'7'8'-231,"-6"-1"-91,6-7 1,-7-8 618,0-7 1,5-1-77,0-9 0,1-6-107,-1-8 0,-2-3-42,7-3 0,-2 1-83,2 0 0,3 0 35,-3 0 1,-3 2-76,-3 2 1,3 0-59,-2 5 0,0 1-237,-5 5 0,5 6 346,0 3 0,6 10 0,-3 4 0</inkml:trace>
  <inkml:trace contextRef="#ctx0" brushRef="#br0" timeOffset="2312">809 692 7569,'15'-7'0,"-5"5"-810,0-2 124,-7 2 735,10-5 1,-10 4 332,7-7-20,-7 7-111,4-4-55,-7 7-40,-7 7 1,4 1-127,-7 7 0,2 0 16,-2-1 0,-1 6-23,6-1 1,-5 3 54,5-3 1,-1-2-128,1 2 0,3 2 3,-3-1 0,4 0 22,1-6 1,6-4 0,4 0 1,5-5-10,4 5 1,4-7 5,6 2 0,3-4 23,2-1 1,-3-6 11,3-4 0,2-3-13,-2-2 1,1 1 3,-6-1 0,-1 0 27,-4 1 0,2-1 5,-6 0 0,-2 0 22,-8 1 1,3-1 112,-3 0 1,-4 1 175,-1-1-247,-3 0 0,-4 2-52,-3 3 0,2 2 120,-7 3-203,-6 4 1,-5-6 29,-4 7 1,9 0 18,6 0 0,0 2-52,-5 3-82,1 3 0,1 7 25,3-1 0,3 1 79,7 0 0,-5 1-88,1 4 0,-1-4 76,5 4 1,5 1-31,-1-2 1,8 3 55,-2-3 1,3-2 4,1 2 1,1-4 5,0-5 1,0 3-34,-1-3 0,3-4 70,2-1 0,-1-3-54,7-2 1,-6-7 42,6-3 0,-2-4-31,1-6 0,4 2 13,-4-7 0,4 6-11,2-6 1,-1 6-3,0-6 0,-4 6 0,-1-6 0,1 7 0,4-1 0,-6 2 0,-3 3 0,-4-1 0,-1 0 0,-1 7 0,1 3 0,-5-1 0,0 1 102,-7 0-100,4 11 1,-7 2 1,0 7 0,0 0-1,0 0 1,0-1 0,0 1 0,-5 0-12,0-1 0,0 6 14,5 0 0,-5-1-24,0-4 1,0 0 17,5-1 0,0-4-121,0 0 111,0 0 1,7 3-1,2-3 1,5-4-14,0-6 1,1 0 13,0 0 0,-1 0 21,1 0 1,5-6-23,-1-4 0,6-3 23,-6-2 1,1 2-18,-5 3 0,-1-3 8,1 3 0,5-3 7,-1-2 1,-4 2 2,-5 4 0,0-4 41,4 3-24,-6 3 0,1-4-30,-5 6 17,-2 0 32,5 5 0,-7 7-75,0 2 0,0 4 31,0 2 0,-5 0-6,0-1 1,0 1-16,5 0 1,0 0-5,0-1 1,0 1-66,0 0 1,0-1 75,0 1 0,6 0-26,4-1 0,3-5 16,2-4 1,0 1-8,-1-1 1,6 0 9,0-5 0,4-2 5,-4-3 0,4-3-11,-4-7 1,1 1 4,-1-1 0,-4 0 8,4 1 0,-9-1-1,-1 0 1,-2 1-19,2-1 37,3 0 49,-5 7-149,0 1 105,-1 7 0,-7 2 191,0 3 1,0 3-153,0 7 1,0 0-56,0-1 0,0 6 20,0-1 0,0 1-14,0-5 1,0-1 1,0 1 0,5 0-25,-1 0 1,8-6 12,-2 1 1,3-7 0,1 2 0,1-3-1,0-2 0,0 0 8,-1 0 1,1 0-8,0 0 0,-1 0 4,1 0 0,0-7 14,-1-2 0,0 0-14,-5 0 1,4-1 50,-3-5 1,3-1-39,2-4 1,-2 4 2,-3-4 1,3 4-10,-3 1 1,-2-4 5,2-1 1,-2 0 7,2 6 0,3 1-7,-3 3 1,-2-3-5,1 3 1,-5 2 0,1-2 1,1 5 63,-1-5-42,0 7 4,2-3 23,-6 6-77,6 0 35,-7 6 0,0-3-71,0 7 1,-5 0 59,0 5 1,0-6-25,5 1 0,0 0 13,0 5 0,-5-5-12,0-1-27,0 1 29,5 5 19,0 0 1,0-1-12,0 1 1,0-5-5,0 0 1,0-6 4,0 6-16,0 0-14,0 5 0,0-1-3,0 1 1,0-5-9,0 0 0,0-5 14,0 4 20,0-5-37,0 9 94,7-12 0,1 6-63,7-7 1,-1-2 87,1-3 1,0-3-57,-1-6 1,1 1 5,0 3 0,0-3 11,-1 3 0,-1-3-14,-3-2 0,3 0 26,-3 1 1,-2-1-25,2 0 1,0-1 60,4-4 1,-4-1-56,0-3 0,0-4 34,5 3 1,-1-7-42,1-3 1,0-4 4,-1 5 0,1-2-57,0 2 0,-1 1 60,1-6 0,0 5-72,0-6 0,-1 8 58,1-3 0,0 4-76,-1 2 1,-4 4 47,0 1-111,-7 6 70,10-3-8,-11 13 73,4 1 0,-6 9-25,0 3 0,-4 9-51,-1 11 0,-7 3 48,2 1 0,2 7-48,-2 3 1,2 8 40,-2 2 1,-1 0-49,6-4 0,-6-1 49,1 0 1,3 0-8,2 0 0,-1-5 31,1 0 1,-5-4-35,5 4 1,0-7 45,5 3 0,0-6-36,0-4 0,0-4 44,0-6-54,0-7 12,0-2 1,7-14-2,3-7 0,3-6-4,2-8 0,4-2-5,1-4 1,6 0 13,-2-5 1,4 3-91,2 2 0,-1 8 81,0-8 0,6 13-226,-1-8 1,0 11-110,-4-1 364,-1 4 0,0 7 0,1 3 0</inkml:trace>
  <inkml:trace contextRef="#ctx0" brushRef="#br0" timeOffset="2502">3132 162 7569,'-15'-6'0,"5"4"-97,0-3 1,-4 2-40,-6-2 1,5 4-169,6-4 1,0 1 76,0-1 227,2 4 0,1-6 0,-3 7 0</inkml:trace>
  <inkml:trace contextRef="#ctx0" brushRef="#br0" timeOffset="5703">1250 1 7569,'15'6'-193,"0"4"193,-7-3 0,0 1 275,-3-3 115,-3-4 1,6 6-650,-3-7 135,-4 0 0,7-5-979,-3 0 1103,-3-6 0,11 9 0,-5-5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51.3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324 441 7569,'15'0'-141,"0"0"173,-7 0 56,-2 0-212,-6 0 10,0 7 90,0-6 0,-6 12 72,-4-3 1,-3 8-27,-2 2 0,1 6-15,-1-2 0,0-1 71,1 2 0,-1-1-120,0 6 0,2-3 17,3-2 0,2 1 32,3-6 0,4-1 18,-4-4 1,-2-5-26,2-1 20,0-5 0,0 1-3,1-10 0,-6-5 11,5-10 1,-7 2-3,3-6 1,0-1-29,0-4 0,4 0 25,-5-1 0,0 1-204,-5-1 1,1 8-53,-1 2 233,0 4 0,1 1 0,-1 0 0</inkml:trace>
  <inkml:trace contextRef="#ctx0" brushRef="#br0" timeOffset="416">736 544 7569,'13'-10'-562,"-3"0"272,-4 7 206,-6-3 1,-1 4 106,-4-3 1,2 3 56,-7-2 1,-7 4 3,-7 4 0,1 0-75,-1 5 33,-1 1 1,-4 5-16,-1 0 0,2-1-7,4 1 1,3 0-41,6-1 0,2 6 59,3 0 1,-1 1-21,6-1 1,0-4 5,5 3 0,6-2-13,4-3 1,10 0-12,4-5 1,4 3-1,2-7 1,-1-2 10,0-8 0,1-3-3,-1-7 0,-1 0-6,-4 1 1,-1-6 9,-3 1 0,-9-3 2,4 3 0,-5 1-6,0-7 0,-4 7 86,-6-1 1,0 2-107,0 3 0,-6 4 2,-4 0 1,-5 7-37,-5-2 1,-2 5-112,-8 5 1,6 3-177,-1 7 1,-4-1-66,-5 1 397,-1 0 0,12-1 0,2 1 0</inkml:trace>
  <inkml:trace contextRef="#ctx0" brushRef="#br0" timeOffset="1656">854 617 7569,'22'0'-76,"-2"0"0,1 0-17,-1 0 1,-1 0-138,-4 0 0,1-1 142,4-4 0,-4-8 86,4-7 1,1-1 59,-1 1 0,6-2-12,-2-8 0,3-4 4,-3 0 1,2-2 5,-6 1 0,-1 3 6,-4-7 0,0 1-10,0-1 0,-6 3-47,1 6 1,-7 3 44,2 2 1,-3-1-67,-2 6 0,0 6 61,0 4 0,-2 7-91,-3-2 1,-3 3 61,-6 2 1,-3 8-1,-2 7 1,-4 6-15,-7 9 1,1 1-2,0 3 1,-1-1-1,1 6 0,4 0 11,1 5 1,6-5-25,-2 1 0,9-3 23,1 2 1,5 2-22,-5-7 0,7 6 7,-2-6 1,3 0-3,2-4 1,7-3 0,3-2 1,4 1-1,6-6 1,-4-1-6,4-4 0,-2-5 8,2-1 0,-4-5-40,3 1 36,-2-4 3,4-1 1,-5-5-18,4 0 1,-4-6 16,-1 1 0,0 2 0,-1-2 9,1 0-11,0-4-46,-7 6 46,-1 1 0,-7 9-30,0 3 0,0 3 28,0 6 1,0 1-19,0 0 0,0 0 6,0-1 45,0 1-46,0 0 44,6-1 1,2-4 4,7 0 0,0-7 6,-1 2 1,6-3-32,-1-2 0,3-2 97,-3-3 1,-2-3-83,2-7 1,-1 1 34,2-1 1,-5 0-23,-1 1 0,1-3 7,-5-2 0,-2 2 47,2-2 0,-7 2-48,2 3 1,-4 4-17,-1 0 0,-6 5 16,-4-5 1,-8 7-87,-1-2 0,-6 4 78,5 1 0,-4 0-111,4 0 0,-4 1 18,4 4 0,1-3-22,4 3-101,0 3 156,1 0 1,5 2-18,5 0 21,2-7-2,2 10 0,0-10-43,0 7 0,6-5 35,4 5 1,3-7 18,2 2 0,1-4 20,4-1 1,-2 0 7,6 0 0,-6 0-5,2 0 0,1 0 2,-1 0 1,1 0 120,-1 0-131,-4 7 0,4 3 54,-11 9 0,3-1-38,-7 7 1,0-1-19,-5 6 1,0-1 4,0 1 0,0-1-6,0 0 1,-2 6 11,-3-1 0,3 0-1,-2-4 0,0 1 43,-1 3 0,-1-3-43,-4 3 1,-3 2 239,3-1-225,-3-1-4,-8-5 1,5-1 49,-4-3 0,4-9-63,1-6 1,-5-7-6,1 2 1,1-5-7,8-5 1,-3-10-8,3-9 0,4-6-25,1-4 0,3-4 44,2-6 1,7 2-41,2 3 0,4-4 25,2 4 0,5-8 3,-1-2 1,7-5 12,-1 5 0,9-12 1,5 3 1,4-5 18,1 5 1,5 1 3,0 3 1,0-7-865,-5 7 846,-6-6-2,-2 14 0,-14-4 65,-2 5 0,-5 8-49,-5 3 1,1 9-21,-6 5-16,0 4-14,-5 8 13,0 1 483,-7 27 1,4-2-519,-7 16 1,0-3 42,-4-1 0,-1 4-85,0 0 0,2 7 77,3-2 0,-3 4-50,4 1 1,0 5 30,0 0 0,4 6-4,-5-1 1,5-1 23,-5 0 1,7-5-22,-2 1 1,3-8 32,2-2 0,0-11-49,0 1 38,0-9 1,2-1-8,3-9 1,-2-3-28,7-7 0,0-7 38,4-3 1,-4-3 0,0-2 1,-2-6 1,2-3 0,3-4-16,-3-1 1,3-7 57,2-4 0,-1-2-52,1-2 1,0 5-20,-1-1 0,1 8 26,0-2 1,0 9-176,-1 5 1,1 4-50,0 1 1,1 7 227,4 3 0,-4-3 0,5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47.5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30 441 7569,'-8'10'-26,"3"0"175,3-7 0,2 5-32,0-3 0,-1-3-139,-4 3 166,3-4-7,-4-1 1,17 0-136,4 0 0,3 0 6,-4 0 1,8 0 64,2 0 1,4 0-126,1 0 1,1 0 61,-1 0 1,1 0-64,-1 0 1,2-4 60,3-1 0,-3-5-8,4 5 0,-6-5 90,-5 5 1,3-5-43,-8 6-6,1-8 27,-5 4 2,-7-7-28,-8 1-15,-2 5 0,-16 3 76,3 6 0,-7-2-106,2-3 1,-1 4-6,1-4 1,4 2-3,-4-2 0,4 3-109,1-3 0,5-3 7,1-2 1,5 2 63,-1-2 1,4 0-48,1-4 1,0-1 57,0 0 0,6-6-31,4-3 0,-2 2 56,2 3 0,-2-3 9,2 3 1,1-1 30,-6 6 1,0-1 112,-5 0 0,0 1 9,0-1 1,-1 7-85,-4 3 1,-3-2-12,-7 2 1,0 0-6,0 5 0,1 0-275,-1 0 0,-5 5-22,1 0 0,1 2-47,8-2 1,-1-2 292,6 7 0,-7 0 0,4 4 0</inkml:trace>
  <inkml:trace contextRef="#ctx0" brushRef="#br0" timeOffset="276">736 779 7569,'14'0'0,"-4"0"66,0 0 71,0-6 1,4-7-71,1-7-23,0-12 1,0 4 110,-1-16 1,6-4-17,-1-10 1,6-6-48,-6 0 1,-5 2 45,-10 8 0,-2 4-218,-2 5 0,0 6 43,0 0 1,-8 11 36,-7-1 0,1 9 0,-8-1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57.4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15 6775,'-8'7'251,"-6"-6"-158,5 4 1,-4-3 160,-2-2 1,-5 0-105,1 0 0,-3 0-46,3 0 1,1 0-161,-7 0 1,7 0 53,-1 0 0,3-2-360,1-3 1,0 4 84,0-4 277,1 3 0,-1-4 0,0-3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57.6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 7096,'-15'0'54,"1"0"1,-1 1 169,0 4 1,-6-3-86,-3 3 0,2-4-26,3-1-27,-4 0-120,7 0 1,-6 0-133,8 0 0,-1 0-313,0 0 0,1 0 479,-1 0 0,0 0 0,0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57.9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0 397 7569,'2'-14'-268,"3"-1"361,-4 0 1,8 0-1,-5-1 264,6-3 1,2-4-260,-3-7 0,5-1 25,-5-3 0,4 3-191,2-3 1,-5 7 65,0 3 0,-7 6 2,2-2 0,-4 4 0,-1 1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59.6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0 338 7299,'0'-15'1054,"0"-1"-801,0-3 1,0 1-80,0-7 1,5 5-99,0-4 0,5 1-120,-5-1 0,5-3-204,-6 8 182,8-1 74,-4-1 1,2 5-990,0-4 981,-7 10 0,17-3 0,-4 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31.3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368 368 7688,'7'-15'139,"-4"0"0,7-1-115,1-4 43,2 4 1,4-12-51,2 4 1,-1 1-1,5-2 42,-2-1 1,5 3-23,-1-1 1,-2 6-111,1-2 47,-6 4 1,8 6 0,-6 2-27,-2 1 0,-2 3 79,-1 4-45,0 0 0,-2 6-10,-3 4 1,-4 3-2,-6 2 0,0 1-12,0 4 0,-6 1-5,-4 3 1,2-1 6,-2-3 1,5-4 22,-5 4 1,5-4-28,-5-1-8,7-1 74,-3 1-75,6-7 64,0-1-30,6-7 0,2-7 1,7-3-28,0-3 1,-1-1 28,1-1 1,0 5-1,-1 0 0,1 2 60,0-2 1,0-1-61,-1 6 0,1-1 37,0 1 1,-6 3-49,1-3 136,0 4 1,0 1-82,0 0 1,-7 1-2,2 4 0,-4-2-38,-1 7 0,0 0 30,0 5 1,0-1-7,0 1 1,0 0 9,0-1-133,7 1 55,-5 0 0,4-5 57,-6-1 0,7 0-142,3 0 1,-2 0-58,1-5 1,1-2-413,5 3 609,0 3 0,6-6 0,2 4 0</inkml:trace>
  <inkml:trace contextRef="#ctx0" brushRef="#br0" timeOffset="1957">74 573 7482,'-10'-1'327,"1"-4"-177,5 3 0,-7-11 45,6 3 0,-5-4 26,5-6 0,-1 4-38,1-4 1,3-3-79,-3-1 1,4-2-119,1 1 48,0-9 0,1 9 0,4-11-435,5 0 0,8 1 242,2-5 0,6 0-1003,-2 5 1161,4 1 0,15 5 0,2-1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59.9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1 515 7380,'15'-7'-308,"-2"-1"113,-4-7 0,5 4 285,-5-4 0,3 2 240,-2-11 1,3-3 98,-4-7-265,-2 3 0,4-10-66,-6 7 1,0-5-124,-5 4 1,0 1-419,0 5 0,-6 1 107,-4 4 336,-3-4 0,-2 11 0,0-4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0.5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15 7569,'8'0'318,"-2"0"-186,-6 7 0,-1-6-101,-4 4 1,-3-3 104,-7-2 0,0 0-210,0 0 1,-6 0-81,-3 0 0,1 0-82,-2 0 1,1-2 97,-6-3 1,1 4 137,0-4 0,6-3 0,2-1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0.7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1 7569,'-7'8'-175,"-1"-2"1,-7-6 0,1 0 481,-1 0 0,-1 0-413,-4 0 1,2 0 46,-6 0 0,4 0-89,-4 0 1,6 0 147,-2 0 0,4 7 0,1 1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3.1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0 412 7569,'7'-10'0,"2"1"0,4-8 29,2-7 57,0-4 0,-2-1 0,-2-1-46,-1 1 0,-7-6 20,2 1 0,-3 0-325,-2 4 0,-2 6 74,-3-1 191,-3 8 0,-13-5 0,-2 8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4.3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293 574 7569,'-15'0'0,"-6"0"-62,-3 0 1,1-5-84,-2 0 1,6-6 473,-6 1 1,2-5-39,-1-5 0,-2 2-128,6-6 1,2-2-28,8-8 1,2 1-137,3-6 1,4 1-10,-4-1 0,10 1-120,4 4 0,11 3-390,5-3 0,4 4 138,5 6 381,4 3 0,12-1 0,3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4.7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176 148 7569,'0'8'-60,"0"-2"120,-7 1 57,5-6 0,-11 11-50,4-7 0,0 0 75,0-5 0,-1 0-134,-5 0 1,0 0 88,1 0 1,4-2-192,0-3 102,0-3 0,2-7-100,3 1 0,4-1-10,1 0 0,6-4-15,4-1 1,3 0-31,2 6 1,6 4 88,3 0 1,-1 2 3,2-2 0,-1 4 9,6 6 1,-1 1 31,1 4 0,-1 3-29,0 7 1,-6 0 85,-3-1 0,-10 1-36,-6 0 0,-8 0 9,-6-1 1,-11 6-31,-9-1 1,1 1 5,-6-5 1,0 1-81,0 4 1,1-4 73,5 4 0,4-4-8,1-1 1,6-1-4,-2 1 0,5 0-42,5-1 62,-3 1 0,12 0 0,-4-1 1,11 1-64,9 0 0,6-5-81,9-1 1,6 1 147,3 5 0,10 0 0,3-1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5.0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0 530 7569,'15'-8'17,"0"1"1,0 1-153,-1-4 1,3-3-263,2-2 1,-1-6 502,7-4 1,-6-3 530,6-1 0,-7-7-181,1-3-370,-2 3 0,-9-5-169,-3 7 0,-4-2 61,-1 2 1,-1 4 21,-4 1 0,-3-1 0,-7 8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5.3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74 7741,'-17'0'330,"-2"0"-292,-4 0 0,-6 0-89,-1 0 1,1-2 99,-1-3 1,-2 2-257,2-7 0,-2 5 131,7-5 1,2 6-743,-1-6 818,6 7 0,-10-11 0,5 6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5.5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15 7569,'8'0'120,"-1"0"161,-7 0-264,-13 0 1,-3 0 79,-14 0 1,1 0-62,-1 0 1,1 0-19,0 0 1,1 0-195,3 0 1,-2 0 175,2 0 0,-3-7 0,-1-1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6.7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1 471 7569,'21'0'0,"-5"0"-319,4 0 199,-4-7 1,4 1 143,-1-4 1,3-8 184,-3 3 0,-2-9 44,2-1-200,-3-2 0,-1-3-21,0 1 0,-5-1 20,-1 1 0,-5 0-151,1-1 1,-10 2 55,-5 4 0,-5-2-318,-4 6 1,-11 1 360,-9 4 0,-3 0 0,-3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3:36.1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1 853 7569,'0'-8'-48,"0"-5"41,0 3 0,0-5-2,0-4 1,5-4 125,0-7 0,1-1-126,-1-3 1,-2 3 79,7-3 0,-5 3-224,5 1 1,-2 2-20,2 4 172,-4-4 0,1 12 0,1-5 0</inkml:trace>
  <inkml:trace contextRef="#ctx0" brushRef="#br0" timeOffset="366">133 1073 7569,'15'0'0,"0"0"0,-6 0-381,1 0 287,0-6 0,6-4 0,2-10 341,2-4 1,4-10-104,-4-6 1,1-10-47,-1-9 0,-4-1-101,4-9 1,-4 5 66,-1-4 1,-7 4-95,-3-5 0,-4 1 71,-1-6 0,-8 2-41,-6 4 0,-8-11 0,-7 4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5.9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294 544 7602,'0'-10'149,"0"0"0,0-1 74,0-9-89,0 4 1,5-12-67,0 4 1,1-6 67,-1-4 1,-3 3-298,3-3 1,-4 3 140,-1 1 0,2 6-439,3-1 0,-3 7 459,3-1 0,3-4 0,0 0 0</inkml:trace>
  <inkml:trace contextRef="#ctx0" brushRef="#br0" timeOffset="177">559 74 7569,'-7'8'18,"-1"-2"0,-8-4 108,-4 3-62,4-4 1,-12 6-1,5-7 152,0 0 0,-5-2-33,4-3 1,-9 2-199,-1-7 0,-5 7-149,4-2 1,-10-1-503,1 1 666,-4 0 0,4 5 0,0 0 0</inkml:trace>
  <inkml:trace contextRef="#ctx0" brushRef="#br0" timeOffset="546">956 485 7294,'0'-16'-224,"0"-4"0,0 2 201,0-6 0,0-1 249,0-4 1,0 4-129,0 1 0,0 1-230,0-1 0,0-3-592,0 8 724,6-1 0,2 6 0,7-1 0</inkml:trace>
  <inkml:trace contextRef="#ctx0" brushRef="#br0" timeOffset="1111">750 647 8044,'-8'-15'-1228,"-5"0"1082,3 1 1,2-7 585,-2-4 0,5-3-129,-5-1 1,7-7-124,-2-3 0,3-4-380,2-1 1,0 0 90,0 0 1,2 0-271,3 0 1,3 1 370,7 4 0,6-3 0,2 4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3.7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280 486 7569,'0'-10'183,"0"0"0,0-1 12,0-9 0,2 2-115,3-7 1,-2 1-80,7-5 1,-2 4-192,2 1 1,3-1-28,-3-4 0,1 6-565,-1 3 782,3-3 0,-5 1 0,7-8 0</inkml:trace>
  <inkml:trace contextRef="#ctx0" brushRef="#br0" timeOffset="215">662 1 7375,'-14'0'-92,"-6"0"489,0 0 1,-7 0-136,-3 0 1,-1 0-206,-8 0 0,6 0 36,-1 0 1,-2 0-181,2 0 0,-7 0-46,2 0 0,-4 0-180,-1 0 0,0 4 313,0 1 0,0 7 0,0-4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2.6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324 412 7569,'0'-15'-341,"0"1"0,0-8 1,0 0 583,0-1 1,0-10-218,0 4 1,0-4-18,0 4 0,2-4-210,3 4 1,-4-4-58,4 8 258,3 4 0,1-7 0,5 5 0</inkml:trace>
  <inkml:trace contextRef="#ctx0" brushRef="#br0" timeOffset="190">545 147 7569,'-15'9'0,"-1"-1"52,-4-3 26,-9-4 1,-2 4-1,-4-10 2,4-4 1,-3 0-25,0 0 1,-6-1-176,6-5 1,-5 2-82,5 3 1,-6-1-509,6 6 708,0 0 0,11 5 0,2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1.0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147 618 7848,'0'-10'-811,"0"1"0,0-6 1214,0-5 1,5-6-167,0 2 1,7-6-149,-3-4 1,0 3-162,0-3 0,-4 4-141,5 6 1,-5-4-217,5 4 0,-5 2 429,4 3 0,-5 2 0,2 3 0</inkml:trace>
  <inkml:trace contextRef="#ctx0" brushRef="#br0" timeOffset="175">471 177 7569,'8'0'-361,"-2"0"384,-19 0 1,-3 2 108,-13 3 0,-1-4 221,1 4 0,-2-3-258,-3-2 1,3-5 18,-4 0 0,7 0-405,-1 5 1,3 0 165,-8 0 0,3 0 125,1 0 0,1 0 0,-1 0 0</inkml:trace>
  <inkml:trace contextRef="#ctx0" brushRef="#br0" timeOffset="618">897 236 7569,'8'0'-675,"-1"0"1077,-7-6 1,-2 4-294,-3-3 0,-3 3-17,-7 2 0,1 0-63,-1 0 0,-5 0-13,1 0 0,-2 2 110,1 3 0,2 3-119,-7 7 0,6-1 109,-6 1 1,7 2-197,-1 2 0,4-1 49,5 7 0,2-3-110,3 3 1,5 1-8,0-6 1,7 4-3,7-4 1,13-2 106,2-8 0,5-2 7,1-3 0,-3-4 114,7 4 0,-6-10-111,1-5 0,-3-4 81,-1-6 0,-6 2-56,1-6 1,-7 1 122,1-2 0,-9-1-10,-5 7 0,-5-6-19,-5 5 1,-5 1-153,-9 4 0,-4 0 64,-6 1 1,-1 6-436,1 3 1,-1 3 436,1 2 0,0 0 0,-1 0 0</inkml:trace>
  <inkml:trace contextRef="#ctx0" brushRef="#br0" timeOffset="935">1323 721 7569,'20'0'110,"0"0"17,-1 0 1,-4-6 0,0-6-35,-1-6 0,6-5 35,-1-6 0,3-2 61,-3-3 1,-2 1-183,2-6 0,-4-5 54,-5-5 0,-4 5-66,-6 4 0,0 3 57,0-2 1,-11 3-594,-4 6 1,-11 7 540,-3 4 0,-7 2 0,-8 3 0</inkml:trace>
  <inkml:trace contextRef="#ctx0" brushRef="#br0" timeOffset="1237">618 721 7378,'-15'-1'-85,"0"-4"0,2-4 99,4-5 1,-5-3 396,5-2-218,2 2 0,-4-15 6,6 2 0,-2-9-90,2 0 1,4-8-169,-4-2 0,10-5 47,5 5 1,9-2-364,6 2 1,2 5 90,3 0 284,6 0 0,1 13 0,7-5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58.7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265 544 7569,'-2'-10'-253,"-3"0"208,3 7 0,-4-10 0,6 3 226,0-3 1,6-2-67,4 1 0,3-6 119,2 1 0,0-8-325,-1 3 0,-4-2 111,0 1 0,-2-1-263,2 7 0,-3-6 101,-7 5 0,0 1-551,0 4 693,0 0 0,0 1 0,0-1 0</inkml:trace>
  <inkml:trace contextRef="#ctx0" brushRef="#br0" timeOffset="212">676 0 6769,'-21'8'1374,"3"-1"-920,-6-7 0,-1 0-126,-4 0 0,-2 0-228,-4 0 1,4 0 41,-3 0 1,-4 0-353,-1 0 1,-8 5 163,-2 0 1,5 1-280,5-1 1,1-2 125,-1 7 199,3 0 0,6 5 0,1-1 0</inkml:trace>
  <inkml:trace contextRef="#ctx0" brushRef="#br0" timeOffset="546">1117 529 7569,'-15'0'0,"6"0"-1009,-1 0 757,0 0 0,-5 0 319,1 0 60,-8 0 1,4-5 119,-6 0 0,4-6-107,-4 1 0,1-8 140,-1-1 0,-3-1-67,8 5 1,-1-6-144,6-3 1,5 1 42,4-2 0,4 1-198,1-6 0,11 6-93,4-1 0,9 6-245,1-6 0,8 7-343,1-1 766,0-4 0,2 7 0,2-6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56.7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353 103 7569,'8'0'258,"-1"0"314,-7 0-497,-14-6 0,5 4 131,-11-3 0,2 3-151,-1 2 119,2-6-44,-4 4 0,1-4-138,1 6 0,-6 1 46,6 4 1,-3-2-148,3 7 0,2 0 77,-2 5 1,1-1-80,-2 1 1,9 0-34,-4 0 0,5 4-1,1 1 0,2-1 66,7-4 0,3 1 57,7 4 0,2-9 6,12 4 1,1-3-21,4 2 0,7-6 57,3-3 1,5-3-51,5-2 0,-6-2 175,6-3 0,-12-8 80,7-6 1,-14-2-143,-1 1 1,-9 4 111,-1-4 1,-9-1-77,-5 1 0,-7 1-171,-7 4 0,-6 2 86,-10 3 0,-9-1-183,0 6 1,-2 0 67,-3 5 1,4 1 79,-4 4 0,6 3 0,-2 7 0</inkml:trace>
  <inkml:trace contextRef="#ctx0" brushRef="#br0" timeOffset="318">794 544 7569,'10'0'-620,"-1"0"307,-5 0 1,9-6 1095,-3-4-442,3-3 1,1-4 22,1-2 1,5-4-112,-1-7 0,7-4 98,-1 0 0,-2-5-63,1 4 1,-6-1-250,2 2 1,-10 3-184,-6-3 1,-4 3-305,-4 1 1,-6 8 53,-10 2 1,-3 5-959,-6 5 1352,-7 4 0,5-1 0,-5-1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3:55.6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368 457 7713,'0'8'1053,"0"-2"-730,0-6-140,-6-6 1,4-2-10,-3-7 1,-1 5 11,1 0 0,0 1-11,5-6 0,5-5-81,0 1 1,1-3 68,-1 3 1,-2 1-248,7-7 0,-2 6 95,2-6 0,3 7-451,-3-1 0,1-3 244,-1 3 0,2-1-509,-7 6 0,-1 4 14,-4 0 691,7 7 0,-5-10 0,4 4 0</inkml:trace>
  <inkml:trace contextRef="#ctx0" brushRef="#br0" timeOffset="224">706 30 6609,'-14'0'846,"-1"0"0,-1 0-611,-4 0 1,-3 0-150,-6 0 0,-1 0-111,1 0 1,-7 0 110,-3 0 1,-4 2-251,-1 3 1,-1-2 79,-4 7 0,3-5-86,-3 5 0,5-5-38,4 4 208,5 1 0,5 5 0,1 0 0</inkml:trace>
  <inkml:trace contextRef="#ctx0" brushRef="#br0" timeOffset="625">1162 471 7569,'-15'9'-354,"5"-3"412,1-6 1,-1-2 352,-5-2 0,1-5-118,-1-5 0,-5-6-13,1 0 0,-1-4-104,5 4 0,6-6-103,-1 2 0,6 1 97,0-2 1,2 1-235,2-6 1,6 3-140,4 2 0,8-3-166,2 4 1,6 1-329,-2-1 1,4 6 93,2-2 603,-1 10 0,0-3 0,1 5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8.5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1 309 6257,'0'-15'629,"0"0"0,5 1-476,0-1 0,5-1-131,-6-4 0,8 2 97,-2-7 0,-2 3-155,2-3 1,-5 2 41,4 4 0,-5 2-653,0-2 365,-2 2 282,-2 3 0,7 6 0,1 1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07.8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192 324 6425,'6'-15'69,"-4"5"-6,3 0 1,-2-1 154,2-9 0,-2 4-68,7-4 1,-5-1-160,5 2 1,-5-8-5,4 3 0,-4 3-80,5 1 0,-7 4-97,2 1 1,-3 0-53,-2 1 242,0 6 0,0-6 0,0 6 0</inkml:trace>
  <inkml:trace contextRef="#ctx0" brushRef="#br0" timeOffset="219">324 133 7569,'-2'9'0,"-2"1"0,0-7-470,-6 2 286,7-3 1,-10-2 205,3 0 1,-3 0 239,-1 0 0,-1 0-146,0 0 0,0-5-34,1 0 0,-1-5-133,0 5 102,1 1 1,-6 2-315,0-3 0,-1 3 62,2-2 201,2 2 0,-10 2 0,4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0.1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74 383 7569,'-14'8'-451,"4"-1"630,0-7 394,7 0-147,-4 0-257,1 0 1,2-7-35,-5-3 1,5-3-4,-1-1 1,4-1-173,1 0 1,1 1 109,4-1 1,-1-5-64,5 1 0,1-6 57,5 6 1,-5-6-362,0 6 0,-6-6-34,6 5 1,-5-1-165,5 2 0,-7 2 495,2-2 0,3-4 0,0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2:54.3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206 354 6942,'-10'0'-288,"1"0"0,-1 1 0,-5 2 288,0 2 0,1 2-48,-1-2 0,-5-2 112,1 7 0,-1-2 53,5 2 1,2 3-76,4-3 0,-3 3 8,7 1 1,0 6 69,5 0-96,0-1 0,7-4 53,3 0 1,8-1-44,1 1 1,9 0 0,0-2 55,4-3 1,4-4-77,-1-6 1,-3-1 1,8-4 0,-8-8 183,3-7-166,-4-6 0,-4 8 17,-2-7 0,-6 2 0,-9-3 22,-5 2 0,-7 1-230,-7-1 78,-8 2 0,-19 8-296,-3-1 0,-8 5 376,-2 0 0,-13 7 0,1-4 0</inkml:trace>
  <inkml:trace contextRef="#ctx0" brushRef="#br0" timeOffset="43253">427 1118 7569,'9'0'-378,"1"0"1,-5-7 414,5-2 36,-7-4 1,10-2-19,-3 0 0,3-6 0,2-4 50,0-2 0,1-4 181,3-4-215,-2-2 0,2-7 101,-9 0 0,2-7-63,-7-3 0,-1-8-132,-4-2 1,-4-3-78,-1 8 1,-12-3-180,3 9 1,-9-3 17,3 2 0,-6-1 261,2 6 0,-4-7 0,-2 4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0.4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633 1 7569,'8'1'392,"-3"4"-117,-4-3 96,-1 4 1,-6-6-237,-4 0 1,-3-1 47,-2-4 1,-1 3-224,-4-3 0,2 4 93,-6 1 0,-6 0-183,-4 0 0,-8 0 42,-3 0 1,0 0-315,-9 0 0,5 1-26,-5 4 1,11-3 427,-1 3 0,4 3 0,-5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1.1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88 486 7569,'-14'0'-266,"-1"0"0,0-2 289,1-3 1,4-3 65,0-7 0,7-1 26,-2-4 1,3-2 147,2-8 0,2 1-198,3-1-81,3 1 1,7-5-26,-1-1 0,1 1-185,0 5 1,-1 4-183,1 1 1,0 1 407,-1-2 0,8-2 0,0 4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1.6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1 454 7569,'8'10'0,"-3"0"0,-2-5-451,2 5 276,-3-7 0,4 5 251,-6-3 1,2-4 656,3 4-378,-3-3-209,11 5 1,-10-6-130,7 4 0,-1-3 90,6-2 0,0 5-113,0 0 0,6-1 108,3-4 1,4 0-140,1 0 0,2 0 0,4 0 1,-4 0-50,3 0 0,-8-1 55,-1-4 0,-7-2 23,1-2 1,-4-5-20,-5 5 0,-4-4 39,-6-2-49,0 0 0,-1 1 42,-4-1 0,2 0-39,-7 0 0,0 1 21,-5-1 0,5 5-25,1 0 25,-1 1 0,-3-6-2,3 0 1,3 5 22,7 1 1,0 4-21,0-5 1,2 2 25,3-2 0,2-3-19,2 3 0,8-3 82,-8-2 0,8 1-74,-7-1 1,-4-5 41,-1 1 0,-3-1 11,-2 5 1,-2 1 7,-3-1 1,-8 2-57,-7 3 0,-1-3 26,2 3 1,-4 4-200,-7 1 1,1 2 66,0-2 1,1 3-413,3-3 1,-1 5 509,7 5 0,-8 3 0,5 7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2.0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1 706 7569,'8'0'-1410,"5"-2"1414,-3-3 1,3-4 118,1-11 0,1 2 284,0-6-273,-1-1 1,6-6 31,0-3 0,-1-4-41,-4-6 0,0 3-92,-1-3 0,-6 5 75,-3-5 0,-3 0-170,-2 5 1,0 3-145,0 1 1,-11 4-198,-4 2 1,-10 6 402,1 3 0,-10 4 0,-4 1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2.3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74 7569,'-6'8'-313,"-2"-1"0,-7-7 0,0 0 167,1 0 1,-3 0 146,-2 0 1,1-5 33,-7 0 0,6-5-148,-6 5 1,7-6-38,-2 1 1,4 2 149,1-2 0,7 0 0,-5 2 0,5 2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2.5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16 7088,'-15'0'-1082,"-1"4"1040,-4 1 1,-5 0-8,-9-5 0,3 0 162,-3 0 0,-2 0-95,2 0 0,1 0-148,8 0 0,-1-1 40,7-4 90,-1 3 0,5-11 0,1 5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4.9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16 485 7626,'-2'-15'251,"-3"1"1,3-3-244,-2-2 0,2-6 107,2-9 1,0 0-217,0-10 1,2 1 74,2-11 1,-2 7 25,3-2 0,-3 3 0,-2 2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4.3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221 236 7627,'-7'-15'-494,"6"5"422,-4 0 1,3-4-69,2-6 1,-5-1 79,0 1 1,1-3-243,4-6 302,0 6 0,6-5 0,2 6 0</inkml:trace>
  <inkml:trace contextRef="#ctx0" brushRef="#br0" timeOffset="190">383 45 7569,'-22'6'0,"4"1"-498,-6 2 342,-7-2 1,5-7 56,-4 0 105,4 0 0,2 0-43,-1 0 1,2-5 42,-1 0 1,-2-5-221,6 6 214,1-8 0,-3 4 0,-1-7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2.8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382 545 7227,'-4'-15'-523,"-1"0"1,0-4 803,5-1 0,0-11-147,0 2 0,0-4-95,0 4 0,0-1-263,0 1 1,5 0 78,0-1 0,4 6 145,-4-1 0,13 7 0,-1-3 0</inkml:trace>
  <inkml:trace contextRef="#ctx0" brushRef="#br0" timeOffset="165">706 133 7348,'-7'8'-552,"-7"4"515,-11-7 1,-4 5 61,-6-6 1,3 1 226,-7-5 0,-1 0-51,-4 0 1,7 0-132,2 0 1,3-5 12,-3 1 1,4-3-284,-3 2 0,-3 2-111,-3-7 0,-2 7 311,-2-2 0,6 3 0,2 2 0</inkml:trace>
  <inkml:trace contextRef="#ctx0" brushRef="#br0" timeOffset="719">1250 163 7569,'14'0'-199,"1"0"1,0 0-735,-1 0 984,1 0 0,-2 1 47,-3 4 311,3-3-187,-11 11 19,4-5 0,-7 7-80,-4-1 1,-3-4-84,-7 0 1,-5-5-112,1 5 1,-6-7 86,6 2 1,-3-3-162,3-2 1,2 0 47,-2 0 0,7-7-102,3-3 1,5-3 36,-1-2 1,4-1-14,1-4 1,6 4 56,4-3 0,8 2 11,2 3 0,4 4 81,-4 0 1,6 7-68,-2-2 0,3 3 98,-3 2 0,2 5-42,-6 0 1,-1 6 112,-4-1 1,-7 8-70,-3 2 1,-5 4 25,-5-4 0,-9 6-55,-11-2 1,-4 4 2,-6 2 1,4-1-49,-3 0 0,-2-4 48,2-1 0,1-4-75,9 5 0,-2-12 61,6 1 0,2-2-31,8 2 1,4-4 14,6 0 0,0-5 11,0 5 0,1-5-33,4 4 1,8-4-2,7 5 1,8-5-12,1 5 1,2-7-80,8 2 1,-6-3-285,1-2 408,-3 0 0,5 0 0,2 0 0</inkml:trace>
  <inkml:trace contextRef="#ctx0" brushRef="#br0" timeOffset="907">1676 574 7569,'15'0'0,"-1"0"-251,1 0 218,6 0 1,-4-6 0,4-4 3,0-3 0,-3-8 222,7-4 1,-7-4-56,1-6 1,-4-2-160,-5-7 0,-4 5 87,-6-1 1,-6 3-108,-4-2 0,-11 3 66,-9 6 1,-1 1-436,-8-1 0,-2 8 410,-8 2 0,3 4 0,-4 1 0</inkml:trace>
  <inkml:trace contextRef="#ctx0" brushRef="#br0" timeOffset="1187">956 751 6974,'-7'8'-445,"-3"-3"297,-3-4 1,4-2 126,-1-4 1,2-3 290,-2-7 1,-3-6-29,3-4 1,2-3-49,-2-1 0,7-7-204,-2-3 1,3-8 96,2-2 1,2-12-278,3 2 0,3 2 89,7 3 1,1 7-500,3-2 600,4 3 0,7 9 0,-1 1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6.2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15 7569,'-9'1'-233,"-1"4"1,0-3 295,-5 3 3,1-3-13,-1-2 1,-5 0 67,1 0 1,-3 0-41,3 0 0,1 0-166,-7 0 1,7-5 92,-1 0 1,-4 0-573,-2 5 564,4-7 0,-7 6 0,6-6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15.9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74 515 7307,'-8'0'-34,"-5"0"202,12 0 35,-12 0 1,11-2-70,-3-2 1,-2 0-20,3-6 1,-3 2-1,2-1 1,3-5-23,-2 5 1,2-9-88,2-2 0,0-1 85,0 1 1,2 2-135,2-6 0,0 1 36,6-2 1,-1-1-156,6 7 0,-5-7 57,0 1 1,1 4-238,9 1 1,-2-1 125,6 1 1,-4-1-73,4 2 1,-4 2-94,4-2 381,1 9 0,4-3 0,1 5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6.4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0 7569,'-6'8'0,"-3"5"0,-5-11-263,-1 3 1,0-4 113,1-1 0,-6 0 144,0 0 1,1 0-57,4 0 1,0 0 49,1 0 1,-1 0 10,0 0 0,1 0 0,-1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8.3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1 7569,'0'15'-88,"0"-7"191,-7-2 0,-6-1 154,-6 0-157,-1 0 1,-1 0 100,-4 0-229,-2 0 1,-3-5 0,2 0 32,4 0 0,-7 0-191,6 0 1,-4 0 15,9 0 1,-3-7-504,9-3 505,-4 4 168,10-7 0,-1 5 0,3-7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8.4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0 7569,'-20'7'-124,"1"3"124,-1 3 0,-9-3-464,-1-1 173,1-5 203,-1 9 1,1-12 0,0 4 318,-1-3 0,1-2-365,-1 0 1,6 0-115,-1 0 248,7 0 0,-3-7 0,6-1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9.1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0 7415,'0'8'144,"0"0"-167,0-3 39,-6-3 4,-3 4 0,-7-1 0,-4 0-89,-4-1 1,-4-3 21,-1-1 1,4 0 96,1 0 0,-1 0-460,-4 0 195,0 0 215,-1 0 0,7-6 0,2-3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9.3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413 60 7064,'-25'0'-278,"1"0"282,6 0 36,-10 0 0,5 0 59,-6 0-76,-7-7-156,5 6 0,-12-13 139,12 6-6,-11 0 0,4-5 0,-6 5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9.8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486 0 6759,'-10'8'-44,"0"-3"195,-1-3-147,-9-2 99,4 0-41,-12 0 0,5 5-86,-6 0 1,-2-1 61,-4-4 48,4 0-198,-4 0 1,5 0 5,1 0-254,-7-6 215,5 4 0,1-4 145,11 6 0,2-7 0,3-1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19.9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74 6377,'-8'0'-275,"-5"0"1,1 0 274,-6 0 0,2 0 0,-17-5 0,4 1 0,-5-6 0,-1 5 0,-2-7 0,-7-2 0,0-9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0.5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1 338 7569,'8'-6'-576,"-3"-4"268,3-9 1,-5 1 481,7-7-130,-7-6 1,9 0 0,-7-3-279,-2 3 18,5 1 216,-6-6 0,4 5 0,-6-5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1.0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426 133 7407,'-6'8'-205,"-2"-1"1,-2-2 0,0 0 239,-1-2 16,4-2 0,-8-1 15,1 0-18,6 0 0,-12-1-102,10-4 111,-3 3 14,-2-11-90,7 5 0,2-7 0,6 1-54,0-1-64,0 0 0,6 1 100,4-1 1,5 2-94,4 3 0,-2-1 84,2 6 0,-2 0 0,-3 6-1,1 4 66,0 3 0,-7 12 0,-3 3 28,-4 5-47,-7-2 0,-6 16 6,-12-2-13,-1 2-608,-17 9 613,4-6 1,-1 6 22,0-7-13,6-6 1,-3 2 8,7-5 0,1 4-50,4-5 0,3 1 1,6-6 1,7 0-83,3 1 1,3-1 47,2 1 0,7-1 66,3 0 0,6 1 0,5-1 0,4 1 0,7-1 0,4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1.6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0 604 7569,'0'14'0,"5"1"0,0 0 0,1-1-332,-1 1 1,-3-5 106,3 0 314,3-7-22,-6 10 0,11-11 14,-3 3 1,3-4 13,1-1 0,1 0-62,0 0 1,4 0 26,1 0 1,4-5-3,-4 0 0,6-4-97,-1 4 0,2-7 108,3 2 1,-1-3-111,1-1-58,-1-1 128,0 7 0,-6-5-60,-3 3 27,-4-3 1,-3-2-11,-3 0 1,-5 6 0,-10-1 1,-8 7-5,-7-2 0,-11-2-38,2 2 1,-4 0 55,4 5 0,4-5-205,1 1 195,6-1 0,-3 0-96,6 0 42,0-7 1,7 4 52,3-6 1,5-1-26,5 0 1,3-1 87,7-4 0,5-3-82,-1-6 1,7 0 161,-1-1 1,-4 1-39,-1-1-32,-4 8 0,-8-11-43,-3 3 0,-5 3-27,-5 2 1,-8 2-44,-6-1 1,-12 4-148,1 10 0,-9 4-169,0 6 0,-4 0 366,-1 0 0,-6 0 0,-3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17.9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295 515 6511,'14'0'490,"1"0"0,0 0-430,0 0 1,-1 0 15,1 0 0,0 0-16,-1 0 0,1 0-17,0 0 0,-1-5 44,1 0 0,0-5-121,0 5 0,-1-6 75,1 1 1,0-3-13,-1-2 1,-4 5-21,0 1 1,-7-1 32,2-5 1,-3 5-101,-2 1 0,-2 4 56,-3-5 0,-3 7-69,-7-2 0,-6 3 83,-3 2 1,-3 0-79,3 0 1,-2 0-73,6 0 0,-4 0 69,4 0 1,-4 0 0,4 0 0,2-2 20,8-2 0,-1 0 85,6-6 1,0 6-81,5-6 1,0-2 183,0-7 0,7 1-100,2-7 0,9 1 77,2-6 1,0 1-57,-6 0 0,-4 1-43,0 3 0,-7 4-12,2 6 0,-3 1 33,-2-1 1,-7 7-152,-3 3 0,-11 3 79,-8 2 0,-6 2-302,-4 3 1,-10 3 7,0 7 326,0-1 0,-8 1 0,5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2.0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500 794 7569,'0'-8'-310,"-7"1"0,4 7-57,-7 0 134,7 0 217,-10-6 31,5-3 0,-2-5 26,0-1 1,7-1 87,-2-4-74,3 4-33,2-5 1,0 4 22,0-2-1,0 2-33,0-4 1,2 1 9,3 1 3,-3-7-191,11 9 0,-5-4 187,0 6 1,3-4-382,-6-1 361,7 1 0,-4 4 0,7 0 0</inkml:trace>
  <inkml:trace contextRef="#ctx0" brushRef="#br0" timeOffset="309">573 500 7569,'9'6'-265,"-3"-2"-331,-6 5 820,0-5-118,0 2 1,-6-6 77,-4 0 1,-5 0-76,-4 0 1,-4 0-24,-7 0 1,-1 0 75,-3 0-256,-4 0 161,1-6 1,-9-1-9,7-3 0,-2-3-5,7 4 1,3-5-111,-4 0 0,6-6 75,5 1 1,2-8-99,8 3 0,1-4 7,3-1 0,3-1-66,7 1 0,0 0-1,0-1 1,7 1-183,3-1 0,4 1 321,6 0 0,3-7 0,6-2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3.8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7569,'0'8'-425,"0"5"539,0-11-427,0 5 0,0-7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4.0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7569,'0'19'-264,"0"1"44,0 0 176,0-12 161,0-2 44,0-6-234,0-13 0,0 8 55,0-9 0,0 2-147,0-3 1,0 6 164,0-1 0,0 0 0,0-5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4.2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0 7569,'7'15'-315,"-6"0"79,6-7-86,-7-1 272,0-7-452,-7 0 502,6-7 0,-12 5 0,5-4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9.6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30 7569,'23'0'-585,"-2"-1"1,-6-3 693,-1-1 1,-4 1 238,0 4 126,-7-7-354,4 5 1,-14-4 11,-2 6 1,-6 0-128,-5 0 1,-3 0 62,-6 0 1,1 0-174,4 0 0,-2 0 63,6 0 1,-5 0-333,6 0 0,-6 0 374,6 0 0,-1 0 0,5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8.5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221 588 7569,'0'10'-396,"0"0"248,0-7 0,0 2 210,0-10 170,0-3 1,0-8-165,0-4 0,0 2-28,0-6 0,5-1-129,0-4 36,6-1 0,-8 3-49,7 2 0,0-3 89,5 4 1,-1-4-276,1-1 0,0 4 14,-1 1 274,1 6 0,6-3 0,2 6 0</inkml:trace>
  <inkml:trace contextRef="#ctx0" brushRef="#br0" timeOffset="159">574 192 6438,'-17'0'215,"-2"0"0,1 0 44,-7 0 0,-1 0-180,-8 0 0,1 0 3,-6 0 1,1 0-54,-1 0 0,-2 0-145,7 0 1,-5 0 67,5 0 1,-1 0 47,6 0 0,-7 0 0,-2 0 0</inkml:trace>
  <inkml:trace contextRef="#ctx0" brushRef="#br0" timeOffset="750">1000 309 7569,'-7'8'-1046,"4"-1"1257,-7-7-60,1 0 0,-6 5 105,0 0 1,0 1-239,1-1 0,-1-3 73,0 3 1,2 3-94,3 2 1,-3-2 48,4 2 0,0-6-167,0 6 145,5 0 1,-2 5-59,6-1 1,1 0 23,4-5 1,5 3-91,10-7 0,-2 4 65,6-4 1,1 5-7,4-5 0,4 0 30,-4-5 1,4 0-2,-9 0 1,-2-5 94,-3 0 1,-2-6-86,-3 1 1,-1-3 54,-3-2 1,-3 0-41,-7 1 0,0-1 13,0 0 1,0 1-19,0-1 0,-7 0-7,-3 1 1,-3 1-141,-1 3 0,-8-2 86,-2 7 1,-4 0-248,-1 5 1,4 0-7,1 0 305,-1 0 0,2 0 0,2 0 0</inkml:trace>
  <inkml:trace contextRef="#ctx0" brushRef="#br0" timeOffset="926">1059 397 7569,'13'10'-535,"-3"0"404,3-7 1,-10 9 0,5-6 239,-1 2 0,4-3-7,-1 5 0,-2-2-10,2 2 0,-5 3-18,5-3 0,-1 1-181,6-1 0,0 3-77,-1-3 0,1 3-306,0 2 490,0-7 0,6 5 0,2-5 0</inkml:trace>
  <inkml:trace contextRef="#ctx0" brushRef="#br0" timeOffset="2225">632 706 7569,'-9'-2'-95,"-1"-2"0,5 0-83,-5-6 1,7 1 346,-2-6 0,2-1-43,-2-4 1,3-3 73,-3-6 1,9-1-62,0 1 0,13-2-96,-3-3 0,6 1-34,0-6 0,3 4-99,6-4 0,0 2-27,1-2 0,4-4 75,0 4 0,2 1 42,-1-1 0,2 6 0,7-2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9.9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1 501 6797,'0'-15'-64,"0"0"252,0 1 1,0-3-131,0-2 1,0-4-67,0-7 0,0 3-188,0 2 161,0-3 1,0 7 34,0-3 0,6-4 0,2 5 0</inkml:trace>
  <inkml:trace contextRef="#ctx0" brushRef="#br0" timeOffset="284">221 618 7569,'38'-14'0,"-2"-8"-406,-7-2 309,1-4 1,-1-1 130,0-1 0,-4-1 96,-1-3 0,-1 1-78,2-6 0,-11 2-71,-9-3 1,-3-2-375,-2 3 241,-13 3 0,-5-5 152,-16 7 0,-4-1 0,-6 6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7.3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544 192 7569,'-14'14'67,"-1"-6"1,-1-1 13,-4 0 1,2-6 15,-6 4 1,-3-3 21,-7-2 0,-3 1-75,-8 4 0,6-3-202,0 3 1,2-4-248,-3-1 1,4-1 116,7-4 288,0 3 0,6-11 0,2 5 0</inkml:trace>
  <inkml:trace contextRef="#ctx0" brushRef="#br0" timeOffset="165">412 0 7569,'-16'5'-138,"-4"0"163,-3 7 1,-6-11 0,-1 6 134,1-1 1,0-4-281,-1 3 0,1 1 22,0-1 98,-1 0 0,1 2 0,-1 1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24.9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324 412 7555,'-5'-10'180,"0"1"0,1-1-93,4-5 1,-5 0-166,0 1 1,0-1 100,5 0 0,6 1-272,4-1 0,3-5-27,2 1 0,5-6 276,-1 6 0,7-7 0,-3 3 0</inkml:trace>
  <inkml:trace contextRef="#ctx0" brushRef="#br0" timeOffset="198">706 30 6971,'-14'0'-301,"-3"0"380,-2 0 0,-4 0 268,-6 0 0,-1 0-134,1 0 0,-7 0-97,-3 0 1,-2-5-241,2 0 0,-5 0 68,-1 5 0,0 0-364,-9 0 1,5 2 419,-5 3 0,7 3 0,-4 7 0</inkml:trace>
  <inkml:trace contextRef="#ctx0" brushRef="#br0" timeOffset="908">1441 148 7569,'15'0'-1103,"-7"-2"946,-3-3 157,-3 4 390,-2-6-230,-7 7 0,4-5-86,-7 0 1,0 0-41,-4 5 1,-1 0 29,0 0 0,-4 0-45,-1 0 0,-1 0 37,1 0 1,2 2-60,-6 3 1,4 1 51,-4 4 1,6 3-124,-2-3 0,4 5 79,1 4 1,2-2-9,3 2 0,4-2-60,6-3 1,1 6 68,4-1 0,10 1-42,9-5 0,4-1 28,2 1 1,1-5 3,3 0 1,-3-7-4,3 2 0,-3-3 113,-1-2 1,-3-7-52,-2-3 1,-4-3 7,-6-2 0,-2-4-9,-3-1 1,-4 1-21,-6 4 1,0 0 1,0 1 1,-6-1 3,-4 0 0,-5 0-65,-4 1 1,-4 6 57,-7 3 1,1 3-225,0 2 0,-6 0-77,1 0 1,0 0-78,4 0 0,3 0 345,2 0 0,4 13 0,6 3 0</inkml:trace>
  <inkml:trace contextRef="#ctx0" brushRef="#br0" timeOffset="1059">1383 280 7569,'8'7'-397,"3"1"0,-6 6 215,-2 1 1,6 0 135,0-1 1,3 1 208,-2 0 0,4 0-79,1-1 0,1 4-100,9-3 0,-1 3-399,6-8 415,-1 3 0,7 1 0,2 1 0</inkml:trace>
  <inkml:trace contextRef="#ctx0" brushRef="#br0" timeOffset="1352">1530 677 7884,'6'-8'326,"2"-7"-175,7 0 1,0-1-65,-1-9 1,6 1 81,0-5 1,4-2-266,-4-4 1,6 3 100,-2-8 0,-1 6-175,2-5 0,-2 6 64,1-1 0,2 0-187,-6 4 0,-7-2 13,-8 7 1,-4 4-382,-1 1 661,0 4 0,-6 1 0,-2 0 0</inkml:trace>
  <inkml:trace contextRef="#ctx0" brushRef="#br0" timeOffset="1808">986 515 7569,'-8'7'141,"-6"-7"-36,5 0 1,1-2 31,-2-8 0,5-1-32,-5-9 1,7-1 77,-2-4 0,-2-2-163,2 2 0,1-4-1,4-5 1,6 3-109,4-4 1,5 4-41,4 2 1,4-2-267,6-4 1,2 6 394,4 0 0,2-7 0,7 5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32.5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1 294 7037,'0'-14'-154,"0"2"516,0-2-279,0 2 0,0-11-127,0 4 1,0-3 131,0-2-157,0-4 0,0 10 75,0-6 36,0 6-42,0-10 0,0 12 0,0-6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19.4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1 294 7371,'0'8'157,"0"-3"-92,0-10-13,0-3 1,0-7-132,0 1 1,0-6 24,0 0 0,1-6 15,4 2 0,-2 1-185,7-2 1,-2 3 115,2-3 108,3-3 0,-5 5 0,7-6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33.0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1 7569,'8'0'-585,"5"0"812,-11 6-157,4-4 1,-12 6 1,-4-3 0,-10-3 9,-4 3 1,-5 1 53,-6-1-240,-2 0 1,-3-5 5,1 0 1,2 0-278,-3 0 193,5 0 61,5 0 1,2-5 121,4 0 0,-4-6 0,5 2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33.2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29 7569,'8'0'95,"-2"0"-71,-19 0-38,4 0-187,-19 0 147,5 0 16,0-6 1,-10 4-1,6-3-335,1 4 209,-10 1 164,11-7 0,-4 6 0,7-6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34.9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1 309 7569,'0'-8'0,"0"-5"0,0 3 0,6-3 0,-4-8 0,11 3 0,-3-7 0,3 7-435,-5-10 451,5 5 0,-10-1-109,7-1 0,-7 8-186,2-3 1,2 4 278,-2 1 0,-1 7 0,-4 1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34.2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412 353 6848,'0'-14'90,"0"-1"68,0 0-113,0 0 1,-4-1 56,-1-3-58,0 2-147,5-11 155,0 12-21,0-12 0,0 12-231,0-4 102,0-2 26,0 5 0,0-4 0,0 6-402,0 1 474,0-1 0,6 0 0,2 0 0</inkml:trace>
  <inkml:trace contextRef="#ctx0" brushRef="#br0" timeOffset="198">486 118 6820,'0'8'-160,"0"5"1,-2-11 387,-3 3 1,-4-4-4,-11-1 1,2 0-169,-6 0 0,-6 0-33,-4 0 33,-7-6-419,10 4 234,-11-11 0,4 12 70,-6-4 58,0-3 0,-7-1 0,-1-5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33.6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323 0 7569,'-16'2'0,"-4"3"0,4-3-146,-12 4 0,12-1 72,-4 0 0,-2 6 1,4-7 123,-7 5 0,7-4-81,-1 5 1,1 0 61,-2 5-130,4-1 1,-6 1 141,14 0 1,-3-1-198,6 1 193,0 0-29,12 6 1,2-5 0,11 4-27,4-4 1,4-1-41,2 0 1,-1-5 50,0-1 1,1-5 43,-1 1 1,1-4 7,-1-1 0,-5-1 8,1-4 0,-7-5 3,2-10 1,-4 4 5,-1-4 1,-7-1-18,-3 1-32,-4 1 1,-1-1 36,0 1-52,-6-7 1,-7 9 38,-7-2 0,-4 2-123,4 3 0,-6 5-31,1 5 0,-1 2-122,2 2 1,-4 0 60,3 0 0,4 2 176,2 2 0,-4 11 0,0 8 0</inkml:trace>
  <inkml:trace contextRef="#ctx0" brushRef="#br0" timeOffset="197">323 118 7569,'15'0'-306,"-7"0"357,5 0 1,-9 0-59,5 0 44,-5 0-45,2 0 146,-6 7 102,0-6-339,0 12 64,0-5 22,0 7 0,2-2 1,1-1-1,4-3-42,1 3 0,2 1-261,4 2 159,8-1-32,0 1 1,8-2 188,-1-3 0,14 3 0,2-5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31.9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441 162 7377,'0'8'107,"-6"-1"11,-4-7 0,-3 0 61,-2 0 1,-1 0-187,-4 0 1,-1 0-43,-4 0 0,-2-2 0,4-1 0,-2-2-45,1 2 0,4 1 67,-4 2 0,1-5-179,-2 0 0,-1 1 1,5 4-535,-2 0 740,5 0 0,-3-7 0,6-1 0</inkml:trace>
  <inkml:trace contextRef="#ctx0" brushRef="#br0" timeOffset="212">88 324 7338,'0'-15'35,"7"1"99,-5-1-67,4 0 1,-6-4 0,0-1-123,0 2 0,0-3 66,0 1 1,0-4-216,0 4 263,0-6 1,0 10-589,0-4 529,0 4 0,7-6 0,1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4:46.7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6629 7569,'2'-14'0,"3"-1"0,-4 0-123,4 1 1,2-8 146,-2-2 1,6-4-120,-1-1 54,3-7 0,2-8 105,-1-10-9,1-3 0,0-12-184,-1-9 1,6-6 213,-1-14 1,1 2-58,-5-2 1,-8 44-1,0 0 11,1 1 1,-1-2 0,1-4 0,-1-2-1041,0-3 0,1 0 1041,-1-1 0,0-1 0,1 1 1,-1 0-19,1-4 1,-1 1 0,-2-1 0,-1 0-275,2-6 0,-2-1 0,-1 0 0,-1 1 267,3 0 1,0-2 0,-1-2 0,0-2-64,1-2 0,0 0 0,1-2 0,-1 0 36,-2-1 0,-1 0 0,3 2 0,0-1 1,-2-3 1,-1-1 0,3-1 0,0 0-1,-2 0 0,-1-1 1,0 3-1,1 0 9,-3-2 0,0-1 0,-1-3 1,0 0-742,-1 3 1,-1 0 740,0 5 1,-2 1 0,-3 0 0,0 2-70,-2 1 1,0 2-1,-1 5 1,-1 0-57,-2-2 1,-1 2-1,0 3 1,0 2 32,1 1 0,-1 1 1,0-3-1,0 1 15,1 6 0,-1 1 1,1-1-1,0 0-59,2 5 0,0 1 0,-1 2 1,0 1 137,3 1 0,0 0 0,-1 2 0,-1 1 0,-6-47 0,0 5 0,-1 3 0</inkml:trace>
  <inkml:trace contextRef="#ctx0" brushRef="#br0" timeOffset="1026">691 3072 7569,'8'7'-985,"-1"-4"828,-7 7 122,6-7 1,-3 8-48,7-6 255,0 0 0,5-5-8,-1 0 0,6 0-133,0 0 0,1 0 73,-2 0 0,9 0-64,6 0 0,7-5 91,-2 0 0,4 1-80,1 4 1,0 0-13,0 0 1,0-5-51,0 0 0,-1 0 42,-4 5 0,-3 0 70,-7 0 1,-1 0-62,-3 0 0,-6 2 105,-9 2-64,3 5-96,-11 5 1,4 1 8,-6 0 1,-6-6-94,-4 1 1,-3 0-12,-2 5 1,2-5 65,3-1 1,-1-4-57,6 5 1,-5-5 31,5 5-36,-6-7 6,9 4 67,-4-7 63,6 0-6,6-7 1,-2-1 54,5-7 0,1 0-55,5 1 1,0-1 32,-1 0 0,6 1-48,-1-1 1,3-5 36,-3 1 1,-1-1-26,7 5 1,-6-4-8,6-1 0,-7 1 11,1 4 0,-2 0-2,-3 1 1,-4-6 3,0 0-12,-7 1 1,4 4-33,-7 0 0,-2 2 33,-3 4 0,-3-5-100,-7 5 0,-1 0 90,-4 0 1,3-1-327,-8-5 1,7-1 67,-2-4 0,4 4-212,1-4 461,1 11 0,6-5 0,1 6 0</inkml:trace>
  <inkml:trace contextRef="#ctx0" brushRef="#br0" timeOffset="4897">6482 2572 7241,'8'0'-876,"-1"7"903,-7-5-37,0 4-55,7-6-77,-6 0 142,6 0 0,-1-6 0,2-3 0</inkml:trace>
  <inkml:trace contextRef="#ctx0" brushRef="#br0" timeOffset="5036">6585 2293 7569,'0'-8'-816,"0"1"517,0 7 1,-5-1 298,0-4 0,0 3 0,5-4 0</inkml:trace>
  <inkml:trace contextRef="#ctx0" brushRef="#br0" timeOffset="1500">2469 2940 6318,'5'-16'187,"0"-4"0,2 2-163,-2-7 0,-2-4-25,7-5 1,-2-5 1,2 4 0,3-6-18,-3 2 0,-2-2 8,2 2 1,-6 2-202,6 2 109,-6 4 0,4-3-61,-3 10 0,-4-3 162,4 8 0,-3-1 0,-2 6 0,0 5 0,0 3 0</inkml:trace>
  <inkml:trace contextRef="#ctx0" brushRef="#br0" timeOffset="1803">2499 2499 7569,'0'15'-460,"5"-6"-527,0 1 864,0-7-6,1 11 0,2-13 235,7 4 1,5-3 150,-1-2 0,6-2-173,-6-3 75,7-3-74,-3 0 0,8-5-60,4 3 1,2-3 5,7-2 1,-6 1 118,-4-1-115,4 0 0,-7-4 11,3-1 0,-10 0-8,-4 6 0,-4-1-14,-1 0 0,-2 1 9,-3-1 1,-3 0-72,-7 0 0,-7 2 70,-3 4 0,-5-3-79,-4 7 0,-6-5 2,-9 6 1,-2-1-110,-3 5 1,-7-5-115,7 0 1,-5 0 83,10 5 1,-1 0-53,6 0 236,0 0 0,-1 13 0,1 3 0</inkml:trace>
  <inkml:trace contextRef="#ctx0" brushRef="#br0" timeOffset="2260">3116 2572 7569,'8'-6'-5,"-1"4"156,-1-4 239,-4 6-504,5 0-326,-20 0 1,3 0 275,-10 0 0,-3 5 153,-1 0 0,-4 6 0,-1-1 1,4 1-8,1-1 1,6 3-65,-2-3 72,4 3 1,1 2 29,0-1 1,7 1-17,3 0 0,4 4 81,1 1 0,0 0-75,0-6 1,6 3 54,4 2 0,8-4-27,2 0 1,6-2 6,-2-9 1,2 1-38,-1-5 0,6 0 19,-7 0 1,2-1-35,-6-4 1,-4-8 30,4-7 1,-4-4-35,-1 4 1,-5-4 25,0 4 1,-7-4-48,2 4 1,-4-5 37,-1 6 0,-1-1-82,-4 6 0,-3-1-45,-7 0 1,-6 2 105,-4 3 1,-2 4-183,-3 6 1,1 0 50,-1 0 0,1 0 25,0 0 0,6 1 120,3 4 0,-3 3 0,0 7 0</inkml:trace>
  <inkml:trace contextRef="#ctx0" brushRef="#br0" timeOffset="2787">3146 2690 7569,'14'0'0,"1"0"-626,0 0 235,-1 0 406,-5 0 22,-3 7-12,-6-6-69,0 6-45,7-7 1,-6 1 95,4 4 0,3-3-32,2 3 1,-2-4 16,2-1 1,0 0-13,5 0 1,-1 0 103,1 0 0,1 0-88,4 0 1,-4 0 64,4 0 0,-4-6-46,-1-4 1,0 2-4,-1-2 1,1-1 1,0-9 0,-1 2-1,1-6 0,0 4-23,-1-4 0,1-1 23,0-4 0,0-1-18,-1 1 1,1-5 8,0-1 1,-2-6-19,-3 2 0,3-2 18,-4 2 1,0-2-17,0 7 0,-4-4-4,5 9 0,-7-2-3,2 11 1,-3 1-28,-2 4 35,0 7 13,0 1 1,0 9-11,0 3 1,-7 5-15,-2 9 1,0 6 10,0 9 1,0 0-101,0 11 1,-4-5 91,3 9 0,-2-5-4,3-4 1,-3 2 43,7-3 1,-1 2-46,1-2 1,3 2 58,-3-6 0,4 4-51,1-5 0,1-1 210,4-9-155,3 4 1,7-13 30,0-1 0,4-7-46,1-12 1,1-10-26,-1-9 0,-4-6-22,4-4 1,-2-3 20,1-8 1,-2 1-127,2 0 0,-3-5 79,-1 0 1,1-1-131,4 1 1,-2 5 178,7-1 0,-1 1 0,5 7 0</inkml:trace>
  <inkml:trace contextRef="#ctx0" brushRef="#br0" timeOffset="3569">3939 2602 6294,'-8'8'-295,"2"-1"295,6-7 0,5-2 0,-1-3 0,8 2 0,-2-7 0,3 5 0,1-5 0,1 2 29,0-2 0,1-3 648,4 3-452,-4 4 1,7-7-95,-3 3 1,-2-1-112,6 1 0,1-3-19,4 3 1,-5 2-30,1-2 0,-7 5 68,2-5 1,-4 7 0,-1-2 1,-6 3-14,1 2 0,-5 0-2,5 0 1,-7 0 1,4 7-41,-7 3 0,0-2 6,0 2 0,-5 0-83,0 4 0,-5 1 45,5 0 0,-1-1 41,1 1 1,3 0-28,-3-1 0,2 1 14,-2 0 0,3 0 41,-3-1 1,4-4-39,1 0 1,5-5 41,0 5 1,4-6 11,-4 6 1,7-7 9,-2 2 0,3-3-71,1-2 0,1 0 32,0 0 0,-1 0-20,1 0 0,0-5 20,0 0 1,-1-6-25,1 1 0,0 2 16,-1-2 0,-1 5-22,-3-5-4,3 7-2,-11-3-22,4 6-28,-6 0 1,0 6 60,0 4 1,0 3 37,0 2 0,5-6-40,0 1 1,7 0 105,-3 5 1,5-5-24,0-1 0,7-1-22,4 2 1,-2-3-21,1-7 1,1 0 3,4 0 1,2 0-44,4 0 0,-4-2 45,3-3 0,-10-3-49,-4-7 0,0 1 33,-6-1 0,3 0-34,-13 1 1,3-1 8,-2 0 0,-3 1 3,2-1 0,-4 0-42,-4 0 0,-5 1 49,-5-1 0,-1 5-24,0 0 0,-4 1 15,-1-6 1,-6 5-108,1 0 0,-2 7 63,-3-2 0,3 4-123,2 1 1,-3 0-53,4 0 0,3 6-6,1 4 1,-1 3 233,1 2 0,1 6 0,4 2 0</inkml:trace>
  <inkml:trace contextRef="#ctx0" brushRef="#br0" timeOffset="4363">5130 2528 7569,'15'-8'0,"-1"2"-740,1 6 513,0 0 1,-5-5 133,-1 0 0,-4 0 223,5 5 0,-7-2-14,2-3 10,3 4-100,-6-6 43,5 7-27,-7-6 1,-7 4 1,-3-3 0,-3 4-3,-2 1 1,1 0 7,-1 0 1,0 4-111,1 1 0,4 7 96,0-2 0,2-2-37,-2 2 0,2-1 21,3 6 1,3 0 2,-2-1 0,2 6-15,2 0 0,0-1-5,0-4 0,2 1-6,2 4 0,0-4 20,5 4 1,1-6 35,5-4 0,1 2-32,4-7 1,-4 0 36,4-5 0,-2 0-55,1 0 0,-2-5 3,2 0 1,-2-12-28,-3 3 1,-4-6 40,0 0 1,-2 3-25,2-8 0,-4 5 20,-6-4 0,0 4-69,0-4 1,-6 6 47,-4-2 0,-3 4-77,-2 1 0,-1 5 24,-4 1 0,2 5 41,-6-1 0,4 4-43,-4 1 0,6 0 35,-2 0 1,4 5-6,1 0 0,1 6-1,-1-1 0,7 3-4,3 2 1,-2-1 3,2 1 0,0 0 69,5-1 0,0-4-31,0 0 0,7-2 3,3 2 0,3-3 57,2-7 0,4 1-70,1 4 1,4-3 56,-4 3 0,6-9-45,-1-1 0,2-6 30,3 1 0,-1-3-22,0-2 1,-4 1 3,-1-1 0,1 0-12,4 1 0,-1-1 1,-3 0 1,-3 5 37,-2 1 0,-4-1-17,4-5-51,-4 7 1,-1 1 47,0 7-22,-7 0 1,-2 7 7,-6 3 1,0 3-16,0 2 0,0 1 8,0 3 0,0-1 0,0 7 1,0-5 24,0 4 0,-1-6-24,-4 2 0,3-9 60,-3-1-55,4 0 1,2-2-40,4-3 56,-3-4-142,11-1 1,-6-1 16,2-4 1,4 2 24,-3-7 1,-2 6-64,2 0 1,0 0 89,5-1 1,-1 4-121,1-4 0,0 3 56,-1 2 0,3 5-32,2 0 1,-2 2 139,2-3 0,4 5 0,0 5 0,6 1 0</inkml:trace>
  <inkml:trace contextRef="#ctx0" brushRef="#br0" timeOffset="6381">2587 5174 7569,'8'0'-17,"-1"0"1,-7-6 28,0-4 1,0-3 58,0-2 1,0-5-134,0 1 0,5-9-51,0-1 48,6-1 1,-9-7-36,3 2 1,1 3 51,-1-7 1,5-1-101,-5-4 0,4 5 28,-4 0 1,5 6-50,-5-1 1,2 3 19,-3 1 0,-2 6 149,3-1 0,3 8 0,0-11 0,7 5 0</inkml:trace>
  <inkml:trace contextRef="#ctx0" brushRef="#br0" timeOffset="6628">3072 4233 6783,'-8'2'-2,"3"3"0,-3-2 151,-2 7 1,-5-7-140,-4 2 7,2 3 0,-15-4 7,2 5 0,-9-4-2,0 5 1,-8-2 28,-2 2 0,-2 3-23,2-3 0,7 3-68,-7 2 0,4-6 62,-8 1 1,5-5-191,-1 5 1,2-5-82,-2 5 0,1-5-23,-5 4 1,12 0 271,2 0 0,6 4 0,3-4 0</inkml:trace>
  <inkml:trace contextRef="#ctx0" brushRef="#br0" timeOffset="7154">3366 4851 7569,'15'-15'0,"-5"2"-681,-1 3 460,-5-3 0,2 10 127,-6-7 1,0 5 143,0-5 0,-1 5 27,-4-4-57,-4 5 22,-5-2 0,-6 6-25,1 0 1,-1 2 9,5 2 0,1 5-8,-1 5 1,0 1-7,1 0 0,0-1 14,5 1 0,-3 5 19,7-1 1,0 1-24,5-5 0,0 4 5,0 1 0,2-1-18,3-4 1,3 0 13,7-1 0,4-4-27,1 0 0,8-7 25,1 2 0,2-3-39,8-2 1,-6-2 32,1-3 1,-3-3 17,-1-7 0,-7 1 2,-4-1 0,-4 0-19,-5 1 1,-4-1-35,-6 0 1,-1-4 32,-4-1 1,-5 0-42,-10 6 1,-3-1 39,-6 0 0,-5 1-133,-1-1 0,-4 2 63,5 3 1,0 2-132,4 3 1,3 3-62,2-2 0,2 2 35,4 2 212,2 0 0,-4 13 0,6 3 0</inkml:trace>
  <inkml:trace contextRef="#ctx0" brushRef="#br0" timeOffset="7330">3498 4880 7569,'15'0'-694,"-5"0"578,0 0 1,-7 7-111,2 3 1,1-2 212,-1 1 1,2-4 136,-2 5 1,-2 0 76,7 5-203,0-7 1,4 5 9,1-3 0,0-2-7,-1 2 0,8-1-139,2 6 1,2-2 37,-1-3 100,3 3 0,1-5 0,8 7 0</inkml:trace>
  <inkml:trace contextRef="#ctx0" brushRef="#br0" timeOffset="7896">5056 4865 6334,'-14'0'474,"2"2"-414,-2 3 1,2-3-27,-7 3 1,2-4-79,3-1 1,-8 0 70,-2 0 0,1 0-97,-1 0 0,-1 0-17,-4 0 0,4 2-92,1 3 0,1-4 82,-2 4 0,-1-3-178,7-2 275,5 0 0,1-7 0,5-1 0</inkml:trace>
  <inkml:trace contextRef="#ctx0" brushRef="#br0" timeOffset="8087">4939 4542 7569,'0'-8'122,"0"1"-283,-7 20 120,-1-9 1,-8 14-134,-4-13 1,-1 4 116,-3-4 1,-4 5-57,3-5 0,-2 0 101,-3-5 0,2 5 12,4 0 0,-4 6 0,5-3 0</inkml:trace>
  <inkml:trace contextRef="#ctx0" brushRef="#br0" timeOffset="9062">5791 4483 7264,'-6'8'-456,"-2"6"0,-7-13 603,0 4 0,2-2-124,3 2-23,-3-3 0,5 4 1,-2-6-35,1 0 32,5 7 2,-9-5 0,10 11-1,-7-4 0,7 4 36,-2 2 0,2 0 6,-2 0 1,3 4-32,-3 1 0,4 4-1,1-4 1,0 1-9,0-1 0,0-4 2,0 4 0,6-4-30,4-1 39,3-1 7,2-5 0,0 2 18,-1-6-31,7 0-7,2-5 0,2 0 3,-1 0 0,-6-8-1,2-7 0,0-1 2,-6-9 1,4 1-1,-8-6 0,-3 1-3,-3-1 1,-2 6-20,-2-1 24,0 7-38,-6-9 1,-3 10-75,-5-2 1,-3 2 36,-2 3 0,2 1-115,-2 3 0,1 3 122,-2 7 63,4 0 0,-5-6 0,6-2 0</inkml:trace>
  <inkml:trace contextRef="#ctx0" brushRef="#br0" timeOffset="9272">5865 4571 7306,'8'15'-592,"-1"0"485,-7 0 0,5 1 94,-1 4 0,6-4 89,-5 3-78,7-2 6,-11-3 0,14-4-41,0 0 39,-1 0-47,14 5 0,-5-2-6,6-4 0,-1 5-2,-3-5 1,2-1 52,-2 2 0,3 7 0,1 5 0</inkml:trace>
  <inkml:trace contextRef="#ctx0" brushRef="#br0" timeOffset="9588">6879 4851 7569,'10'5'-925,"0"0"812,-7-1 181,4-4 0,-6 0-16,4 0 1,-3-6 6,3-4 0,-4-5-30,-1-4 10,7-4-6,-6-6 1,6-1-128,-7 1 127,0-1-53,7 1 0,-6 0-80,4-1 0,-3 2 37,-2 4 1,0-2-128,0 6 0,0-4 56,0 4 134,0 7 0,-7-7 0,-1 4 0</inkml:trace>
  <inkml:trace contextRef="#ctx0" brushRef="#br0" timeOffset="9794">7085 4571 7569,'8'10'221,"-3"0"1,-5 0-118,-5 5 0,-5-2-176,-9-4 0,2 3-314,-2-7 242,-4 0 134,7-5 1,-12 0-226,3 0 149,-2 0-67,-3 0 1,6-5-126,-1 0 1,1-2 160,-6 2 117,1 4 0,-1-12 0,1 5 0</inkml:trace>
  <inkml:trace contextRef="#ctx0" brushRef="#br0" timeOffset="10122">7423 4704 7569,'10'-8'-769,"0"3"297,-7 3 375,3-4 1,-6-3 241,0-5 0,0-3-101,0-2 0,5-4-25,0-7 0,0-5-106,-5-5 0,2 3-99,3-2 0,-4 4 186,4-4 0,3 0 0,1-5 0</inkml:trace>
  <inkml:trace contextRef="#ctx0" brushRef="#br0" timeOffset="10757">3807 5321 7569,'23'-6'0,"-2"-3"-131,-6-5 1,0-1-189,-1 0 0,6-11 283,-1-3 1,3-10 285,-3-1 1,-1-7-244,7-2 17,-14-6-6,9-4 1,-19-2-337,4-2-560,-3 2 722,-9 2 0,-6 1 156,-6-1 0,-7 7 0,3 1 0</inkml:trace>
  <inkml:trace contextRef="#ctx0" brushRef="#br0" timeOffset="11120">2955 5439 7457,'-15'-5'-225,"0"0"1,0-6 143,1 1 0,4-10 137,0-4 0,7-11 154,-2-4 0,5-8-366,5-2 0,5-12-33,9 3 0,2-5-96,4 5 285,9-8 0,-9-1 0,11-6 0</inkml:trace>
  <inkml:trace contextRef="#ctx0" brushRef="#br0" timeOffset="12798">7805 3234 7569,'-6'15'-131,"-4"-1"0,-10 1-163,-4 0 0,1-6 424,-2 1-109,1-6 7,-5 9 1,-7-12 67,-4 4-46,4-3-9,-13 4-151,4-4 135,-14 4 0,-6-6 7,-4 0 1,4-1-2,1-4 0,-1 3 17,1-3 1,-10-1-179,-4 1 0,-5 0 167,-15 5 1,47 0 0,-1 0-191,-2 0 0,0 0 0,-1 0 1,-1 0 211,0 0 0,-1 0-673,-5 0 0,-1 0 631,-1 3 1,0 1 0,-6-3 0,0 1-59,1 2 0,1 2 62,-5-1 0,-1-1-27,-4 0 1,0 1-1,7 1 1,0-1-2,5-2 1,0-1 0,-4 1 0,0-1 23,-4-2 1,1 0-4,-3 3 0,1 0-8,12-2 1,-1 0 0,-9 5-1,-1 1 121,5-2 1,1 0-115,-6 1 0,1 1-6,9 0 1,0 1 0,-4 0 0,-1 0-1,5 2 0,1 0 10,1-3 1,0 2-7,-7 5 0,0 0 1,12-6-1,2 0 17,-1 1 0,-1 2-12,-3 0 0,1 0 13,2-2 0,1-1 0,-3 3 0,1-1 10,3-2 0,2-1 0,-40 7-205,4 1 0,11-7 182,0-3 0,-2 2 57,1-2 1,7 0-34,9-5 1,4 0-81,5 0 1,5 0 379,10 0 1,-2 0-426,7 0 0,-1 0 673,6 0 0,0 0-756,-1 0 0,7 0 327,4 0 0,2 0-253,3 0 1,-1 1 420,0 4-379,1-3 16,5 11 0,-2-10 78,6 7-94,-6 0 64,9-2 0,-4 5 89,6-3 0,0-2-72,0 2 0,0-5 0,0 4 0,4 1-27,1 5 0,2 0-5,-2-1 1,-4 3-65,4 2 70,-3-3 0,-2 14-2,0-1-67,-7 7 63,6 2 0,-6 11-418,7-3 413,-6 6 0,2 7-19,-5-1 106,5 1-84,-9 20 1,0-4 14,-6 13 0,-1 5 4,5 0 1,-4 5-1541,-1-5 1527,1 0 5,4 2 0,2 0-71,3 3 67,-3-4-12,5-5 0,0-3-145,3-3 1,-2 4 150,2-4 0,0-3-3,5-1 1,2-11 7,3-4 1,3-7 0,7-8 1,6-1-13,3-14 157,4-6-143,2-1 0,1-15 138,3 3 1,-1-11-135,6 1 1,-5-3 685,5-2 1,-1-7-696,1-2-6,4-4 1,-12-9 1,11 4 172,-3-6 1,5 4-181,5-4 0,10 6 23,10-2 0,9 4-200,5 1 0,1 0 208,4 1-1029,-37 6 0,2 1 1008,9 0 1,2-1-57,9 1 1,1 0 56,-1-1 1,3 1 0,13-1-1,3 0-17,3-2 1,1 0-1,-29 4 1,1 0-1,0 0-26,3-2 0,1 0 0,0 0 0,3 1 0,1 1 0,-1-1 36,-2-1 0,0-1 0,1 1 1,3 2-1,0 0 0,-1 1-6,-6-2 1,-2 0 0,0 1 0,32-3 0,-1 2 19,-31 2 1,-1 0 0,-1 0-30,31-3 0,-3 1 6,-7 3 1,-2 0 0,-2 0 0,-3 2 142,-11 1 1,-1 2-56,7 1 1,1 2-34,-5 3 0,0 1 1,-3 0-1,-1 0 34,-5 2 1,-1 0-116,0-2 0,0 0 0,1 2 0,0 0 0,2-1 1,-2 0 58,-2-3 0,-2 1 0,-5 0 1,0-1-7,45-1 0,-47-3 0,1 0-61,2-1 0,0-2 1,45 1-20,-11 0 0,-11 0 71,-8 0 1,-14-4-26,-1-1 1,-11 0 8,-4 5 0,-11 0 139,1 0 0,-9 0-165,-1 0 1,-2 0 989,-3 0 1,1 1-963,0 4 1,-1-3 292,1 3 0,-5-4-296,0-1 0,0 0-38,4 0 243,-6 0-200,5 0-5,-11 0 42,5 0-1,-7-6-11,0 4 1,-7-9-9,-3 6 1,2-2-5,-2 3 1,1 0 23,-6-6-21,7 1 0,-4-8 2,7-2 168,-6 2-165,9-10 39,-4 4 1,6-11 11,0-1 1,0-7-27,0-2 0,1-2 5,4-8 1,3-2 36,7-7 0,0-6-3,0-9 1,-1 1-1172,1-6 1139,0-1 1,-1-7 44,1 3-51,-7 36 1,-1-1 19,1-38-59,-1 36 0,-1 0 0,-4 4 0,-1 1 3,9-48 0,-7-1-273,2 5 1,-3-2 170,-2 8 0,0 0-26,0 14 1,-2-1 38,-3 11 0,2 2-81,-7 8-10,7 4 145,-4 6 0,3 4-115,-1 1 117,0 13 548,5-8 1,-5 17-710,0-2 548,0 3-884,5 7 630,0 3-99,0 6 0,0 13 0,0 3 0</inkml:trace>
  <inkml:trace contextRef="#ctx0" brushRef="#br0" timeOffset="18170">3866 6923 6661,'0'9'-213,"0"4"344,-7-12 0,4 11-65,-7-7 1,5 1 77,-4-1-64,-1-3 1,-5 6-31,0-3 1,-1-4 7,-4 4 0,2-3 2,-6-2 0,-7 0 12,-8 0 0,0 0-66,-6 0 1,0-2-7,-9-3 0,-2 2-3,7-7 1,2 2-20,8-2 1,-2-3-58,7 3 1,4-3 58,6-1 1,6-3-2,-2-2 0,4 2 9,1-2 0,7 1-3,3-2 0,3 2 1,2-6 1,9 4-3,5-4 1,8-1-2,7-4 1,0-1 5,1 1 1,6 0 19,3-1 1,5 2 14,5 4 22,-3-4 1,4 12-47,-6-4 0,-4 4 0,-1 1 0,-8 7 0,-2 3 0,1 3 0,-8 2 0</inkml:trace>
  <inkml:trace contextRef="#ctx0" brushRef="#br0" timeOffset="18680">3807 7173 7569,'7'15'0,"-6"0"-240,4-1 248,3 1 18,-6-7 0,9 5-80,-6-3 36,7-3 0,-4 1-55,7-3 51,-1-4 0,6 6 89,-1-7 1,8 0 0,-3 0 1,4-5-29,1 0 1,1-5-10,-1 5 1,2-6-28,3 1 46,-3 4 0,5-8 14,-6 5 0,-7-3-15,-4 2 1,-2-3-17,-3 4 44,1 2-89,-7-6-13,-1 5 33,-7-7 1,-2 0-12,-3 1 0,-3 4-129,-7 0 143,-6 0 1,-2-4-44,-6-1 0,-7 0-94,-3 1 1,1-3-134,-1-2 1,5 2 73,-6-2 1,8 2-311,-3 3 495,4-1 0,2 0 0,0 1 0</inkml:trace>
  <inkml:trace contextRef="#ctx0" brushRef="#br0" timeOffset="19086">4777 7114 7569,'8'0'330,"4"-1"-733,-7-4 285,6-3 0,-3-7 60,7 0 0,1-1 31,4-4 0,-2-2-45,6-8 29,-6-6 1,8 0 26,-6-3 1,0 2-11,-6 2 1,1 3 22,0-8 0,-1 8-128,1-3 0,-7 6-153,-3 4 284,-3 4 0,4 7 0,3-1 0</inkml:trace>
  <inkml:trace contextRef="#ctx0" brushRef="#br0" timeOffset="19613">4807 7041 7569,'14'10'-219,"1"0"0,0-6-330,-1 6 1,1-5 606,0 5 1,-1-7 154,1 2 1,2-3-9,2-2-130,-3 6 0,7-4-59,-3 3 1,-2-4-4,6-1 1,1-1-16,4-4 11,1 3 1,-1-9 42,0 6 1,6-7 20,-1 3 1,0-3-31,-4 2 1,-2-6-3,-4 6 1,-1-11 48,-4 6-65,-9-3 1,8 4-89,-13-1 97,7 0 1,-12 1-199,0-1 180,0 0 1,-13 5-28,3 1 1,-3 0-13,-2 0 1,-5-4-16,1 3 1,-1 2-71,5-2 1,6 5 14,-1-5 72,7 7 1,-9-5 17,7 3-30,0 3 97,5-11 1,7 7-82,3-4 0,-2-2 49,2 7 0,-1-6-30,6 1 0,0-1 39,0 1 0,1-8-48,3 3 0,-2-3-1,2 4 0,-2-1-76,-3 0 0,-4-4 81,0-1 1,-2 0-46,2 6 0,-3 4 13,-7 0-83,0 0 94,0-4 1,-7 1-106,-3 3 0,-9 3 62,-6 7 1,-1 0-185,1 0 251,-2 0 0,4 0 0,-7 0 0</inkml:trace>
  <inkml:trace contextRef="#ctx0" brushRef="#br0" timeOffset="21171">5630 7026 7569,'14'5'-413,"1"0"-480,-7 6 726,5-9 0,-4 10 129,5-8 1,-4 1 414,0-5-250,0 0 0,9 0-33,1 0 0,-1-5-12,-4 1 1,0-8 23,0 2 1,1-3-99,3-1 0,-2-1 64,2 0 0,-4 0-37,-5 1 0,1-1 11,-6 0 0,5 1-45,-5-1 1,0 0-10,-5 1 1,0-1-11,0 0 1,0 0-5,0 1 1,-2 4-47,-3 0 0,-3 7 68,-7-2 0,1-2-9,-1 3 1,-1-1-19,-4 5 0,4 1 39,-4 4 1,4-2-13,1 7 1,0 0 0,1 5 0,4-1-1,0 1 0,5 0 2,-5 0 1,7-1 3,-2 1 0,4 0-6,1-1 1,0 6 28,0 0 0,1-1-6,4-4 0,-2 0 3,7-1 1,0-4-25,5 0 0,-1-2 1,1 2 0,6 1 5,4-6 0,-2 5 0,1-5 0,1 0-9,4-5 1,1 0 9,-1 0 0,0-2-23,1-3 0,-1 2 16,1-7 1,-6 0-38,1-4 1,-8-1 27,3 0 0,-8 5-9,-3 1-53,1-1 53,-2-5-22,-1 7 18,-7 1 15,0 7-7,-7 7 0,1-4 22,-4 7 0,-1 0-9,6 5 0,0-1 0,5 1 1,-5-5 0,0 0 19,2 1-22,1 2 0,2 2 1,0-1 54,0 1-41,7 0 1,-1 0-1,6-1 30,-3 1 1,1-5-39,5 0 0,0-6 3,-1 6 0,1-7-30,0 2 30,-1-3 0,1-2 15,0 0 0,-1-2 25,1-3-61,0-3 1,0-10 20,-1 4 0,1-9-46,0 8 1,-6-3 41,1 3 0,-2 1-37,2-1 0,2 5 28,-8 0 0,3 6-16,-2-6 14,-3 6-8,4-2 105,-6 6-86,7 0-1,-6 6 1,6-2-1,-7 6 1,1-2-2,4 1 1,-3 5-4,3-5 1,-4 4-3,-1 2 0,0 0-3,0 0 1,0-1 4,0 1 1,0-5 24,0 0 0,0-6-23,0 6 1,7-7 80,3 2 1,-2-3-84,2-2 0,0 0 1,4 0 0,1 0 17,0 0 0,4-7 1,1-2 1,-1 1-42,-4-2 1,5 0 35,-1-5 1,1 1-33,-5-1 0,-1 0 21,1 0 0,0 1-16,-1-1 1,1 2 5,0 3 1,0-3 2,-1 3 1,1-1 3,0 1 0,-6-3-1,1 3 0,-2 2 7,2-2 0,3 5-7,-3-4 1,-2 5 34,2-1 1,-2 2-30,2-2 74,3 4-59,-5-6 1,2 7 26,0 0-43,-7 0 0,4 2-3,-7 3 0,0-2-21,0 7 1,0-5 29,0 4 0,-2-4-22,-3 5 1,3-5 13,-2 5-58,-5 0 36,8 4 10,-12 1 0,11-5 8,-3 0 3,4-7 64,1 10-68,6-12 10,2 6 0,7-7-4,0 0 1,-1 0 0,1 0 0,0-2-15,-1-3 0,1 2-1,0-7 0,0 2-16,-1-2 1,3-3 25,2 4 0,-2 0-7,2 0 0,-3 0-2,-1 0 1,0-3 18,0 7 0,-6-4-15,1 4 1,0-2 15,5 2 1,-6 4-11,1-4 1,-5-2 3,5 2 0,-5 0 0,5 5 0,-5 0 2,4 0 0,-4 0 11,5 0 1,-5 0-15,5 0 1,-5 0 31,4 0 1,-4 0-26,5 0-8,-7 0-4,10 0-2,-11 7-16,5 1-6,-7 7-16,0-1 0,0 1 37,0 0 0,0 0 2,0-1 0,-5 1-9,0 0 0,-5 1 47,5 4 1,-6 2-12,1 8 0,-5-1 5,-4 1 0,1-1-4,-7 0 0,6-1-15,-6-3 1,1 2-4,-6-2 0,6-4 9,-1-1 0,1-4-109,-6-1 1,6-2 59,-1-3 0,2 3-238,-1-3 0,-2-4-229,6-1 502,-6 3 0,3 0 0,-6 7 0</inkml:trace>
  <inkml:trace contextRef="#ctx0" brushRef="#br0" timeOffset="21514">7555 6997 7569,'22'15'-442,"-6"-1"263,-1 1 0,-2-2 122,-4-3 1,5-2 130,0-3 0,-4-4-68,0 4 1,0-3 6,4-2 0,3-5-10,2 0-7,-2-6 1,5 8-5,-2-7 0,-2 5 4,7-5 0,-6 7 19,6-2 0,-6 3-13,6 2 1,-6 0 31,6 0 1,-7 0-33,1 0 0,-2 2 63,-3 3 1,-4 3-50,0 7 0,-7-1 4,2 1 1,-5 1-27,-5 4 0,-3-2 25,-7 6 1,-4-1-183,-1 2 1,-4 1 101,4-6 1,-4 4 34,4-4 26,0-1 0,-1 2 0,-2 2 0</inkml:trace>
  <inkml:trace contextRef="#ctx0" brushRef="#br0" timeOffset="21974">8525 7100 7569,'15'8'0,"0"0"-484,0-3 283,-7-3 40,5 4-70,-5-6 194,7 0 43,-7 0 1,3-6-51,-6-4 82,0 3-16,-5-6 0,-2 7 2,-2-4 0,0 2 43,-6 3-64,1 3 1,-8-4 10,-2 6 1,2 0 1,-2 0 1,2 0 2,3 0-14,-7 6 1,4 2 12,-2 7-7,2 0 1,7-1 4,1 1 1,5 0-7,0 0 1,2-1-3,2 1 1,0 0 15,0-1-20,6 1 1,4-2 9,10-3 1,-2 1-25,6-6 1,-1 0 17,2-5 0,2-2-4,-2-2 1,1-3-9,-1-3 1,-4-3 9,-7 3 0,1-4-115,0-6 1,-7 4 102,-3-4-156,-3 4 1,-9 1-63,-3 0 224,-3 7 0,-2-5 0,1 5 0</inkml:trace>
  <inkml:trace contextRef="#ctx0" brushRef="#br0" timeOffset="22452">8864 6424 7569,'14'-9'-25,"1"3"323,-7 6-459,5 0 67,-11 0-96,4 0 0,-7 5 131,-4 0 1,-3 6-56,-7-1 1,2 3 52,3 2 1,-8 1 8,3 4 0,-3 2 65,4 8 0,-1-2-45,0-4 1,1 4 30,-1-4 1,-5 4 115,1 2 1,-1-6-46,5 1 0,-4-7-51,-1 1 0,1-4-23,4-5 1,0 1 64,1-6-109,-1 0 1,0-5 49,0 0 0,1-7 0,-1-4-35,0-7 1,2 0-9,4-7 1,-3 1 11,7-5 1,-5-1-5,5 1 0,1-1 17,4 1 0,0 0-2,0-1 0,1 7 16,4 4 1,3 2 3,7 3 1,0-1 40,-1 0 0,8 5 7,2 1 0,4 5 94,1 0-65,1 2 1,-1 2-30,0 0 0,4 0-15,-3 0 0,2 0-11,-7 0 0,1 0 20,-2 0 1,2 0-70,-6 0 1,5 0 59,-6 0 1,1 0-178,-6 0 0,-4 0-256,0 0 134,-7 0 0,2 2 264,-10 2 0,-9 11 0,-9 8 0</inkml:trace>
  <inkml:trace contextRef="#ctx0" brushRef="#br0" timeOffset="22805">7526 6262 7569,'15'0'-539,"-7"0"412,5 0 50,-12 0 2,6 6 1,-12-2-15,0 5 1,-6-4-39,1 5 0,-3-5 127,-2 5 0,1 0 0,-1 4 0</inkml:trace>
  <inkml:trace contextRef="#ctx0" brushRef="#br0" timeOffset="22927">7247 6350 7346,'-7'-8'-1200,"5"1"1200,-4 7 0,-1-6 0,-1-2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5:19.5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15 765 7569,'28'-13'0,"-4"-7"0,4-6-402,-3-3 220,2-7 0,3-2 253,-1-6 0,-6 5 315,-3 0 0,-6-5-238,-4-5 1,-3 3-113,-7 2 0,-13 3-487,-7-8 313,-13 10 0,-4-2-719,-7 7 857,0-1 0,0 6 0,-1-1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5:20.1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1 7569,'-16'0'0,"-4"0"0,-4 0-757,-11 0 466,4 0 1,-9 5 288,5 0 65,-6 0 0,10-5-170,-3 0 1,5 0 15,4 0 91,-3 0 0,6-7 0,-8-1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5:20.3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15 7569,'-21'0'0,"4"0"0,-2 0 0,1 0-364,-2 0 235,4 0 0,-5 0-88,6 0-90,-6 0 307,4 0 0,-4-6 0,6-2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19.7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1 691 7569,'8'-7'-784,"5"4"796,-3-7 0,3 1 276,1-6 0,1-6-113,0-4 1,1-9-36,4-5 0,-2-5-18,6-5 1,-6 3 22,2-3 0,-4 3-218,-1 2 60,-7 6 1,0-2-475,-3 5 0,-3 6 293,3 4 0,-10 3 194,-5-3 0,-10 4 0,-3 6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5:18.0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251 501 7569,'0'9'-515,"0"1"542,0-6 927,0 2-919,0-19 0,1 3-121,4-9 142,3-4 1,7 5-154,0-7 0,0 1 105,-1-6 0,1 6-245,0-1 0,-6 6 87,1-6 1,0 6-222,5-6 371,-7 7 0,5-10 0,-5 6 0</inkml:trace>
  <inkml:trace contextRef="#ctx0" brushRef="#br0" timeOffset="191">692 30 7569,'-7'13'93,"-3"-3"67,-9 3 1,1-9 66,-7 5 1,1-1 0,-6 2 0,-5 2-66,-5-7 1,1 4-111,-5-4 1,2 5-341,-12-5 239,6 0 1,3-5-178,5 0 0,8 5 171,-3 0 1,4 0 54,2-5 0,6 0 0,2 0 0</inkml:trace>
  <inkml:trace contextRef="#ctx0" brushRef="#br0" timeOffset="633">1177 559 7569,'-15'0'-305,"0"0"-305,1 0 591,-1 0 1,0-6 210,1-4 0,-1-3-49,0-2 1,1-1 22,-1-4 0,5 2-99,0-6 0,7 1-77,-2-1 1,5-4-66,5 3 26,3-2 1,12-8-44,-1 1 1,6 0-43,-6 4 1,8 1 43,-3 0 1,4-1 89,1 1 0,1-1 0,-1 1 0</inkml:trace>
  <inkml:trace contextRef="#ctx0" brushRef="#br0" timeOffset="1143">1824 236 6439,'-15'0'63,"0"0"-25,0 0 0,-4 2 5,-1 3 0,-6-4-38,2 4 0,-4 2-12,-2-2 1,3 4 0,2-4 1,-1 7-4,6-2 1,1 1-52,4-1 70,0 3 1,2-5-9,4 7 1,2-1-12,7 1 1,7-5 16,2 0 1,11-2-9,5 2 1,9 1 81,5-6 1,3 0-73,3-5 0,-8 0 96,-3 0 1,-3 0 3,-1 0 0,-7-5 84,-4 0 0,-2-6-55,-3 1 1,-5-3-70,-5-2 0,3 0-17,-2 1 0,0-1 43,-5 0 0,-2 1-145,-3-1 1,-5 5 76,-9 0 1,1 2-157,-7-2 0,6-1-91,-6 6 0,1 0-78,-6 5 1,3-5-130,2 0 0,-3 0 426,4 5 0,3 0 0,-1 0 0</inkml:trace>
  <inkml:trace contextRef="#ctx0" brushRef="#br0" timeOffset="1292">1765 324 7569,'14'7'0,"0"1"-422,-5 7 352,4-1 0,-6 1 54,3 0 1,3 0 82,-3-1 1,3-1-227,1-3 106,1 3 0,0-5-175,-1 7 0,6 0 228,0-1 0,12 8 0,-1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5:17.2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45 7507,'0'15'-410,"0"-7"-530,0-2 811,0-6 53,-6 0 76,-2 0 0,-1-6 0,3-2 0</inkml:trace>
  <inkml:trace contextRef="#ctx0" brushRef="#br0" timeOffset="123">88 1 7569,'-14'2'0,"-1"2"0,0-2-58,1 3 205,5 3 97,-4-6-166,12 4 0,-6-4-912,7 3 834,0-3 0,13 4 0,4-6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5:14.2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74 456 7569,'0'15'523,"0"-7"1,-2-1-113,-3-7-304,3 0 1,-4-2-92,6-3 1,0-8 42,0-6 1,2-3-101,2 3 1,5 1-221,5-7 195,1 1 0,5-6-175,-1 1 1,7 5 118,-1-1 1,-2 2-53,1-1 1,-1-2 18,2 6 0,-4 0-504,-7 6 659,1-1 0,0 0 0,0 1 0</inkml:trace>
  <inkml:trace contextRef="#ctx0" brushRef="#br0" timeOffset="493">0 471 7569,'8'7'0,"5"-6"-612,-3 4 461,3 3 0,-3-6 93,0 3 0,0-4 117,4-1 0,6 0 39,-1 0 1,3 2 2,-3 3 1,4-3-15,7 3 0,-1-4 7,0-1 0,6 0 197,-1 0-227,7 0 1,-4-1 9,7-4 1,1 1 37,-1-5 0,1-1-45,4-5 0,-5 2 26,1 3 1,-9-3-86,-12 3 1,-3 2 37,-6-2 1,-2 5-94,-3-4 0,-4 4 30,-6-5 0,0 5 22,0-5 0,-1 7-83,-4-2 1,-3-1 96,-7 1 0,0-5-162,1 5 81,-1-6-35,0 2 1,7-5 46,3-1 1,3 0 12,2 1 0,7-1 30,3 0 1,9 1 5,6-1 0,-2-5 4,1 1 0,-6-1-30,2 5 1,-4 1 99,-1-1-78,0 0 1,-7 1 85,-3-1 1,-4 5-63,-1 0 3,0 7 0,-6-8-199,-4 6 0,-5 0 65,-4 5 1,1 0-668,-7 0 779,7 0 0,-10 6 0,6 2 0</inkml:trace>
  <inkml:trace contextRef="#ctx0" brushRef="#br0" timeOffset="1886">1147 412 7569,'14'0'-591,"1"0"406,0 0 1,-1 0 293,1 0-2,0 0 0,0-5 83,-1 0 0,6-6-58,-1 1 1,6-1-8,-5 1 0,-1-3-20,-4 3 0,-5-1-21,-1 1 108,-5-3-241,2 5 0,-7 0 44,-4 3 0,-8 3 18,-7 2 0,-6 0-75,1 0 1,-2 2 47,-3 3 1,2-2-58,4 7 1,1-1 72,3 6 0,4 0-32,-3 0 1,4-6 26,5 1 1,-1 2-7,6 7 1,0-3-15,5 4 0,0-4-2,0-1 1,1 1-5,4 4 1,5-4 20,10 4 1,3-9-14,6-1 1,2-2 5,3 2 0,-1-3 65,6-7 0,-6 0-61,1 0 1,-3-2 120,-1-3 1,-6 2-92,1-7 0,-3 0 8,3-4 0,-4-1 10,-6 0 0,0 0-14,-1 1 0,-4-1-21,0 0 47,-7 7-123,4-5 92,-7 12-386,0-6 348,0 20 0,0-3 0,0 9 0,0-7-20,0-2 25,0-1 1,0 6 0,0 0 1,5-5 6,-1-1 0,6-4-5,-5 5 44,7-7-44,2 4 0,8-7 29,2 0 0,-3 0-24,-6 0 1,5-7 31,-1-2 1,6 0-26,-6 0 0,6-1 30,-6-5 1,8 0-2,-3 1 1,4-1 6,1 0 0,-4 1 26,-1-1 1,-6 5-44,2 0 0,-4 5 25,-1-4 1,-1 5 11,1 0-2,-7 2-51,5 2 1,-9 0-4,5 0 16,-5 0-3,2 6-115,1 3 107,-6 5 1,8-4-36,-5 0 1,-2-5 21,3 5-6,-3-7 3,-2 10 1,0-10-8,0 7-13,6-7 1,-3 9-3,7-7 0,-5 1 30,5-1 1,-5-3-8,5 3 0,-1-4 62,6-1 1,-5 5-63,0 0 0,0 0 39,4-5 0,-4 0-31,0 0 0,0-2 28,4-3 0,1 4-16,0-4 0,-1-2 5,1 2 1,0-4 11,0 4 0,-1-5-18,1 5 1,0-5 34,-1 5 1,1-5-33,0 6 0,-1-6 54,1 5 1,0-5-35,0 5 1,-1-5 3,1 5 0,5-4-8,-1 4 0,1-5 4,-6 5 0,3-5 6,2 5 1,-7-4 19,2 4-36,-2 0 1,1 3 4,-3-3 1,-2 4 13,-3-4-6,-4 3-298,6 2 287,-7 7-29,0-6 21,0 6-14,0-1 2,0-4-4,-7 5 0,6-6 0,-4 4 0,3-3 31,2 4-29,0 1 76,0-6-67,0 6 15,0-1 3,0 3-15,0 5 1,0 1 11,0 0 1,0-1-14,0 1 1,5 0 35,0-1 1,0 1-35,-5 0 0,0 1-10,0 4 0,0-4 12,0 4 1,-7 1-26,-2-1 1,-9 6 3,-2-2 1,-6-1-5,1 2 0,-4-3-76,-5 3 1,1 1 82,-6-6 1,6 4-127,-1-4 0,3 4 67,2-4 1,1-1-113,3-4 0,4-5-21,6 0-666,7-7 417,-5 4 442,18-7 0,-3-14 0,12-2 0</inkml:trace>
  <inkml:trace contextRef="#ctx0" brushRef="#br0" timeOffset="2735">3013 471 7193,'15'-8'-827,"-5"0"925,0 3 1,0 2 168,4-7 0,1 5-121,0-5 1,-1 5-21,1-5 1,1 5-62,4-4 1,-2 4-9,6-5 1,-4 7-149,4-2 160,1-3 0,1 6-108,4-3 0,-6 4 106,5 1 1,1 0-83,-6 0 0,-2 6 84,-3 4-137,-3 3 0,-2 2 88,-5-1 0,-2 1-166,-7 0 1,-8 1 2,-7 4 1,-1-4-87,-9 4 1,1 1-65,-6-2 1,1 1-75,-1-5 367,1-1 0,0 1 0,-1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5:22.7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119 456 7569,'-17'-5'0,"-2"0"0,4-8-640,0-2 402,0 0 0,9-7 294,-4 2 25,-3 4 1,11-12-2,-2 3 0,2-2-84,2-3 1,2 1-37,2-1 0,5 1 36,5 0 1,3 4-379,2 1 382,-2-1 0,10 2 0,-4 2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5:23.2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310 206 7569,'-2'-8'-570,"-3"3"348,3 4 0,-11 1 3,4 0 1,-5 1 210,0 4 1,-7-2 167,-4 7 1,-1-5-107,1 5 1,-1-5-23,7 5 0,-6-1-34,6 6 1,-1 0-2,5-1 1,5 3-141,1 2 150,5-2 0,-2 4-20,6-6 0,11-2 15,4-4 1,11 3-25,4-7 0,4 5 8,5-6 0,2 1 39,-7-5 0,0-6-32,-4-4 0,-6-3 101,1-2 1,-9 1-17,-1-1 0,-2-5 47,-8 1 1,0-1-62,-5 5 0,0-1-18,0-4 1,-8 6-44,-7-1 1,-1 0 47,-9 6 0,5-3-205,-4 2 1,-1 4 52,-4 6 0,-5 0 101,-1 0 0,1 0 0,5 0 0</inkml:trace>
  <inkml:trace contextRef="#ctx0" brushRef="#br0" timeOffset="176">339 280 6919,'0'10'-368,"0"-1"0,0-4 304,0 5 1,2-7 68,2 2 1,-2 3 13,3 2 1,-2-2-14,2 2 0,3 0 3,7 5 1,1-1 26,4 1-39,3 0 0,6-2-189,1-3 192,-1 3 0,0-5 0,1 6 0</inkml:trace>
  <inkml:trace contextRef="#ctx0" brushRef="#br0" timeOffset="402">927 632 7569,'15'-8'0,"-1"-11"0,1-1 0,0-6-564,-1-3 364,1-7 0,-7 3 120,-3-6 0,-3 0 242,-2-5 0,-3-1-94,-7 1-65,-7 0 0,-15 5-582,-7 0 579,-7 0 0,-20-5 0,0-1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5:21.3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866 559 7569,'-14'0'-574,"-1"0"299,0 7 186,1-6 1,-3 6 82,-2-7 0,-4 0-11,-7 0 0,4 5-11,-3 0 1,3 0 40,-9-5-13,4 0 0,-4 0 0,-3 0 0</inkml:trace>
  <inkml:trace contextRef="#ctx0" brushRef="#br0" timeOffset="191">367 736 6773,'6'-15'-82,"-3"-2"255,7-2 0,-6 1-223,0-7 78,5 7 0,-8-9-62,4 2 0,2-1-117,-2 2 0,1-3 151,-1 8 0,-3-1 0,4 6 0</inkml:trace>
  <inkml:trace contextRef="#ctx0" brushRef="#br0" timeOffset="425">764 794 7569,'0'-10'-216,"0"1"227,6 5 0,-4-9-140,3 4 136,-4-4 1,-1-7-146,0 0 0,0-4 97,0 4 1,0-6-59,0 2 1,0-4 98,0-2 0,0 1 0,0 0 0</inkml:trace>
  <inkml:trace contextRef="#ctx0" brushRef="#br0" timeOffset="928">866 30 7569,'-14'0'0,"-3"0"-470,-2 0 384,-4 0 1,-6 0 78,-1 0 1,-1 2 92,-3 2 0,-4 0-27,-6 6 1,2-1-10,2 6 1,0 0-92,5-1 105,-5 1 0,9 6-88,-4 4 0,4 4 57,2 6 1,-1 2-27,1 7 1,0 0 36,-1 0 1,1 2-34,-1 3 1,8-1 17,2 5 1,4 1-69,1 5 0,7-2 42,3-3 0,11 2-5,9-7 1,6-2-3,9-8 0,-1-8 18,0-6 0,6-7-110,-1 1 0,7-7 94,-2-2 1,4-7-101,1 2 1,5-4 48,0-1 1,6-1 54,-1-4 1,2-3 7,-2-7 0,-4-6 78,-6-4 1,-6-11-58,-4-8 1,-1-6 111,1-9 1,-3 0-18,3 0 0,-9 2-81,-6 3 1,-4-3 83,-5 3 1,-3 0-25,-7-5 1,-7 4-122,-3-9 0,-9 9-74,-6 1 1,-4 8-236,-6 2 1,-4 8-625,-10 11 949,-3 4 0,-13 13 0,-2 2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6:43.22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545 338 7569,'-7'15'-1375,"-1"-2"1304,-7-3 15,1 3 0,-1-5 59,0 7 1,-1-2 131,-4-3 0,2 1-95,-6-6 0,4 5-56,-4-5 0,4 0-118,-4-5 0,1 0 98,-2 0 36,-2 0 0,4-7 0,-7-1 0</inkml:trace>
  <inkml:trace contextRef="#ctx0" brushRef="#br0" timeOffset="175">427 0 7569,'7'8'0,"-6"5"0,4-3 0,-5 10 68,-5 4 35,-3-2 1,-8 4-45,-4-7 0,-4 3-204,-11-3 1,-2-7-352,-7 2 285,-7-9 17,-8 8 1,-8-11 0,-6 4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6:47.0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353 250 6497,'0'8'516,"0"5"-252,0-11 0,-2 9-101,-3-6-15,4 0 0,-8 0-18,5 0 0,0 0-30,-6-5 0,1 5-9,-6-1 1,0 1 32,1-5 1,-1 0-198,0 0 1,-4-6 103,-1-4 1,0-3-186,6-2 1,1 1 47,3-1 1,-2-1-36,8-4 0,-1 4 53,5-4 1,1 5 49,4 6 1,5-5 20,10 5 1,-2 2-29,6 2 0,-4 4 131,4 1 0,-6 0-69,2 0 0,-4 6 178,-1 4 1,-6 8-46,1 2 1,-6 6-25,0-2 1,-2 6-12,-2 4 1,-6 3-30,-4 7 1,-8 1-56,-2-1 0,-6-5 42,2 0 0,-4-6-70,-2 1 1,1-3 63,0-2 1,4-6-144,1-3 1,6 1 59,-2-1 1,9-6-65,1-4 1,7-5-8,-2 5 66,3-7 0,4 5-77,3-3 1,3-3 50,6 3 0,3-4-91,2-1 0,4-4 104,7-1 0,-6-2-139,1 2 1,-3 4 73,3-4 1,1 3-710,-6 2 808,-1 0 0,3-6 0,0-3 0</inkml:trace>
  <inkml:trace contextRef="#ctx0" brushRef="#br0" timeOffset="246">588 897 7569,'23'8'0,"-7"-2"-203,-6-6 153,0 0 0,3-3 0,-2-5 191,-1-7 1,0-9 97,5-1 0,1-4-52,4-5 0,-4-4-26,3-6 0,-2-5-50,-3 0 1,0-8-72,-5-2 1,3 0 69,-7-5 0,0 11-401,-5 4 0,0 0-15,0 4 0,-2 0-177,-3 10 1,-3 8 482,-7 7 0,0 4 0,1 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02.7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368 514 7688,'8'-6'530,"-3"-4"0,-2 2-463,2-2 1,-3 0 0,4-6 82,1-4 1,-4 3-224,7-8 0,-5 2-162,5-1 175,-7-4 51,10 5 1,-11-6 109,3-1-442,3 1 1,-7 1 81,4 4 0,-3 2-45,-2 8 0,2 1-660,2 3 964,-2-3 0,11 5 0,-5-7 0</inkml:trace>
  <inkml:trace contextRef="#ctx0" brushRef="#br0" timeOffset="216">677 0 7569,'14'0'0,"-4"2"148,0 3 288,-7-4 34,4 6-379,-7-7 50,-7 0 0,-1 0-74,-7 0 1,-1 0 5,-3 0 0,-4 0 34,-7 0 1,1 5-104,-1 0 1,-1 4-24,-3-4 37,3 0 1,-11 0 0,4 2-302,1 1 229,-6-5 0,5 10-502,-6-3 0,0-2-774,0 2 1330,0-7 0,7 10 0,1-5 0</inkml:trace>
  <inkml:trace contextRef="#ctx0" brushRef="#br0" timeOffset="1033">1191 617 7580,'-14'0'471,"-1"0"-334,0 0 1,0 0 12,1 0 0,-1-6-82,0-4 1,2-3-23,3-2 0,-3 1 84,4-1 0,2-1-203,2-4 1,-1-3 43,1-6 1,6-6 0,9-1-152,3-1 1,7-2-220,-1-5 1,6 1 196,-5 4 0,6 5-279,-2 9 0,-3 4 481,-1 6 0,3 1 0,0-1 0</inkml:trace>
  <inkml:trace contextRef="#ctx0" brushRef="#br0" timeOffset="2295">1573 470 7557,'9'-1'44,"-5"-4"1,3 2 50,-2-7 0,6 0 1,-1-5-63,3 1 0,-3-1 0,0 0 0,0 1 16,4-1 0,1 0-74,0 0 1,-6 1 53,1-1 1,0 2-95,5 3 132,-7-3-40,5 11-155,-11-4 120,11 6-88,-12 0 1,11 6 40,-7 4 0,0 3 0,-7 2-14,-3 0 1,2-1-9,-7 1 1,5 1 47,-5 4 1,7-4-1,-2 4 6,-3-4 0,6-1 8,-3 0 0,2-2-52,-2-3 135,4 3-108,-6-5 19,7 0 10,0-2 1,2-6-21,3 0 0,3-1 16,6-4 0,-4-3 32,0-7 0,0 0-37,5 1 60,6-1-50,-5 7 1,5-5 6,-6 3 0,-2-3 5,-3-2-17,3 7 165,-5 2-90,0 6 8,-1 0-97,-7 0 0,0 6 46,0 4 1,0 3-37,0 2 1,-2-1 22,-3 1 0,4 0-3,-4-1 0,3-4-6,2 0 2,0-7 0,0 10-113,0-11 107,0 4 5,7-12 1,1-1 2,7-2 0,-1-4-2,1 3 0,1-3-9,4-2 1,-4 0-24,4 1 0,-9 4-33,-1 0 1,0 5-153,5-5-219,-1 7 709,1-3 1,-2 7-28,-3 4 0,1-2-88,-6 7 0,2-5-60,-2 5-65,3 0 0,2 4-180,-1 1 217,-5-7-227,9 5-288,-5-5 229,7 1 1,-6-3-429,1-6 647,0 7 0,5-6 0,-1 6 0</inkml:trace>
  <inkml:trace contextRef="#ctx0" brushRef="#br0" timeOffset="2892">2485 764 7569,'14'0'-650,"1"0"331,0 0 1,-4-1 42,4-4 724,-4 3 0,12-12 86,-3-1-319,-4-6-101,12-2 0,-7-5-38,4 3-59,-4-9 1,-1 3-17,-1-3 0,-1 1-13,-8-1 0,1 1-91,-6-6 0,0 0 0,-5-4 92,0 4 0,-8-8-648,-7 3 659,-6 3 0,-8-2 0,-1 6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06.6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15 7569,'8'7'-48,"-2"-6"172,-6 6-350,-6-7 178,-2 0 1,-7 0-72,0 0 1,1 0 114,-1 0 48,0 0 0,0 0-374,1 0 159,-7 0 92,4-7 1,-6 6 78,4-4 0,2-4 0,-4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7.8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1 7369,'-12'5'-66,"-2"0"1,2 4-1,-7-4 68,2-2 0,-4-1-80,-3-2 1,-4 0 72,-2 0 1,1 0-542,0 0 239,-1 0 307,7 0 0,-4 0 0,4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0.3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0 7079,'-10'0'-70,"1"0"1,4 5 265,-5 0 1,0 0-99,-5-5 1,-4 2-134,-1 3 1,-1-4 27,1 4 0,4-3-110,-3-2 1,-3 0 140,3 0 0,-6 0-263,6 0 1,-1 0-63,5 0 301,1 0 0,-1 6 0,0 2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06.9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7569,'8'0'-8,"5"0"215,-11 0-44,4 0 0,-17 2-143,-4 3 1,-9-4-126,-1 4 0,2 2 78,-1-2 0,4 0-258,-4-5 1,6 0 153,-2 0 0,-1 0 131,1 0 0,-6 0 0,3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08.1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0 426 6650,'8'0'306,"-1"-6"1,-2 3-320,0-7 0,4 0 94,-4-5 0,7 1-120,-2-1 1,8-5 63,1 1 1,2-7-38,-1 1 0,1-3 24,4-1 0,2 0-82,-2-1 1,-2 1-24,1-1 0,-6 8 92,2 2 0,-4 4-55,-1 1 36,0 7 24,-1 1 0,-6 14-15,-3 3 1,-3 9 30,-2 6-1,-2-2-21,-3 1 0,-3 1 2,-6 4 0,-1 4 4,0-4 0,2 4 3,3-9 1,-3 2-6,3-1 0,4 3 0,-1-19 49,7 11-72,0-12 0,2-1-2,3-7 1,3-9 4,7-10 1,4-2-4,1-4 1,4-3-1,-4 4 1,0 1 12,-6-2 1,1 8-29,0-3 1,-5 4-2,-1 1 64,1 0 24,5 7 16,-7 2-63,5 6 1,-11 6 2,3 4 0,-4 3-5,-1 2 0,-5-1 4,0 1 0,1 0-4,4-1 0,-5 1 13,0 0 1,0-7-43,5 5 10,0-11 1,5 3-52,0-10 0,6 0 63,-1-10 0,-2 4-57,2-9 1,0 4 47,4 1 0,1-5 39,0 1-44,-1-1-12,-5 12 29,4-5 25,-5 5 70,7 0 1,-2 3-67,-4 10 1,0 1 8,-4 4 0,-4 3 3,4-3 1,-2 3 1,2 2 0,-3-1-17,11 1 0,-10-2-154,7-3-10,0-4 94,-2-6 0,5 0-270,-3 0 316,3 0 0,2-6 0,-1-2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09.0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1 310 7569,'14'0'0,"-4"0"-982,0 0 794,-7 0 0,9-2 378,-8-3 0,6-3 24,-5-7-126,0 0 0,0-6-121,0-3-95,0-4 1,-5-1 101,0-1 0,0 1 26,0-1 0,0-6 0,0-1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12.9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266 486 7569,'8'1'-308,"-3"4"223,-4-3 0,-1 11 130,0-3 1,0-2 49,0 2 0,-1 1-70,-4 9 1,1-2 0,-5 6 37,-3 2 0,-1 4-117,-2 4 1,1-3 3,-1 3 0,0-8 69,1-1 0,-1-7-116,0 1 130,7-2-16,-5-9-132,11 5 43,-11-11 1,12 3 55,-4-10 1,3-5 1,2-10 0,0-3 0,0-6-6,0 0 0,0-6-114,0 1 1,-1-5 109,-4 5 1,1-6-318,-5 6 156,-1 0-11,-5 11 196,0 2 0,1-1 0,-1 0 0</inkml:trace>
  <inkml:trace contextRef="#ctx0" brushRef="#br0" timeOffset="404">604 515 7569,'14'0'-940,"-5"0"1027,-3 0 1,-8 5-59,-2 0 0,-1 0 0,-8-5 15,-4 0 1,-2 5-65,-1 0 1,2 6 14,-6-1 1,1 3-7,-2 2 0,2-1-34,4 1 0,2 1 1,-1 2 59,7 2 1,-2 4-94,3-4 0,4 4 70,1-4 0,-2 5-83,2-6 0,0 6 51,5-6 18,7 1 1,3-7 0,8-3 35,1-5 1,2-4-57,-1-1 19,3-6 114,6-2-81,7-7 1,-5-2 0,4-2 0,-6-4 33,-4-6 1,1-1 8,-7 1 1,-1 4-4,-8 1 1,-3 6-36,-7-2 1,-2 4 17,-3 1 1,-10 7-41,-9 3 1,-10 4-169,-6 1 188,-2 6 0,-1 2-212,4 7 1,2 5-57,2-1 255,4 7 0,2-3 0,8 7 0</inkml:trace>
  <inkml:trace contextRef="#ctx0" brushRef="#br0" timeOffset="1012">765 662 7569,'25'-10'-1194,"-1"0"1285,-12 7 47,7-10 70,-10 11-204,-1-4 1,-3 6-12,-10 0 0,-3 6-49,-7 4 1,-5 3 80,1 2 0,-6 1 0,4 2-102,-2 2 98,5 0 1,-3-6-98,6 7 92,7-4-23,-5 4 1,11-6-1,-3-1 4,4-5 0,2 4 1,4-5-3,5 0 0,8-1 4,2-7 1,6 0 0,-2 0 0,-1-2 0,2-3 0,-1-3 0,6-7 0,-6 0 0,1 1 0,-1-1 49,-1-6 1,-2 4-45,-6-2 1,0-2-2,-1 1 68,-6 0 0,-1 6-60,-7-1 0,0 0 76,0 1 1,-3 4-93,-7 0 0,-2 7 35,-12-2 0,4 3-111,-4 2 0,-1 7 47,-4 3 50,0-4 1,-1 12-287,1-3 155,-1 3 0,3-4-13,2 1-71,4 0-43,6 0 180,7-7 1,1 5 60,7-3 0,2-4 0,3-1 0,8-3 0,10-2 0,5 0 0,-9 0 0,16-7 13,-11-3 1,4 2 48,1-2 0,-6 1-67,-3-6 142,3 0 1,-7 0-61,3 1 0,-1-1 0,0 0-7,2 1 1,0-1-27,-6 0 1,6 1 10,0-1 0,-1 2-95,-4 3 85,6-3-29,-5 11 1,6-4-3,-8 6 1,-4 0-24,0 0 1,-2 6-1,2 4 66,-5 3-43,-4 8-46,-1 2 0,-6 8 30,-4 4 0,-3-3-4,-2 7 1,1-6-3,-1 1 0,0-3 15,1-1 0,4-7-121,0-4 0,2-2 0,-4-4-10,3-4 1,4 0 123,-5-4 0,7-4 0,-4 6 0</inkml:trace>
  <inkml:trace contextRef="#ctx0" brushRef="#br0" timeOffset="1490">2015 1 7569,'6'14'-173,"-4"-6"0,4 10-255,-6-3 1,-1 5 546,-4-1 1,2 4-54,-7 7 1,0 1 18,-5 3 1,-4-1-89,-1 6 1,-6 0-1,3 5 17,0 0 1,-4 0-18,2 0 1,2 0-1,-1 1 0,6-1 6,-2 0 1,4-3-4,1-7 1,7-1-7,3-14 0,-2 1 12,3-6 0,-1-5 0,5-5 79,0-8-79,0-5 0,0-7 32,0-4 0,0-4-30,0-10 0,0-4 0,-2-4 4,-3 2 0,2-2-3,-7 3 0,2-4-21,-2-1 0,-3 2-130,3 3 0,-3 3 91,-2 6 0,1 2-244,-1 4 136,0 3-64,1 6 223,-1 0 0,0 7 0,1 2 0</inkml:trace>
  <inkml:trace contextRef="#ctx0" brushRef="#br0" timeOffset="1694">1809 309 7569,'13'2'-395,"-3"3"210,-4-4 148,-6 12 0,-1-11 137,-4 3 0,-3 2-99,-7-3 0,-6 1-8,-4-5 0,-3 5-63,-1 0 1,0 0-193,-1-5 1,-1 0 261,-3 0 0,3 7 0,-5 1 0</inkml:trace>
  <inkml:trace contextRef="#ctx0" brushRef="#br0" timeOffset="2791">2029 809 7158,'15'0'-766,"-7"0"953,5 0 0,-6-2-86,3-3 1,-4 2-32,-6-7 1,5 1-6,0-6-12,6 0-41,-9 1 0,6-6 10,-3 0 1,2-4-64,3 4 1,1-4 89,-6 4 0,6-4-115,-1 4 0,-2-1 52,2 1 0,0 4-93,5-4 42,-7 10 0,5-1 24,-3 6 1,-2 0 28,2 5 1,-6 2 0,6 3 1,-6 9 6,0 11 0,-2 3 1,-2 1 1,-2 2 0,-1 2 20,-2 1 0,-6 5-26,1-4 0,3-3 40,3-7 0,-3 1-32,2-6 0,0-6 67,5-4-63,0-7 2,0 4-9,7-27 9,1 9-1,0-24 0,5 13-20,-3-8 18,3 1 1,2 6-5,-1 3 1,-4-1-3,0 2 1,-2 4-7,2 5 9,3 7-1,-5-4 0,2 9 1,0 3 0,-7 5 0,2 9 0,-3-1 0,-2 7 0,0-7 0,-2 8 0,-3-7 0,3 3 0,-2-3 0,2-7 4,2 2 1,0-2-16,0-4-1,0-2-152,0-19 159,6 4-1,-4-13 1,11 6-68,-3-4 63,-3 4 1,6-5-20,-4 6 1,3 0-7,-2 1 0,3 6 52,-4 3 1,5 3-44,0 2 1,-4 0 72,0 0 1,0 7 0,3 2-62,-4 4 0,3 7 228,-7 0-214,6-1 37,-9-4-29,11 6 19,-11-11-48,4 10 36,-6-12-127,0 0-239,0-2 252,0-6 1,7-6 0,1-2-1</inkml:trace>
  <inkml:trace contextRef="#ctx0" brushRef="#br0" timeOffset="3208">3029 824 7323,'8'0'-507,"-1"0"966,-7 0-446,-7-7 0,4 4 66,-7-7 0,0 5-201,-4-5 159,-1 1 0,5-1 23,0 0-211,1 0 151,-6-4 0,0-1 1,0 0-26,1 0 0,-1 2-8,0 4 0,2-5-3,3 5 1,2-3 45,3 2-37,4-3 1,-6 5 21,7-6 1,0 4-5,0 0 1,2 0 6,3-5 0,-2 1 1,7-1-11,1 0 1,2 1-41,2-1 0,0 0-14,-1 1 1,1-1-7,0 0 0,0 0-79,-1 1 1,-4 4-5,0 0-116,-7 7 271,4-4 0,-14 20 0,-1 4 0</inkml:trace>
  <inkml:trace contextRef="#ctx0" brushRef="#br0" timeOffset="3487">2897 1162 7569,'8'0'-656,"0"0"327,-3 0 18,-3 0 526,11 0-10,-12 0 0,4 0-126,-10 0 1,-3 0-86,-7 0 0,1-2-7,-1-3 1,0 4-73,1-4-19,-8-3 128,6 6 1,-7-10 24,4 8-397,2-8 348,-11 11 0,12-6 0,-5 7 0</inkml:trace>
  <inkml:trace contextRef="#ctx0" brushRef="#br0" timeOffset="4096">3102 941 7338,'15'0'-378,"-7"-6"246,5 4 0,-6-6 78,3 3 0,3 2 99,-3-7 0,3 0-145,1-4 153,1-8-6,0 6 0,-1-12-28,1 4 1,-2-4-146,-3-1 103,3 6 0,-5-5 1,7 3 0,-5 4-61,0 2 0,-6 4 76,6 5 0,-5-1-22,5 6 0,-5 0 28,5 5-14,-7 6 3,3 3 1,-6 5 24,0 1 0,0 6-25,0 4 1,0 2 42,0 3-37,0-7 9,-6 4 0,4-4 1,-3 7 1,-1-6-4,1 1 1,0-7 0,5 1 1,-5-2-3,0-3 1,0-4-1,5 0 0,0-7 0,0 4 0,5-14-8,0-3 0,5-3 7,-5-1 1,5-1-90,-5 0 85,-1 1-8,3-1 8,-5 0 0,6 5-9,-3 1 4,-4 5 2,6-2 1,-7 7 17,0 4 1,2-1 4,2 5 0,-2 1-19,3 5 1,-3 4-1,-2 1 39,0-2 1,0 3-15,0-1-17,6-1 0,-4-4 0,4 0 9,-6-1-77,0 1-34,0 0-227,0 0 325,0-1 0,7 1 0,1 0 0</inkml:trace>
  <inkml:trace contextRef="#ctx0" brushRef="#br0" timeOffset="4323">3632 1088 6758,'8'22'-473,"-2"-5"334,-6 8 0,-1-4 153,-4 9 0,-5-3 0,-8 13 53,-2 0 1,-6 8-67,2 1 0,-9-2-1,-1-8 0,-7 10 0,3-3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10.0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177 943 6637,'0'-9'-110,"0"-4"165,0 12 79,0-12-99,-6 11 1,-3-5 74,-5 7-74,-1 0 0,0 0-68,1 0 1,-1 2 67,0 3 0,5 1-79,1 4 1,0 3 28,0-3 1,-3 3 0,6 2 6,-2 0 1,4-6-24,-1 1 32,4 0 1,2 0 3,4 0-9,3-7 0,12 5 41,0-3 1,6-3-37,-2 2 1,-1-2 21,2-2 1,-1-5-1,6-1 11,-1-3 0,-6 0 4,-4-6 0,-2 0 22,-3 1 1,-4-1 4,0 0 0,-7 1 4,2-1 1,-3 0-37,-2 0 1,0 6-35,0-1 0,-7 2-8,-3-2 0,-3 2-9,-1 3 0,-1 3-208,0-3 110,1 4 54,-8 7 0,1-3 42,-3 7-260,2 0 149,1 5 0,7-5-164,-1-1 167,0 1 0,12 0 50,-7 0 1,7-5 76,-2 4 0,5-5 0,5 1 0,3-4 0,7-1 0,4 0 0,1 0 0,1 0 0,-3 0 20,2 0 0,-1-1 142,-4-4-3,0 3 1,-1-4 87,1 6 59,-7 0-205,5 0 0,-6 6 28,3 4-65,-4 3-62,-6 2 0,5 6 111,0 3-55,0 4 1,-5 3-84,0 3 0,0-1 14,0 6 0,-5 0-43,0 6 0,-6 4 4,1 0 0,2 0 54,-2-5 1,0 0 0,-6-2-22,-4-3 0,4-4-21,-4-11 1,4-3-9,1-6 0,-4-2-123,-1-3 0,-1-3 89,1-7 1,4-7-106,-4-3 0,5-9-65,6-6 250,2-3 0,7-8 0,0-1 0</inkml:trace>
  <inkml:trace contextRef="#ctx0" brushRef="#br0" timeOffset="920">427 913 7569,'15'-15'0,"-1"7"-337,1 3 1,0-1 267,0 1 1,-6 0 276,1 5 0,-5 0-77,5 0-32,-7 7 0,5-6 49,-3 4-147,-3-3 1,6-4-152,-3-3 197,-4 4 1,8-11-83,-4 7 1,-4-6 56,4 1 0,-3 2-86,-2-2 0,0 0 33,0-4 1,0 4 35,0 0 0,-2 7-18,-3-2 0,-5 3 14,-9 2 1,1 7-4,-7 2 3,7 5-18,-3 0 1,2 6-3,-1-1 1,2 6 11,8-5 1,-1 4 2,6-4 0,-2 4 14,2-4 1,4-1 1,-4-4 1,8 0 165,2-1-176,6-5 1,3 2 76,5-6 1,7 0-66,-1-5 1,7-5-2,3 0 0,4-10 1,-5 2 3,-1-3 1,3 3-12,-2-7 1,0-1 16,-4 1 1,-6-1-3,1 2 1,-7-3 20,1-2 1,-2-6-23,-3 1 0,6-7-15,0-8 12,6 0-17,-10 0 0,10 0 7,-6 0 0,1 3-5,-1-3 1,1 3-3,3-8 1,-2 8-113,-8 2 117,-6 13 0,4-9-56,-7 11 0,0 8-7,-5 1 1,-2 5 29,-3 0 20,4 4 1,-17 14-12,3 7 0,-5 1 33,1 8 1,1 6-15,-7 4 1,7 2 3,-1-2 0,-3 2 5,3 4-17,-1 2 3,5-4 1,1 6 8,-1 0 1,5 1-5,0 4 1,2-3-26,-1 3 23,-5-3 1,13-9-16,-4-2 0,3-6 12,2-4 1,0-4-29,0-6 23,7-1 1,1-6-10,7-3 7,-1-3 12,1-2 1,0 0-9,-1 0 1,6-7 17,0-2 0,-1-4-18,-4-2 1,5 0 16,-1 1 1,1-6-8,-6 0 0,1 1 0,0 4 0,-2 0 5,-3 1-8,3 5 1,-12-4 2,6 12 17,-7-6 0,0 9 0,-2 4-77,-3 9 59,-3 0-26,0 13 0,-5-12-31,3 3 53,4 4 0,-6-6 16,7 2 12,0-2 0,5-3 67,0 1 0,2-7-80,3-3 1,5-3-1,8-2 4,1 0 1,8 0 13,-3 0 0,-1-2-7,1-3 1,1 2-2,4-7 0,-1 0-37,-3-4 35,2-1-5,-4 0 1,0 1 48,-3-1 1,-6 0-40,-4 0 41,3 1 0,-11-1 89,3 0-128,-4-6-58,-1 5 56,0-5 0,-6 11 26,-4 0-147,-10 7 1,-2-4 74,-8 7 0,-4 2 1,0 4-83,1 9 0,-3 0-111,2 4 1,4 3 49,6-3 1,6 1-142,-2-6 1,4 6-327,1 0 492,7-7 0,8-7 139,10-6 0,9-6 0,4-2 0</inkml:trace>
  <inkml:trace contextRef="#ctx0" brushRef="#br0" timeOffset="1164">1823 31 7569,'15'-15'-220,"0"1"1,-7 12 188,-3 7 1,-5 10-5,-5 9 0,-3 2 27,-7 14 1,0-1 156,1 5-86,-1 0 1,-5 5-106,1 0 1,-6 2 21,6-2 0,-1-2 72,5 7 0,1-2 1,-3 4-116,-2-2 1,7-4-25,-2-1 0,2-1-89,-2-14 0,5-2-40,4-7 1,-1-4 215,1-6 0,0 0 0,5-1 0</inkml:trace>
  <inkml:trace contextRef="#ctx0" brushRef="#br0" timeOffset="1747">2029 105 7569,'2'-9'-305,"3"5"-383,-4 2 852,6 2 0,-7 6 119,0 4-215,-7 10-17,6 3 0,-12 6 51,3 1 0,-5 1-47,-4 3 0,2 3 21,-2 8-16,-4-1 0,5 1-103,-7 4 1,7 4 24,-1 5 0,-2-4-61,1 0 0,0-6-32,6 1 1,4-5-1,0-7-20,-1-7-377,4-1 71,-6-13 121,11-1 316,-4-8 0,12-20 0,3-4 0</inkml:trace>
  <inkml:trace contextRef="#ctx0" brushRef="#br0" timeOffset="1913">2147 487 7569,'6'-15'-823,"3"7"1078,-1-5-114,-2 11 0,-7-4-115,-4 6 1,0 0 32,-10 0 0,2 1-165,-11 4 1,-3 3-1,-7 7 78,-5 0 1,-4 0 27,-1-1 0,-6 7 0,-3 2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08.4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133 412 7569,'6'9'-669,"-3"-3"852,7-6-102,-6 0 1,7-2 86,-6-2 1,5-6 19,-5-10-110,6 4-142,-9-12 0,9 5 75,-6-6 0,5-1-123,-5 1 1,4 0-82,-4-1 1,0 1 79,-5-1 0,0 6-169,0-1 0,0 7-6,0-1 288,0 9 0,-6-3 0,-2 5 0</inkml:trace>
  <inkml:trace contextRef="#ctx0" brushRef="#br0" timeOffset="190">397 207 7355,'8'6'31,"-1"-4"1,-9 4 117,-3-6 0,-4 0-50,-11 0 0,-3 0-101,-6 0 1,4 0-58,1 0 0,-6 0-147,-4 0 1,0 0 121,4 0 1,1 0-200,0 0 283,-1-6 0,1 4 0,-1-4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22.5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1 353 7569,'9'0'-118,"1"0"151,-6 0 52,9 0 1,-10-5-111,7 0 0,-5-6 68,4 1 0,-4-8-117,5-2 1,-2-1-18,2 2-91,3-4 121,-11 0 0,11-5-266,-12 5 172,13-6 84,-13-1 0,6 6 71,-7-1 0,6 7 0,2-3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25.2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59 7569,'10'-5'0,"0"0"-677,-7 0 341,4 5 76,-7 0 220,6 0 0,-4-1-109,3-4 144,-4 3 1,-1-6 4,0 3 0,0-3 0,0-7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25.4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0 132 7569,'0'-8'-776,"0"2"641,0-1 90,0-1 1,2-7 67,3 1 0,-4 4-150,4 0 48,-3 0 79,-2-4 0,0-1 0,0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24.1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1 574 7569,'8'0'0,"5"0"-599,-3 0 300,3 0 188,-5 0 0,7-7 212,-1-2-6,1-4 1,13-2 46,-4 0 1,4-4-87,1-1 1,6-8-28,-1-1 1,5-1 28,-5-4 1,1 3-38,-6 2 0,1-1 24,-1 1 0,-5 1 5,1 4 0,-9-3 0,-1 8 1,-2-6-19,-8 6 0,5-1-101,-5 5 0,0 6 131,-5-1-138,-7 7 0,-3-4 58,-9 7 1,1 7-68,-7 2 1,1 6 1,-6 5 0,-4 4 24,0 10 0,-2-1-2,1 6 1,4 1 23,-3 4 0,3 5 7,2 0 0,6 0-9,3-5 0,4 3 74,1-3 0,2 2-36,3-12 0,4 1 9,6-6 0,1-6-5,4-4 0,3-4 2,7-5 0,6-4 12,4-6 1,3-1-22,1-4 1,0-8 21,1-7-20,6-6 1,-5 5 0,3-4 70,-3-2 1,-6 4-66,-1-7 1,-6 7 46,2 4 0,-4 3-43,-1 1 0,-5 2 12,-1 3 24,-5 3-27,2 7 1,-6 2-46,0 3 1,0 3 49,0 7-53,0 0 1,0-1 33,0 1 1,5 0-23,0-1 0,1-4 16,-1 0 0,-1-7-2,5 2 0,1-2 6,5 2 0,0-3-6,-1 3 1,1-4 32,0-1 0,-1-4-28,1-1 1,5-7 35,-1 2 0,7-1-29,-1 1 1,-4-3 28,-1 3 0,1-3 12,-1-1 0,-1 0 8,-4 5 0,-5-3 79,0 7-76,-7-6-80,3 9 1,-14-4 49,-7 6 0,-1 0-50,-8 0 1,1 1 45,-2 4 1,-3 3-60,4 7 0,3-5 36,1 0 0,-1 0-9,1 4 0,1 3-8,4 2 1,5-3 14,0 4 1,6-2 24,-6 2 1,6-4-24,0 4 1,2 1-5,2-2 0,0 3 6,0-3 1,6-7-9,4 2 1,5-4 1,5 0 1,-2-3-1,6-7 0,1 0 1,4 0 1,-5-7 0,1-3 1,-2 2 46,1-2 0,4 0-45,-3-4 1,-3-3 10,3-2 0,-2 2-5,1-2 1,-1 3 0,-3 1 1,-4 0-9,4 0 1,-4-1-2,-1-4 0,-2 7-10,-3-6 0,3 11 21,-4-7-18,-2 4 7,6-4-16,-11 7 16,4 1 1,-6 9-72,0 3 0,-1 3 52,-4 7 0,-2-1-1,-3 1 0,-3 1-4,3 4 1,-1-4 5,1 4 1,-3 1-9,3-1 0,4-1 8,1-4 0,-2-5 0,2 0 2,1-1 0,5 1 37,4 0 1,3-7-31,7 2 1,0-3 2,-1-2 1,3-7 19,2-3 1,-2 2-22,2-2 0,2 1 17,-1-6 1,0 0-14,-6 1 1,1-1 7,0 0 0,-1 0-7,1 1 0,0-1 3,0 0 1,-6 6-38,1-1-2,-7 6-55,4-2 75,-7 6-30,0 6 0,-2 3 32,-3 5 0,2 1 0,-7 0 0,7-4-5,-2 4 1,-1-9 24,1 9-14,0-3 0,5-3 1,0 1 31,6-7 1,3 4-29,5-7 0,1 0 21,0 0 1,1-2-17,4-3 0,-4-3 48,4-6 1,1 2-44,-2-3 0,3 4-3,-3-9 0,-1 4 0,7 1 1,-7 1-3,1-1 1,2 0-1,-1 1 1,0-1 5,-6 0 0,1 2-20,0 3 1,-1 2 14,1 3 0,0 4-6,0-4 1,-6 3 4,1 2 0,0 0 6,5 0 0,-6 5-3,1 0 1,-2 1 4,2-1-7,3 3 1,-11 7 1,3 0-2,-4 0 1,-7 4 0,-4 1 1,-1-1-4,1-4 1,-3 1 2,3 4 0,-1-4-29,1 4 0,-2-4 27,7-1 0,-4-5-1,4 0 69,0-1-70,5 6 2,0-7 10,0-1 0,1-7-7,4 0 1,-1 0 9,5 0 0,0-7-4,0-3 0,9 2 15,-3-2 1,3 2-11,-3-2 93,-1-3-97,1 5 1,1-2 4,4 1 0,-4-1 2,4-5 0,1 0-6,-1 1 1,6-1 7,-2 0 0,-1 1-36,2-1 0,-2 0 39,1 1-2,4-1 1,-12 5 1,4 0 0,-4 5 28,-1-4-32,-7 5 11,5-2-9,-11 6-7,4 0 0,-6 6-113,0 4 0,-8 8 109,-7 2 1,-1 6-82,-8-2 0,-1 9 67,-4 1 0,-2 7-70,-4-2 0,3 5 38,-7 5 1,6 4-13,-1 5 1,-2 1-7,1 0 0,1-7 21,5-3 0,-1 0-81,1-5 0,1 2 72,4-12 0,-3-1-129,8-8 1,-1-4 172,6-7 0,-1 1 0,0 0 0</inkml:trace>
  <inkml:trace contextRef="#ctx0" brushRef="#br0" timeOffset="416">2823 618 7569,'8'7'-439,"3"-4"-530,-6 7 896,0-7 0,-5 5 448,0-3-260,0-3 239,0 4-287,-6-6 0,-3 0-50,-5 0 1,-1 0 0,0 0 0,1 0-82,-1 0 93,0 0 0,5-5-122,1 0 103,-1-6 1,2 3-111,3-7 98,3 0 1,4 1-13,3-1 1,3-5 4,7 1 0,-1-1 8,1 5 0,6 1 0,4-1 1,-2 0 1,1 1 0,-1-1 47,1 0 1,-2 1-49,-8-1 1,1 5 97,0 0 0,-5 2-54,-1-2 1,-5 2 17,1 3 1,-5 4-32,-5-4 0,-5 3-20,-10 2 1,-3 0-155,-6 0 1,-5 0 106,-1 0 0,-1 5-197,2 0 0,3 5-109,-3-5 342,3 6 0,1-3 0,1 7 0</inkml:trace>
  <inkml:trace contextRef="#ctx0" brushRef="#br0" timeOffset="873">3073 589 7569,'18'0'0,"-4"0"0,-2 0-162,2 0 0,-4 0 162,0 0 0,0-7-48,5-3 1,-2-3-45,-4-1 0,4-1 123,-3 0 0,-2 0-84,2 1 0,-6-1 67,0 0 0,-2 6-26,-2-1 1,0 5 45,0-5-218,0 7 196,0-4-51,0 20 1,-2-3 3,-2 10 0,0 1-4,-6-1 0,6 6-4,-6-2 1,5-1 27,-5 2 1,7-6-7,-2 6 0,2-7 3,-2 1 0,3-2 11,-3-3-16,10-6 1,3-1 47,7-7 1,5-2-21,-1-3 0,6-3 5,-6-6 0,7-1 4,-1 0 0,-4 0-16,-1 1 1,-4 4 73,-1 0 1,1 5-61,4-5 54,-4 7 0,5-3-51,-6 6 0,0 0 13,-1 0 0,1 5-37,0-1 1,-1 8 19,1-2 1,-5-2-151,0 2 1,0-2 47,4 2 91,1 3 0,6 1 0,2 9 0</inkml:trace>
  <inkml:trace contextRef="#ctx0" brushRef="#br0" timeOffset="1641">2514 15 7569,'15'0'-576,"-7"0"748,-1 0-736,-7 0 564,0-6 0,-7 4 0,-1-4 0</inkml:trace>
  <inkml:trace contextRef="#ctx0" brushRef="#br0" timeOffset="1791">2323 1 6710,'0'8'633,"0"-2"-477,0-6-156,-13 0 0,3 0 0,-11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0.5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 7569,'0'8'-648,"-6"5"380,-3-12 1,-5 6 139,-1-7 1,0 0 306,1 0 1,-6 5-242,0 0 0,-6 0-54,2-5 1,3 0 115,1 0 0,-3 0 0,0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6:47.8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368 779 7569,'8'0'21,"-2"0"1,-4 0-131,3 0 0,-3-6 158,2-4 1,-2-3-20,-2-2 0,5 0 48,0 1 0,0-8-6,-5-2 0,0-4-119,0-1 112,0-1 1,0-1-73,0-3 0,0 1 50,0-6 0,0 7-182,0-3 0,0 4 54,0 2 1,0 1-202,0 4 0,1-3 84,4 8 1,-1-1-85,5 6 0,3-1 286,7 0 0,-1 5 0,7 1 0,6-1 0,6-5 0,8 0 0</inkml:trace>
  <inkml:trace contextRef="#ctx0" brushRef="#br0" timeOffset="156">823 15 7569,'15'-8'-710,"0"1"230,-7 7 558,-2 0 286,-6 0 1,-11 7-153,-4 2 1,-11 0-5,-3 0 0,-2 1-64,-8 5 0,-6-2-119,-4-3 0,-1 3 47,1-3 1,5-4-189,0-1 0,1 2-71,9-2 1,-2 4-191,2-4 0,8 7 377,-4-3 0,4 11 0,-3 3 0</inkml:trace>
  <inkml:trace contextRef="#ctx0" brushRef="#br0" timeOffset="439">750 750 7569,'-3'14'-111,"-7"1"83,-7 0 0,-12-2 371,0-3-166,-7 3 0,-3-5-2,-10 7 1,4-6-28,1 1 0,0-6-167,5 0 0,2-2 99,-3-2 1,8 0-327,-3 0 0,3 0-25,-3 0 0,4 0-165,-3 0 1,5 0 435,4 0 0,4 0 0,6 0 0</inkml:trace>
  <inkml:trace contextRef="#ctx0" brushRef="#br0" timeOffset="1191">809 809 7569,'14'-9'0,"-4"1"-436,0 3 326,-7 4 1,5-12 139,-3 3 1,-1-3 99,5-2 0,-5 5-48,1 0 1,3-1 0,2-9 1,-2 7-26,1-6 2,1 6 1,5-9-92,0 8 1,-1 4 100,1 0 0,1 5-111,4-5 0,-2 7 63,6-2 0,-4 4-31,5 1 0,-7 6 11,1 4 0,-3 5 3,-1 4 1,-5-1 0,0 7 1,-7-2 14,2 1 0,-3 2-73,-2-6 81,0-1-78,0-4 70,0-7-149,0-1 1,1-9 55,4-3 0,-2-3 37,7-7 1,-5 1-1,5-1 1,0 5-2,4 0 1,1 6-13,0-6 0,-1 7 12,1-2 1,0 3 125,0 2-118,-1 0 13,1 0 1,-5 2 68,0 3 0,-2 3-69,2 6 145,3 1-130,-12 0 0,6-1 44,-7 1 1,5 0-27,0 0 9,-1-1-14,3 1 0,-4-2-10,7-3 1,-5-4 10,5-6 0,-5 0-24,4 0 0,-4 0 10,5 0 0,0 0-1,5 0 0,-4-5-8,4 1 1,-9-3 11,9 2 0,1 4-8,4-4 0,0 3 6,-6 2 1,1 0-2,0 0 2,-1 0-1,1 7 0,5-6 0,-1 4 1,2 2 3,-1-3 1,-2 3 0,7-2 1,-6-3-7,6 2 1,-3-2 1,3-2 1,1-6 16,-6-4 0,-1-3-15,-4-2 1,5-1-9,-1-4 1,-4 4 7,-5-4 1,-5-1 44,4 1 0,-5-1-20,1 1 0,-4 4 4,-1-3 1,-1 4 21,-4 5 1,-3-1 6,-7 6 0,-6-5-3,-4 5 1,-3 0-23,-1 5 0,-5 0-104,-1 0 0,1 5 66,5 0 1,-1 6-206,1-1 1,1 8-76,4 2 0,2-1-66,8-4 0,4 0 347,0-1 0,0 8 0,-4 0 0</inkml:trace>
  <inkml:trace contextRef="#ctx0" brushRef="#br0" timeOffset="1507">2293 44 7569,'8'-6'0,"1"4"-773,-4-3 290,-4 4 396,6 1 0,-2 1 509,-1 4-343,1 3 1,-5 12-50,0-1 0,0 8-6,0-3 1,-5 4-6,1 1 1,-3 6-5,2-1 0,4 7 3,-4-2 1,1 8-1,-1 2 1,4-1-84,-4-9 20,-3 3 1,6-6-135,-3 3 1,4-4 53,1-11 1,-5 2 124,0-6 0,0-1 0,5-4 0</inkml:trace>
  <inkml:trace contextRef="#ctx0" brushRef="#br0" timeOffset="3738">2852 515 7569,'0'-9'910,"0"3"-91,0 6-636,-7 6 1,4-2-130,-7 5 1,5 1 80,-4 5 1,0 0-81,0-1 1,-4 6-67,3 0 1,2 1-40,-2-2 1,6-2-52,0 2 1,0 3 49,-1-3-59,4 1 1,-1-6 73,7 1 1,6-7-46,-1-3 0,5-3 38,5-2 1,-2-2 29,6-3 0,-4-3 25,4-7 1,1 1 7,4-1 0,-4 0 87,-1 1 0,-4-1-63,4 0 1,-6 1 146,2-1-2,-4 0-116,-8 7-99,5-5 131,-5 5-162,1 0-22,-3 1-42,-6 7 0,-1 7 58,-4 2 0,1 3 48,-5-2 1,5 3-60,-1-3 0,-1 3 6,1 1 27,0 1 1,5 0 6,0-1 1,0 1-39,0 0 1,2-5 47,3-1 1,-2-4 8,7 5 1,-1-5-27,6 5 0,0-7 5,0 2 1,6-3 37,3-2 0,2-2-32,-1-3 1,3 2 46,-4-7 1,2 2-8,-1-2 1,-2-3 5,-4 3 1,-2-3 66,2-2 1,-2 6-57,-3-1 1,1 0 82,0-5 1,-1 2-89,1 3 0,0-3 65,-1 4-20,1 2-55,0-6 62,0 11-129,-1-4 43,1 6-23,0 0-18,-7 0 57,-2 0 0,-12 6-73,-4 4 0,-3-2 65,-2 2 1,-1-2-72,-4 2 1,4 3 42,-4-3 1,-1 1-9,2-1 1,-1 3-56,5-3 1,1 3 60,-1 2 0,5-2 15,0-3 1,7 3-63,-2-3 105,3 3 1,2 1-57,0 1 1,2-7 61,3-3-55,3-3 10,13-2 1,2 0 4,7 0 0,1-2-8,3-3 1,4-3-1,6-7 1,-5 1 35,0-1 1,-5 0-34,5 0 1,-6-4 103,1-1 1,-1-1-96,1 1 1,-3 2 109,4-6 1,-9-1-29,-2-4 1,1 5-25,4-1 0,-4 1-83,-1-6 1,-6 2 62,2 4 1,-5 3-117,-6 6 1,4 0 110,-3 1 0,-3 4-305,-2 0 143,-4 7 27,-1-4 0,-5 19 38,0 2 0,-6 11 17,1-1 1,-3-1 11,-2 2 1,1-1 37,-1 6 1,0-6-31,1 1 0,-1-1 5,0 5 0,5-4-12,1-1 1,1-1-49,-2 2 0,2-2 33,3-4 1,3-2-6,-3 2 0,3-7 47,2-3 1,7-5-32,3 1 1,3-4 95,2-1 0,1-1-89,4-4 1,-3-8 120,8-7 1,-1-1-64,6 1 1,4-3 25,0-6 1,7 0-33,-2-1 1,6 1 9,4-1 1,-9 6-333,5-1 1,-10 3 40,5-3 266,-8-3 0,4 12 0,-6-5 0</inkml:trace>
  <inkml:trace contextRef="#ctx0" brushRef="#br0" timeOffset="3977">4763 691 7569,'8'0'445,"-2"0"253,-6 0-877,-6 7 139,-2 1 0,-5 1-176,3 1 1,-3 0 151,3 5 1,-1-1-87,1 1 1,-2 0-14,7 0 163,1-1 0,-3 1 0,-1 0 0</inkml:trace>
  <inkml:trace contextRef="#ctx0" brushRef="#br0" timeOffset="4447">5116 823 7569,'14'0'-694,"1"2"845,0 3 0,-1-4-38,1 4 1,-5-8 197,0-2-62,-1-6-83,0 9 102,4-11-171,-5 5 1,2-5 63,-1 3-183,-5-3 169,2 5-312,-6-7 177,0 7 0,-1-4-105,-4 8 1,0-1 28,-10 5 1,4 0-75,-9 0 1,-3 1 57,-1 4 1,1-2 27,-2 7 1,2 2-23,-1 7 0,3-2 23,6 2 1,0-1 27,1 2 0,5-4-17,5 4 1,2-4 85,2-1 0,2-1-72,2 1 1,10-2 73,5-3 1,7-3-19,-1-7 0,3 0 8,1 0 1,0-2 4,1-3 1,-1-3-34,1-7 1,-3-4-6,-2-1 1,3-1 9,-4 1 0,2 4-27,-1-4 0,2 4 24,-2 1 1,-4 7-49,-1 3 1,1-1 47,-1 1 1,4 0-3,-4 5 1,-1 6-9,-4 4 1,0 3-2,-1 2 1,-1 0-53,-3-1 0,-3 6 51,-7-1 1,0 3-323,0-3 1,-2-2 22,-3 2 299,-3-2 0,0-3 0,1 1 0</inkml:trace>
  <inkml:trace contextRef="#ctx0" brushRef="#br0" timeOffset="4796">6115 338 7569,'0'10'-731,"0"0"504,0-7 1,0 10-1,0-3 577,0 3 0,-6 3-75,-4 4 0,2-2 13,-2 6 0,0 1-145,-5 4 0,1 1-163,-1-1 0,5 0 11,0 1 0,0-1 32,-4 1 1,1-1-233,3 0 0,-2 1 100,8-1 0,-3-6-692,2-3 801,3-4 0,-4 5 0,6 2 0</inkml:trace>
  <inkml:trace contextRef="#ctx0" brushRef="#br0" timeOffset="4970">6438 500 7569,'9'0'-1223,"-3"0"1685,-6 0-327,-19 6 1,5-4-44,-15 3 0,3 1-105,-3-1 0,-1 2-135,1-2 0,-2 1 36,-4 4 112,4 3 0,-11 2 0,4 8 0</inkml:trace>
  <inkml:trace contextRef="#ctx0" brushRef="#br0" timeOffset="5363">6453 794 7569,'15'-8'0,"0"-5"-164,-1 3 0,-1 2-574,-3-2 1099,3 0-180,-11-5 1,3 6-104,-10-1 0,-3 7 18,-7-2 0,-6 3-91,-4 2-45,-3 0 104,-1 7 1,0-4-122,-1 7 0,1-1 38,-1 6 0,8 0 33,2-1 1,0 1-111,6 0 1,-4 4 55,8 1 1,3 0-112,2-6 1,4 6 73,1 0 0,6-1-15,4-4 1,10-7 48,4-3 0,4 1 91,1-1 1,6-1-37,-1-9 1,-5-2 115,-4-3 0,-7-8-46,1 4 0,-4-4-37,-5 3 0,1-5 146,-6 1-6,0-7-136,-5 9 1,0-4-53,0 6 0,-1 1 70,-4-1 1,-3 2-326,-7 3 1,-2-1 48,-2 6 209,-4 0 0,0 12 0,2 1 0</inkml:trace>
  <inkml:trace contextRef="#ctx0" brushRef="#br0" timeOffset="5977">6527 764 7569,'14'-8'0,"-4"-3"-214,0 6 104,-7-6-160,10 9 426,-5-5 52,1 7-232,-3 0 116,-6 0 0,0 7-58,0 3 1,0 3 146,0 1-231,-6 1 0,4 0 21,-3 0-91,-3-1 50,6 1 0,-3 0 88,10-1 0,3-5-24,7-5 0,1-2 14,4-2 0,3 0 101,6 0 1,1-2-59,-1-2 0,7-10 50,3-5 1,-3-6-86,-2 6 1,2-7 29,-1 1 0,4-3-59,-5-1 1,0 4 56,-4 1 1,-2 1 46,-4-1-54,-3-4-13,-6 12 0,-2-1 50,-3 7-45,-4 7 0,-6-2 13,0 10 0,-1 3-58,-4 7 1,-3 5-6,-7-1 0,-5 7 5,1-1 0,-7 4 36,1 6 1,-3-3-108,-1 7 1,-5-4 83,-1 4 1,-5 0-117,0 5 0,0 5 11,0 0 1,-2 5-41,3-5 1,3 0-17,2-5 0,7-6 100,3-4 0,8-3-63,1-2 0,2-11-51,8-3 34,0-10 55,5 2 1,8-16 53,7-5 0,1-8 2,9-7 1,-1-5 102,6-1 0,4-4-23,0 5 0,2-5 15,-2 4 0,-3 1 43,4 5 0,2 4-64,3 1 0,-3 11 70,2-2 0,-1 10-49,1 0 1,-1 4 7,-4 1 0,2 1-22,3 4 0,-1-2-82,-4 7 1,-1 0-138,6 5 1,-7-1 59,3 1 1,-9-5 110,-2 0 0,1-7 0,4 3 0</inkml:trace>
  <inkml:trace contextRef="#ctx0" brushRef="#br0" timeOffset="6254">5424 221 7569,'-8'0'970,"1"0"-513,1 0-262,4 0 0,-4-2-30,6-3 1,-5 2 29,0-7 0,0 5-527,5-5-54,0 7 1,2-8 385,3 6 0,3-7 0,6 4 0</inkml:trace>
  <inkml:trace contextRef="#ctx0" brushRef="#br0" timeOffset="9080">4719 2176 7569,'9'0'0,"1"0"0,-5-5 104,5 0-32,-7-7 1,9 9-1,-7-7 132,-2-1 0,-2 3-188,-1-2 0,-1 2 78,-4-2 1,-3-2-52,-7 8 1,-1-1 107,-4 5 0,2 0-181,-6 0 0,-1 5 52,-4-1 1,-1 8-106,1-2 1,0 4 52,-1 6 1,7-4-48,4 4 1,2 1 23,3-1 0,1 1-26,3-1 1,3-4-27,7 4 1,2-4 89,3-1 1,9-2-26,11-4 0,8-2 15,1-7 1,5 0 35,-5 0 1,2-7-15,-1-2 0,-6-6 2,0-5 0,-1-1 64,-8-3 0,-1 1-69,-4 3 0,-5 2 118,0-6 1,-7 6-101,2-2 1,-8 9-98,-2 1 1,-8 2 64,-2-2 0,-1 3-173,-9 7 1,6 0 192,-6 0 0,1 13 0,-6 4 0</inkml:trace>
  <inkml:trace contextRef="#ctx0" brushRef="#br0" timeOffset="9341">5336 1602 7617,'0'-6'-636,"0"6"1,0 6 1184,0 9 0,-7 0-233,-2-1 1,-4 8-105,-2 2 1,-1 4-81,-4 1 0,-3 1-142,-6-1 0,-1 2-58,1 3 0,0-3-155,-1 4 0,1 1 5,-1-2 0,1 5-238,0-5 0,6 6 152,3-6 304,4 0 0,8 2 0,1 2 0</inkml:trace>
  <inkml:trace contextRef="#ctx0" brushRef="#br0" timeOffset="9697">5409 2190 7569,'15'0'-237,"0"0"201,-7 0 0,0-5 1,-5-1 265,2-2 1,0 3-6,-5-5 1,-5 5-67,0-5 0,-11 5 8,1-4 0,-9 5-40,-1-1 1,-2 4-112,-3 1 1,3 0 80,2 0 1,-3 6-218,4 4 1,-2 3-34,1 2 1,-1 0-34,6-1 0,1 3-79,4 2 1,5-2 73,1 2 1,5 2 21,-1-1 0,12 1 47,8-1 0,6-9 129,8 4 1,6-5-103,-1 0 1,2-4 107,-2-6 1,-3-2 41,3-2 0,-3-5 143,-1-5 0,-2-6 40,-4 0 0,-3-4-85,-6 4 0,-7-6 74,-3 2 0,-3 1-98,-2-2 1,-7 7-89,-3-1 0,-4 4 69,-6 5 0,-3-1-317,-6 6 1,-1 0 35,1 5 1,1 7-63,4 2 0,-4 4 233,3 2 0,4 6 0,0 2 0</inkml:trace>
  <inkml:trace contextRef="#ctx0" brushRef="#br0" timeOffset="10172">5439 2190 7569,'15'0'-645,"-1"0"337,-6 0 1422,-1 0-708,-7 0 1,2 5-407,3 0 1,-4 7 78,4-3 0,-2-1-144,2 2 1,3 0 79,7 5 1,1-5-139,4-1 0,3-5 95,6 1 1,1-4-115,-1-1 0,-1-1 45,-4-4 1,2-4 66,-6-5 0,0-7 35,-6-4 0,1 2-31,0-1 0,-2-1 29,-3-4 0,3-2-20,-4-4 1,5 4 55,0-3 1,1 3-26,0 2 1,-6-1 3,1 1 1,-2 4-89,2 1 1,-3 6 66,-7-2 1,5 9-216,0 1 202,-1 7 0,-5-2 21,-4 10 0,2 5-31,-7 9 1,0 4-3,-5 7 0,1 4 18,-1 0 0,-1 2 7,-4-2 0,4-1 45,-4 6 1,5-6-49,6 1 1,-4-3 63,3-1 1,3-1-57,2 0 0,4-6 80,1-3 0,3-5-70,7-6 1,0 3 53,9-7 0,4-7-49,1-8 0,1-9-2,4-6 1,-2-3-97,7-1 1,2 0 63,-2-1 1,5 2-355,-4 4 1,-1-2 370,-5 6 0,7 1 0,2 4 0</inkml:trace>
  <inkml:trace contextRef="#ctx0" brushRef="#br0" timeOffset="7485">2190 1911 7569,'-8'0'3,"-5"0"149,3 0 1,2 0-132,-2 0 1,5 0 126,-4 0 0,4 0-51,-5 0 0,0 5-205,-4 0 55,5 0-24,-4-5 1,10 5 102,-7-1-139,7 1 108,-4 2-176,7-5 201,0 11 1,7-10-48,3 7 0,3-5 8,2 4 1,-1-4 3,1 5 1,4-2 41,1 2 0,-5 3 4,-5-3 1,-7 3 66,2 2 0,-5 4-47,-5 1 0,-5 1-21,-10-1 0,2-2 10,-6 6 1,0-1-72,-6 2 67,-6 2-45,5-10 1,-5 4-110,7-6 0,4-1-64,1 1 1,6-2 42,-2-3 1,9 1-602,1-6 740,7 0 0,9-5 0,11 0 0</inkml:trace>
  <inkml:trace contextRef="#ctx0" brushRef="#br0" timeOffset="7727">2705 1705 7569,'13'-10'-473,"-3"1"1,-4 4 892,-6-5-87,0 7 730,0-4-879,-6 20 1,-2-3-9,-7 10 0,0 1-44,0-2 0,1 3-19,-1-3 1,-1 2-120,-4 4 0,4 3-98,-4-4 1,4 4 57,1 1 0,0-4-365,1-1 0,-1 1 223,0 4 0,2 1-197,4-1 0,-3-4 385,7-1 0,0 1 0,5 4 0</inkml:trace>
  <inkml:trace contextRef="#ctx0" brushRef="#br0" timeOffset="7927">3131 1838 7569,'-15'0'-552,"1"0"552,-1 0 0,-1 4 128,-4 1 0,-3 0-43,-6-5 1,-1 5 13,1 0 1,0 0-219,-1-5 161,1 6 1,4 1-320,1 3 1,1 3 130,-2-3 1,-1 3 145,7 1 0,-7 1 0,3 0 0</inkml:trace>
  <inkml:trace contextRef="#ctx0" brushRef="#br0" timeOffset="8472">2881 2249 7569,'21'0'0,"-4"2"-560,2 3 467,-2-4 1,-3 4-1,1-8 436,0-2 1,-5-6-140,-1 1 0,-5-3-115,1-2 1,-4 0 12,-1 1 1,0-1-6,0 0 1,-6 5-63,-4 1 1,-8 5 58,-2-1 0,-1 4-120,2 1 1,-3 0 19,-2 0 0,3 1-80,6 4 0,0 3 14,0 7 0,1 2 58,-1 2 1,7-3-78,3 4 1,3-4 86,2-1 0,0 0-18,0-1 0,7 1 4,3 0 1,9-5 11,6-1 0,-2-5 6,1 1 0,6-4 1,4-1 0,7-1 92,-2-4 1,-2-3-92,3-7 1,4-6 106,5-4 0,0 2-58,-5-1 0,-5-6 49,0-4 1,0 0-57,6 4 0,0-6 110,4-3 1,4 2-80,5-3 0,-5 6-15,-4-5 1,-4 1-143,-1-1 0,-8-2 87,-6 7 1,-7 0-164,-9 4 0,-1 8-77,-3 2 29,-3 4 112,-14 7 1,-1 3 0,-8 6 38,-4 0 0,-4 8-13,-11 7 1,3 6-7,-8 8 1,6-2 108,-5 2 0,1-3-80,-1 8 0,3 2 20,7-1 0,-1 1-3,1-2 1,5-3-25,-1 3 28,7-3 0,-3 3 1,8 1 9,3-3 1,-1 4 7,6-1 1,0-6 5,5-4 0,1-3-1,4 3 1,5-4-23,10-6 0,-2-2-78,6-3 1,2-4 81,9-6 1,2 0-469,7 0 487,-6-6 0,4-2 0,-4-7 0</inkml:trace>
  <inkml:trace contextRef="#ctx0" brushRef="#br0" timeOffset="11143">6923 2131 7569,'7'9'193,"-5"-3"-56,11-6 1,-3 0 128,9 0 0,-1 0-71,7 0 0,-1-6-71,5-4 0,1-3 71,-1-2 0,2 0-105,4 1 1,-4-8-69,3-2-22,-3 3 134,-2-7 1,-4 5-41,-1-6-24,1 6 1,-2-5 0,-4 5-53,-2 0 0,-9 2 81,-3 6-286,-4 1 98,-1-1 0,-6 7 1,-4 1-31,-10 7 0,-2 8 26,-8 7 1,1 2 41,-1 7 1,1 2-126,0 8 1,1 2 62,3 4 0,-1 2 54,7-3 0,-6 5-7,5 5 1,-4-1 106,4 6 0,-1-1-107,2 6 1,2-5-1,-2 0 0,-3-7 0,1 2-322,-2-3 344,-1-2 0,-1-1-162,1-4 1,6-3 84,-2-7 1,10-6-679,6-3 799,2-10 0,2 3 0,0-5 0</inkml:trace>
  <inkml:trace contextRef="#ctx0" brushRef="#br0" timeOffset="11500">7805 2058 7569,'9'7'-491,"-3"1"1,-7 5 783,-4-3 0,1-2-132,-5-3 0,-1-4 101,-5 4 1,0-3-98,1-2 1,-6 0 62,0 0-183,-6 0 1,10 5 0,-5 1-65,0 2 0,4-3-40,-2 5 1,2-2 92,3 2 1,-1 8-214,0-3 0,5 3 41,1-4 0,5 1-51,-1 0 0,4-1 38,1 1 0,1 3 31,4-3 0,5 3 21,10-8 0,3-4 92,6-1 1,5-3-32,1-2 1,-1-2 114,-5-3 1,1-3 64,-1-7 0,-4-4-44,-1-1 1,-11-4 54,2 4 1,-5-5-30,-1 6 0,-2-6-3,-7 6 1,0-1-47,0 5 1,-11 7-190,-4 3 0,-10 4-187,1 1 1,-4 0 161,-1 0 1,-1 6-691,1 4 829,6 3 0,-5 2 0,5 0 0</inkml:trace>
  <inkml:trace contextRef="#ctx0" brushRef="#br0" timeOffset="13192">7820 2131 7569,'23'-6'-285,"5"-2"-139,-4-7 1,6 0 535,4 1 0,-1-1 0,7 0 228,6 1 0,-3-1 0,4 0-67,-1 0 1,-12 2-117,5 4 0,-8 0-33,-6 5 0,-4 2 31,-6-3 0,-7 5-40,-3 5 0,-4-2-25,-1 7 75,0 0-156,0 4 1,-1 1-106,-4 0 1,-3 1-97,-7 4 0,0-4 92,1 4 0,-1 1-53,0-1 0,1-1 33,-1-4 0,5 0-68,0-1 72,7 1 48,-4 0 0,14-2 109,3-3-76,3-4 0,6-6 0,3-2 68,1-2 0,1-1-33,5-10 1,-4 4 73,-1-9 1,-4 4-31,4 1 1,-4-5 0,5-1 0,-1 0 83,-1 0 0,5-4 3,-4 5 1,-1-1-85,2 2 0,-3 2 16,3-2 1,-4 2-1,-6 4 1,0 2 36,-1 1-84,1 7 34,0-4 0,-6 9-97,1 3 1,-6-2 76,0 7 0,-4 1-124,-4 9 1,0-4 26,-6 4 0,1 3 24,-6 1 0,-3-1-168,3 2 201,-9-7-9,21 9 0,-17-10-141,10 2 66,4-2 48,-1-3-14,7-6-9,0-1 1,8-7-1,5-2 46,5-3 0,7-3 9,-6-6 1,8-6 15,-3 0 1,4 1-38,1 4 0,-4 0 84,-1 1 0,-6-1-73,2 0 1,1 2 165,-1 3-149,-1-3 173,-4 12-143,-7-6 1,3 9 26,-6 3 1,0 3-35,-5 7 1,0 1 2,0 4 0,-1-7 17,-4 6 1,3-11 13,-3 7 56,4-4-105,1-2-22,6 4 0,2-12 0,7 3-69,0-8 99,-1 3 1,1-12-32,0 3 1,-1-3 23,1-2 0,5 0 40,-1 1 1,1-1-47,-5 0 0,-1 2 72,1 3-68,0-3 179,-1 12-151,1-6 1,-7 9-19,-3 3 1,-3-2 0,-2 7 0,0 1-7,0 2 1,0 2-97,0 0 1,0-1 99,0 1 0,1 0-53,4-1 39,-3 1 2,11 0 0,-10-5-9,7-1 1,0-5 3,5 1 1,4-4 1,1-1 0,-1-1 20,-4-4 1,0-3-25,0-7 11,6 0 6,-5 0 0,5-1-6,-6-3 1,0 2 9,-1-2 1,1-3 1,0 3 1,0-1 1,-1 5 1,-1 1 1,-3-1 8,3 7 68,-5-5-86,0 11 1,-1-3-12,-7 10 1,0 3-1,-2 7 10,-3 0 0,-1 4-138,-4 1 135,-3 0 1,10-1 0,-5 2-26,1 2 0,-3-5 25,5 2 1,1-4-1,4-1 18,0 0-26,0-1 0,1-6-10,4-3 38,3-3 1,7 3-17,0 0-7,-1 0 12,1-12 1,0 4 0,-1-7-1,1-1 1,1-2-1,2-2 193,2 0-191,0 0-4,-6 1 1,1-1 100,0 0 1,-1 1-84,1-1 0,-5 2 13,0 3 1,-5 2 36,4 3 20,-5 3 0,2-4-183,-6 6-88,0 6 79,0 3 1,-1 5 49,-4 1 0,3 0 0,-3-1-8,4 1 0,1 0 68,0-1 1,0 1-46,0 0 1,1-5-10,4-1 1,-2-4-1,7 5 1,0-7 87,5 2 1,4-3-40,1-2 0,1 0 8,-1 0 1,-2-7 10,6-2-30,1-4 1,4-7 0,-1-1 3,-4-2 1,4 3-6,-3-4 0,2-1 5,-4-11 1,5 5-3,-4-3-1,11-4-406,-4 7 408,5-11 0,0 0 2,3-7-4,3-7 0,-4 10 6,-4-3 0,-4 5-5,-6 5 1,2 1-2,-6 4 1,-6 8 2,-4-3-230,-6 9 223,2-1 1,-12 13-1,-4 3-60,-3 3 259,-9 2 0,0 11-209,-8 4-5,1 16 0,-1-5 32,1 14 1,0 4-37,-1 5 0,6 1 50,-1-1 1,7-1-39,-1 6 1,-3-7 113,3 2 0,4-8-92,5-2 0,2-6-7,-2 1 1,2 0 7,3-4 0,4 1-92,-4-12 0,3 2 52,2-1 1,0-9 27,0 4 1,2-5-75,3 0 0,1-2 56,4-3 1,5-4-7,-1 4 0,1-3-4,5-2 1,-2-2 76,1-3 1,4 2-25,6-7 1,-4 5 100,-1-4 1,1 1-41,4-2 1,-4-3-65,-1 3 0,-6-3-5,2-2 6,-4 0 19,-1-6 0,0 5-29,-1-4 0,1 4 57,0 1-29,-7 0-28,-2 1 1,-6 4-18,0 0 0,-1 7-61,-4-2 84,-3 3-7,-7 2 0,0 2-62,1 3 62,-1-3-4,0 11 0,1-5-15,-1 6 0,-5 3 7,1 2 0,4-1-56,5 7 1,2-6 44,-2 6 1,-1-5 3,6 4 1,0-6 92,5 2 1,6-4-57,4-1 0,8-1 132,2 1 7,6-7-149,-3-1 0,11-2-58,0 0 1,6-1 82,-6-4-326,0-6 149,-4 4 9,-7-11-428,4 12 551,-10-6 0,10 1 0,-4-3 0</inkml:trace>
  <inkml:trace contextRef="#ctx0" brushRef="#br0" timeOffset="30550">4234 3160 6973,'-15'0'366,"0"0"-161,0 0-157,1 0 1,-11 0-82,1 0 1,-6 2 54,11 3 1,-6 1-77,6 4 0,-1 3 60,5-3 0,1 3-78,-1 2 0,0 0 85,1-1 0,5 3-88,5 2 1,-3-7 23,2 2 0,7-2 1,8 3 0,9-7-78,6-3 1,7-4 94,3-1 1,9-1 64,-5-4 1,2-3-70,-7-7 0,-8-5 150,4 1 1,-11-1-32,1 5 0,-6 1 72,-4-1 0,-3 0-92,-7 1 0,0 4 9,0 0 1,-8 2-48,-7-2 1,-1 2 33,-9 3 1,1 3-210,-6-3 1,1 4 67,-1 1 0,3 0 83,2 0 0,-3 6 0,5 2 0</inkml:trace>
  <inkml:trace contextRef="#ctx0" brushRef="#br0" timeOffset="30809">4954 2675 7569,'15'0'-722,"-7"-6"619,-2 4 103,-6-4 260,0 6 88,-6 0 1,-2 6-160,-7 4-125,-6-3 0,3 10-84,-7-2 0,2 5 96,-1-1 0,-4-1-132,3 7 1,3-1 85,-3 6 0,6-1-194,-6 1 1,2 1 50,-1 3 1,1-3-37,3 3 1,4-8-267,-4-1 0,4-2 415,1 1 0,1 4 0,-1-5 0</inkml:trace>
  <inkml:trace contextRef="#ctx0" brushRef="#br0" timeOffset="31193">4880 3160 7569,'15'0'0,"0"0"0,-5 5 18,-1 0 92,-5 0 44,2-5 1,-6-2-108,0-2-156,0 2 85,0-11 1,-2 10-23,-2-7 1,-5 7 139,-5-2 1,-3 3-179,-2 2 0,1 0 102,-7 0 1,6 2-146,-6 3 1,6 1 38,-6 4 0,7 8-45,-1-3 1,2 3-32,3-4 1,0 1 94,5 0 0,2-1-16,7 1 0,0-5 33,0 0 1,8-5 5,7 4 0,6-5-15,9 0 0,6-4 101,3-4 0,3 0-54,2-5 0,-1-1 103,-4-5 1,2 0 85,-7 1 0,-4-1-116,-6 0 0,-8 1 129,-1-1 0,-2 0 5,-8 0-47,0 1 0,-7-1-75,-3 0 0,-9 7-20,-11 3 0,-9 4-50,-5 1 1,-4 0-154,-1 0 1,5 0 155,0 0 1,6 5-396,-1-1 1,4 6 390,6-5 0,-4 13 0,5-2 0</inkml:trace>
  <inkml:trace contextRef="#ctx0" brushRef="#br0" timeOffset="31512">5057 3175 7569,'14'0'-394,"1"0"143,-7 0 371,-1 0 131,-1 7 0,-4-4-309,3 7 216,-3-7-338,-2 10 186,0-5 1,-5 7-131,0 0 0,0-6 101,5 1 0,1-2-88,4 2 0,4 2 54,5-7 1,3 1-18,2-1 0,4-3 50,6 2 0,-2-7 9,2-2 0,-3-6 18,8 1 1,-1-3-31,1-2 0,-3 1 64,4-1 0,-4 2-46,-2 3 1,-1 4 21,-4 6 1,2 0-15,-6 0 11,0 0 0,-7 6-26,-3 4 1,-2 3-1,-3 2 1,-2-1-126,7 1 1,-5 0 79,4-1 0,8-5-124,7-5 185,4-2 0,8 5 0,1 1 0</inkml:trace>
  <inkml:trace contextRef="#ctx0" brushRef="#br0" timeOffset="33135">6527 3190 7569,'0'8'-1495,"0"-1"1383,0-1 190,0-4 1,0 6 46,0-3-57,0-4 1,0 8 74,0-5 10,0-2-75,6 11 1,2-11 9,7 3 1,0-4 20,-1-1-63,8 0 0,1-1-34,6-4 1,0 2 57,1-7 1,-6 2 6,1-2 0,-7-3-19,1 3 0,-4 2-29,-5-2 0,1 5 14,-6-5-81,0 7 0,-7-8 33,-3 6 0,-4 0 41,-11 5 0,2 0-104,-6 0 0,-1 0 86,-4 0 0,-1 6-120,1 4 0,6-2 54,3 2 0,1 0 4,4 5 1,-3-1 26,8 1 0,-1 0 4,1-1 0,4 1 15,6 0 0,0-5-20,0-1 0,0 1-12,0 5 1,6-5 13,4-1 0,3-5-21,2 1 0,6 1 37,3-1 1,6-2-5,4-8 1,-1 2-15,6-7 0,0-4 113,5-6 1,0-1-28,0 1 0,-6 4-65,-4-4 0,2 2 28,-1-1 1,-6 4-18,-5 0 1,-6 1 35,2 4 0,-9 3 11,-1 2 22,-6 4-90,9 1 1,-12 1-3,4 4 1,-3-1-80,-2 5 0,-5 1 60,0 5 0,-5 0-31,5-1 0,-5 1 49,6 0 0,-6-6-96,5 1 56,0 0-18,5 5 32,0-7 1,7-2 4,2-6 1,4-6 17,2-4 0,6-3 6,4-2 0,-2 1-14,1-1 0,-4 5-12,4 0 0,-6 2 32,2-2 1,-4-1 161,-1 6 1,0 0 32,-1 5-135,1 0 1,-5 2-42,0 3 1,-7-2-28,2 7 0,-4 0 48,-1 4-60,0 1 1,-5 0 36,1-1 0,-1-4 13,5 0 1,1-7-21,4 2 1,-2-3-26,7-2 1,7 0 17,7 0 1,5-4 1,6-5 0,-4-1 16,3-10 1,-3 2-12,-1-1 1,-1 2 32,0-2 1,-4-2-32,-1 1 1,-1-5 52,2 6 1,4-6-48,1 6 1,-1-7 25,5 1 0,-1-3-29,1-1 0,-3 0 1,3-1 0,-9 2-18,-5 4 1,-4-2 24,-1 6 0,-7 5-275,-3 6 156,-4-1-43,-1 2 0,-6 1 61,-4 7 0,-5 2 85,-4 3 0,-4 4-12,-7 11 0,4 3 4,-3 6 0,8 2 44,-9 4 1,4-3-66,-3 8 1,1-6 35,3 5 1,-1-6-10,7 1 1,-6 2-7,6-2 1,-1-4 3,5-6 0,1-6-32,-1 2 1,7-4 7,3-1-8,-3-7-43,6-2 1,4-7 55,12-4 0,3-8 30,7-7 0,-1-4-30,2 4 0,2-1 19,-2 1 1,3 4-20,1-4 0,0 6 76,1 4 1,1-2-35,3 8 1,-3-1 71,3 5 1,-4 0 21,-6 0 1,-2 0-90,-8 0 1,-6 6-32,-3 4 0,-3-2 36,-2 2 0,-2 0-106,-3 4 1,-3 1 99,-6 0 0,-1 0-94,0-1 15,1 1 13,-1 0 0,2-6-75,3 1 78,3-7 34,7 4 0,2-2-16,3 0 1,3 1 10,7-1 1,0-1-7,-1 5 1,3-5 43,2 0 0,-3 3-21,4-2 1,1 0 7,-1-5 0,0 5 53,-6 0 1,6 0-64,-1-5 1,3-5 38,-3 0 0,-2-7-29,2 2 0,-2 2-33,-3-1 1,6-1 35,-1-5 1,3 0-29,-3 1 0,-2-1 32,2 0 1,-3 1 22,-1-1 1,0 5 54,0 0-63,-7 0-47,-2-4 0,-6 4 27,0 0 1,-8 7-47,-7-2 0,-1 5 48,-8 5 0,4-2-99,-5 7 0,8 0 57,-3 4 1,-1 1-9,1 0 0,1 0-29,4-1 0,5 3 41,0 2 0,2-3-10,-2 4 1,4-4 6,6-1 0,0 0-6,0 0 0,1-6 4,4 1 1,5-7 0,10 2 1,1-3 26,3-2 1,4-2 3,-3-3 1,2 2 46,3-7 0,-1 1-64,1-6 0,1 0 59,3 0 1,-1-4-48,6-1 1,-5-4 15,5 4 0,-1-6-5,1 1 1,2-2 8,-7-3 1,5-4-23,-4 0 0,-1-5-5,-5 4 0,1-4-22,-1 5 1,-1-1 31,-4 6 1,-2 5-102,-8-1 0,1 7 90,0-2 0,-7 4-245,-3 1 188,-4 1 1,-7 6-3,-4 3 1,-5 3 47,-4 2 1,1 7-1,-7 2 1,2 11 48,-1 4 1,-4 4-74,4 2 1,2 1 86,3 3 1,3 2-65,1 3 0,-5-1 42,1-4 0,-1-3-27,5 3 1,1-3-44,-1-1 1,5-3-19,0-2 0,7-2-9,-2-4 1,5-4-182,5 0 0,3-2 248,7-8 0,13 6 0,3-3 0</inkml:trace>
  <inkml:trace contextRef="#ctx0" brushRef="#br0" timeOffset="33610">9613 3278 7569,'9'0'-825,"-3"0"831,-6 7 0,2-6 246,3 4-172,-4-3 1,7-2 13,-3 0 0,-1-2-169,5-3 132,1-3 0,0-2-105,0 0 1,0 1 72,4-6 1,1-5-73,0 1 0,1-1 54,4 5 0,-4 1-63,4-1 0,-2 0 57,1 1 0,-3 1-77,4 3 0,1-2 57,-1 7 0,-5 1-3,-6 4 1,0 1 26,0 4 1,-2-2-16,-7 7 0,0 2-15,0 7 1,-2-3 14,-3 4 1,-1-4-25,-4-1 1,-1 0 23,6 0 1,0-6 4,5 1 6,0-7-1,0 4 1,6-7-10,4 0 1,5-5 4,4 0 0,-1-6 10,7 1 1,-5-3-12,4-2 1,-4 5 1,4 1 0,-4 0 0,4 0 0,-6 2 6,2 7 1,-4 0-8,-1 0 2,-1 0 1,0 2-2,-5 3 0,3-2 1,-7 7 1,1-1-121,-1 6 1,-2-2 68,7-3 1,-5 1 52,5-6 0,6 7 0,7-4 0</inkml:trace>
  <inkml:trace contextRef="#ctx0" brushRef="#br0" timeOffset="33826">10863 3293 7569,'10'0'-97,"-1"0"1,-4-5-35,5 0 1,-5-7 104,5 3 0,-7-4 34,2-2 1,-2 0 30,2 1 0,-3-6-95,3 0 1,-4-4-40,-1 4 0,0-6 49,0 2 0,0 1-188,0-2 0,0 2 234,0-1 0,0-4 0,0 5 0</inkml:trace>
  <inkml:trace contextRef="#ctx0" brushRef="#br0" timeOffset="34027">11113 3087 7569,'8'2'-487,"-3"2"225,-4-2 134,-1 5 597,0-1-318,0-4 0,-3 4-151,-7-6 0,1 0 68,-11 0 1,-3 0-159,-1 0 1,1 0-3,-2 0 1,1 0-20,-6 0 0,1-5 111,0 1 0,-7-1 0,-2 5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27.3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471 485 7731,'0'8'891,"0"-1"-482,0-7 0,-5-2-177,0-3 1,0-4-24,5-11 0,0 4-162,0-4 1,0 2 58,0-2 1,0-1-221,0-3 0,0-4 67,0 3 0,0 3-491,0-3 1,5 5 130,0-4 1,7 4-59,-2-4 0,-2 6 465,1-2 0,1 4 0,5 1 0</inkml:trace>
  <inkml:trace contextRef="#ctx0" brushRef="#br0" timeOffset="208">883 0 7569,'8'0'-399,"-2"0"1107,-19 0-428,4 0 1,-19 0 61,3 0 0,-4 0-144,-5 0 1,-4 2-75,-6 3 4,0-4 0,0 11-64,0-7 0,-5 6-131,0-1 1,-12 3-56,2 2 1,-3-1-286,4 1 0,4 0 407,0-1 0,6 1 0,-2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28.4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118 765 7156,'-10'0'422,"0"0"0,5 0 323,-4 0-504,-1-7 0,-5-1-36,0-7 1,2 0-107,3 1 21,-3-8 0,12 1 15,-4-3 0,3-6-113,2 1 0,2 0 24,3-6 0,3-2 60,7-2 1,1-1-195,4-4 1,1 3 27,3-8 1,2 5-257,-6 5 1,6 0 46,-1 9 1,-2-2-880,1 7 1148,1 4 0,4 0 0,0 6 0</inkml:trace>
  <inkml:trace contextRef="#ctx0" brushRef="#br0" timeOffset="1700">632 662 7569,'0'8'-545,"0"-2"351,0-6 425,7 0 0,-4-5-16,7 1 0,-2-8-91,2 2 0,3-3-59,-3-1 0,3-1 0,1 0 0,6 0 15,0 1 1,1-6-11,-1 1 0,-3-1-8,8 5 0,-5-3-29,4 4 0,-6-8-87,2 13 18,-4-8 1,-1 9-9,-1-7 0,1 7 45,0 3-109,-1 4 122,1 1 1,-7 1-124,-3 4 0,-3 3 104,-2 7 0,0 0-49,0-1 1,-5 1 16,0 0 0,-5 0-6,5-1 1,-4 1-24,4 0 1,-2-2 5,2-3-17,4 3 1,-8-10-7,5 7-207,2-7 245,-5 3 1,9-7 30,3-4 0,3 2-16,7-7 1,-1 0 4,1-5 0,0 2 71,0 3 0,-1-3-81,1 4 0,0 0 95,-1 0 1,1 4-78,0-5 0,-1 7 92,1-2 1,0 3-60,0 2 248,-1 0-145,1 0-97,-7 7 0,-1 1-16,-7 7 0,0-6 27,0 1 0,0 0-105,0 5 0,1-6 97,4 1 0,-2 0-257,7 5 1,-5-7-96,5-3 327,-7-4 0,17 6 0,-4 1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30.5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74 397 7569,'8'0'-225,"5"0"0,-11-1 556,3-4 1,-2 1-157,2-5 1,-3-3-34,3-7 0,1 1-92,-1-7 0,2 6-99,-3-6 1,-2 5-56,3-4-84,3 6 0,-6-5-361,3 4-190,-4 2 739,-1-4 0,7 6 0,1 1 0</inkml:trace>
  <inkml:trace contextRef="#ctx0" brushRef="#br0" timeOffset="203">368 250 7569,'0'8'-559,"-6"-1"1,2-5 896,-6 2-158,7-2 0,-10 5 84,3-7 0,-3-2-143,-1-3 0,-6 3-64,0-2 0,-4-3 12,4 2 0,-6-5-169,2 5 0,-2 1 60,1 4 0,-3 0 40,4 0 0,-4 0 0,-1 0 0</inkml:trace>
  <inkml:trace contextRef="#ctx0" brushRef="#br0" timeOffset="649">456 662 7569,'15'-7'0,"-2"4"-7,-3-7 1,3 0 42,-3-4 1,4-1 75,6 0 19,-4-6 0,7 0 21,-3-4 0,-2-7-33,6 2 0,-1-4-133,2 0 0,-4 1 118,-6-6 0,-2 5-100,-4-6 0,-2 8 52,-7-3 0,0 4-459,0 2 1,-7 4 97,-2 1 305,-11-1 0,4 3 0,-6 0 0</inkml:trace>
  <inkml:trace contextRef="#ctx0" brushRef="#br0" timeOffset="1764">559 427 7569,'8'0'-745,"1"0"644,-5 0 101,-2 0 1,9-2 303,-6-3 0,2 2-56,-2-7 0,-2-1-253,7-9 0,-7 2 61,2-6 1,-3 4-184,-2-5 0,0 6 63,0-6 1,0 6-622,0-6 685,-7 7 0,-1-9 0,-7 4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33.7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485 133 7569,'0'10'-444,"0"0"209,0-7 0,-5 5 226,0-3 1,-6-2 361,1 7 0,-9-7-185,-6 2 1,-4 2 13,-6-2 1,3 0-343,-7-5 74,-1 0 0,1 0-85,0 0 0,5 0-42,-5 0 213,12 0 0,-7 6 0,11 2 0</inkml:trace>
  <inkml:trace contextRef="#ctx0" brushRef="#br0" timeOffset="207">412 1 6933,'-15'8'-33,"0"-1"172,1-7 1,-3 0-68,-2 0 0,-4 0 123,-6 0 0,-1 0-569,1 0 173,-1 0 201,1 0 0,0 0 0,-1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38.6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0 559 7569,'8'8'-633,"-1"-1"737,-7-7 1,1-7 68,4-2 1,-3-6-86,3-5 0,1-3-101,-1-6 1,5-2 60,-5-3 1,6-4-172,-1-6 1,-2 0 55,2 0 1,-5 0-183,5 0 0,-7 6 15,2 4 234,-3 3 0,-2 8 0,0 2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36.5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339 574 7569,'0'8'-753,"0"5"869,0-12 236,0 6 461,6-7-445,-4 0 38,4 0-431,-6-7 1,2-1-9,3-6 1,-3-1 54,2 0 0,3-1-131,-2-4 1,5 4 44,-5-4 0,4-1-82,-4 2 0,0-3-17,-5 3 0,5 2-263,0-2 1,1 2 425,-1 3 0,4-1 0,5 0 0</inkml:trace>
  <inkml:trace contextRef="#ctx0" brushRef="#br0" timeOffset="214">706 147 7569,'0'15'-319,"-6"0"0,2-5 322,-5-1 0,-1-5 238,-5 1 1,-6 1-115,-4-1 1,-4 1 94,-5-1 1,1-3-128,-6 3 0,-5 1-87,-5-1 1,-4 2-104,9-2 0,-1-4 30,10 4 0,-4-1-187,5 0 0,-1-2 128,6 3 124,6-3 0,-5 4 0,6 2 0</inkml:trace>
  <inkml:trace contextRef="#ctx0" brushRef="#br0" timeOffset="823">897 588 7341,'0'8'-595,"0"-1"941,0-7-191,7-7 0,-4-1-91,7-6 0,0-1-13,4 0 0,1-4-111,0-1 1,4-4 102,1 4 1,4-5-91,-4 6 1,6-2 82,-1 1 0,-4 5-51,-2 1 1,-2-1-3,-3 5 1,1 4-35,0 1 121,0 3 1,-2 4-65,-4 3 0,-2-2-5,-7 7 0,0-1 12,0 6 0,0 5-24,0-1 0,0 3 25,0-3 0,-2-2-63,-3 2 1,4-3 44,-4-1 1,2 0-6,-2 0 0,3-6-66,-3 1 51,4-7-153,1 4 159,6-7 0,2-2-38,7-3 1,5-3 27,-1-6 0,6-1 52,-6 0 0,6 0 2,-6 1 0,6 4-48,-6 0 0,1 7 118,-5-2 0,-1 3-102,1 2 1,0 2 17,0 3 0,-6-2 1,1 7 0,-5 0-69,5 4 0,-5 1 66,5 0 1,-2 0-300,2-1 0,3 1 289,-4 0 0,11 6 0,3 2 0</inkml:trace>
  <inkml:trace contextRef="#ctx0" brushRef="#br0" timeOffset="1161">2426 603 7569,'0'10'-357,"0"0"197,0-7 387,0 3 1,0-17-166,0-4 0,0-4 11,0-1 0,2 2-127,2-6 23,-2-1 1,10 1 5,-8-1 0,6 2 0,-5-3-15,-2 2 0,4 1-167,-2-2 0,0 4-7,-5 6 1,0 1 213,0-1 0,0 0 0,0 1 0</inkml:trace>
  <inkml:trace contextRef="#ctx0" brushRef="#br0" timeOffset="1414">2632 412 7569,'8'0'-943,"-2"6"946,-6-4 0,0 6 322,0-3 1,-1-3 0,-4 3-238,-3 3 0,-9-6-57,-2 2 0,-4-2 90,-6-2 1,-1 5-193,1 0 1,-1 0 102,1-5 0,-5 0-107,-1 0 0,-4 0 37,5 0 1,-5-2 37,4-3 0,-6 4 0,4-6 0</inkml:trace>
  <inkml:trace contextRef="#ctx0" brushRef="#br0" timeOffset="2592">1691 868 7569,'15'-7'-398,"-1"-1"1,1-8 394,0-4 1,-1-3 240,1-6 1,5-6-156,-1 1 0,1-7-113,-5 2 1,-1-3-106,1-2 180,0 6 1,-5-4-67,-1 2 0,-5-2 65,1-2 1,-4 1-293,-1 4 0,-6-2 248,-4 7 0,-3 0 0,-2 4 0</inkml:trace>
  <inkml:trace contextRef="#ctx0" brushRef="#br0" timeOffset="3126">750 809 7285,'-8'-15'314,"-3"0"-97,6 1 1,-5-6-144,5 1 0,-5-8 23,5 3-178,0-4 51,5-1 0,2-7 60,3-3 1,3 1-2,7-1 0,6-5-99,4-5 1,2-7-230,3 2 0,6-1 59,3 1 96,3-3 1,9 11-1,1-5 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5:25.028"/>
    </inkml:context>
    <inkml:brush xml:id="br0">
      <inkml:brushProperty name="width" value="0.17143" units="cm"/>
      <inkml:brushProperty name="height" value="0.17143" units="cm"/>
      <inkml:brushProperty name="color" value="#33CCFF"/>
    </inkml:brush>
    <inkml:brush xml:id="br1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2117 309 7569,'9'6'-623,"-3"-4"853,-6 5 0,-6-2-203,-4-1 1,-3 8-5,-2-2 0,-6 1 2,-4-1 0,-2 8-41,-3-3 0,-4 3-31,0-4 0,-1 1 38,6 0 0,0 4-13,-1 1 0,7-1 3,4-4 1,2 1-15,3 4 0,4-4 2,0 4 0,7-9-4,-2-1 0,5 0-6,5 5 0,8-7-5,6-3 0,8 1 27,-3-1 3,10 0 1,-1-5 25,6 0 0,-6-5-32,1 0 1,-4-6 44,-6 1 1,-3 2-49,-6-2 69,0 7 23,-1-4 9,-5 7-64,-3 0 1,-6 2-5,0 3 0,0 3-6,0 7 0,-2-1 10,-2 1 1,2 1 3,-3 4 0,-2-2-4,3 6 0,-6-1 14,5 2 0,-7 3-8,3-4 0,-6 6 0,-5 4 0,2-3-30,-6 3 0,-2-1 25,-9 1 0,3-3-106,-7 3 1,1-7 61,-1-3 0,3-1-92,7 1 0,-1-2 24,1-8 99,6 1 0,-5 0 0,5-1 0</inkml:trace>
  <inkml:trace contextRef="#ctx0" brushRef="#br0" timeOffset="667">2426 603 7569,'23'0'-484,"-2"0"1,-6 0 286,0 0 200,-1 0 1,6 0 193,0 0 1,4 0-43,-4 0 1,-1-7-56,-4-2 1,0 0-23,-1 0 1,1-1-59,0-5 0,-5 2 54,-1 3 0,-5-3-96,1 3 0,-4 2 26,-1-2 0,-1 7-6,-4-2 0,-8 4-14,-7 1 0,-6 0 43,1 0 1,-7 5-89,-3-1 0,6 8 40,4-2 0,3 3-46,-3 1 0,-1 6 60,6 0 0,2 1-78,9-2 0,2-1 46,7 7 1,0-6-6,0 6 0,8-5 41,7 4 1,8-6-23,11 2 0,4-4 24,6-1 0,-5-2-22,0-3 1,0-4 93,5-6 1,-6 0-46,-4 0 0,-4-2 97,-6-2 0,2-5-74,-6-5 1,-5-1 20,-6 0 0,-5 1-90,1-1 0,-4 5 83,-1 0-142,-6 0 0,-2 2 40,-7 3-15,0 4 1,0 1 37,1 0-8,6 0 1,-4 6-17,7 4 1,0-2-2,5 2 1,2 0 62,3 5 1,0-6-39,9 1 0,0-5 53,10 5 1,2-5-43,8 5 0,-1-7 116,6 2 1,-4-4-102,4-1 1,-7-1 41,3-4 0,-9 2-25,-2-7 0,-6 2 7,2-2 0,-9-3 65,-1 3 1,-7-3-34,2-2-25,-3 0 1,-4 1-6,-3-1 0,-4 5 19,-11 0 1,-3 7-2,-6-2 1,-1-1-181,1 1 1,0 0-7,-1 5 1,2 0 73,4 0 0,-2 0-150,6 0 0,1 7 42,4 2 0,0-1-92,1 2 1,4-5-178,0 5 435,7 0 0,-4 4 0,7 1 0,0 0 0</inkml:trace>
  <inkml:trace contextRef="#ctx0" brushRef="#br0" timeOffset="891">2999 765 7569,'15'0'-490,"6"0"1,-4 0 373,2 0 0,-2 1 111,-3 4 1,1-3 89,0 3 1,-1 1 151,1-1 0,0 5 166,0-5-355,-7 6 1,5-3 43,-3 7 1,-2 0-7,2-1 0,-1 6-5,6 0 0,0 6 1,-1-2 0,-4 4-53,0 1 0,-7-1 63,2-3 0,-3 6-121,-2-7 1,-2 7 11,-3-6 1,-3 1-60,-7-2 1,-7 4-86,-8-3 1,-1-4 49,-8-1 0,1-4-57,-1-1 0,-2-2 30,7-4 1,-5-2 137,5-7 0,6 0 0,7 0 0</inkml:trace>
  <inkml:trace contextRef="#ctx0" brushRef="#br0" timeOffset="23301">1721 3984 7569,'14'0'571,"-6"-7"1,1 4-556,-4-7-1,-4 7 0,6-10-32,-7 3 0,0-8 144,0-2 1,0-1-194,0 2 0,0 1 59,0-7 0,0 2-229,0-1 0,0-4 158,0 3 1,0 3-145,0-3 1,5 1-100,0-6 1,6 6 320,-1-1 0,3 1 0,2-6 0</inkml:trace>
  <inkml:trace contextRef="#ctx0" brushRef="#br0" timeOffset="23489">2029 3425 7936,'-6'-8'537,"-4"3"0,-5-1-343,-4 1 0,-4 0-7,-7 5 1,-6 0-207,-3 0 57,-3 0 0,3 5-5,-1 0 1,3 1-112,-2-1 0,-2 3-542,7 7 1,-1 0 99,6-1 520,-1 1 0,8 6 0,0 2 0</inkml:trace>
  <inkml:trace contextRef="#ctx0" brushRef="#br0" timeOffset="23904">2367 3954 7412,'9'0'-368,"-3"0"1,-6-6 515,0-4 0,0-3 54,0-2 1,5 0-53,0 1 0,0-6-92,-5 1 0,0-8-104,0 3 1,0 3 59,0 1 1,0-1-265,0 1 1,0 1-359,0 4 608,0 7 0,0-5 0,0 5 0</inkml:trace>
  <inkml:trace contextRef="#ctx0" brushRef="#br0" timeOffset="24356">2264 4028 7569,'15'0'-669,"0"0"460,0 0 0,-1 0 189,1 0 45,6 0 0,0 0 125,4 0 0,4-5-83,1 0 1,-1-5 165,5 5-112,-3-6 0,4 3-44,-1-7 0,0 2 2,-4 3 0,-2-3-28,-4 3 1,4-3 6,-4-2 1,-2 6 90,-3-1-90,4 0 0,-12-5-74,4 1 0,-5-1 54,0 0 1,1 1-56,-6-1 1,0 0 66,-5 0 0,0 1-10,0-1 0,-7 5 4,-2 0 0,-4 7-61,-2-2-2,0-3 1,0 5 3,1-7 0,4 7-82,0-2 1,5-2 65,-5 3 0,7-3-56,-2 2 0,4-3 36,1-7 0,0 1-82,0-1 0,5-2 92,-1-2 0,8 1 2,-2-7 1,3 3 11,1-3 0,1-1 5,0 6 0,0-4 152,-1 4 1,-1-4-95,-3 4 0,-3 1 130,-7 4 1,0 5-39,0 0 0,-2 7-77,-3-2 0,-3 3 9,-7 2 1,-1 0-220,-4 0 0,2 2-127,-6 3 0,4 1-534,-4 4 819,6 3 0,-10-4 0,5 5 0</inkml:trace>
  <inkml:trace contextRef="#ctx0" brushRef="#br0" timeOffset="40538">3499 5909 7569,'15'0'-56,"-5"0"53,0 0-186,-7 0 201,3 0 150,-6-6-369,0 4-174,0-4 381,-6 6 0,-2-7 0,-7-1 0</inkml:trace>
  <inkml:trace contextRef="#ctx0" brushRef="#br0" timeOffset="40689">3499 5689 7569,'23'0'-293,"-2"0"-5,-13 0 31,-1-7 280,-7-1 1,0-7-406,0 1 210,-7 6 182,-1-6 0,-13 13 0,-2-6 0</inkml:trace>
  <inkml:trace contextRef="#ctx0" brushRef="#br0" timeOffset="37930">1 5836 7550,'1'8'314,"4"-3"-162,-3-4 145,5-1-160,-1 0 0,-4-6-87,3-4-13,-4-3 1,1-2 63,3 1 1,-4-3-118,4-2 0,2 1-44,-2-7 1,1 1 22,-1-6 1,-2 3-195,7 2 0,-7-3 101,2 4 0,2-2-50,-2 1 0,5-1-118,-5 6 0,1-2-386,-1 7 684,-3-3 0,11 16 0,-5-4 0</inkml:trace>
  <inkml:trace contextRef="#ctx0" brushRef="#br0" timeOffset="38436">16 5821 7569,'0'15'-63,"0"-1"1,0-4-15,0 0 0,0-5 111,0 5 0,0-5-17,0 4-36,6-5 1,-3 4 73,7-3 0,0-4-72,5 4 1,-1-3 62,1-2 1,0 0-11,-1 0 1,3 0-1,2 0 1,-1 0-24,7 0 0,-1-7-74,6-2 0,-1 0 107,1 0 0,1-1-50,3-5 1,3 0 39,7 1 0,-4-1 15,-1 0 1,-11 1-32,1-1 0,-9 0 170,-1 1 0,-4 2-6,-5-3 0,-4 7 5,-6-11 0,0 9-145,0-10 1,-6 12 60,-4-7 0,-3 4-116,-2-4 1,-6 5 61,-4 1 1,3 4-68,-3-5 1,5 7 65,-4-2 0,6 2-187,-2-2 1,9 3-141,1-3 98,0-3 1,2 5 27,3-7 0,4 5 101,1-5 1,0 0-33,0-4 0,6-1 22,4 0 0,8-4-6,2-1 1,-1-6 4,-4 1 1,-5 4 70,-1 2 0,0-3-21,0 3 1,0-1 209,-4 6-177,-4-1 1,4 0 117,-10 0 1,2 7-66,-7 3 0,0-1-51,-4 1 0,-6 0-230,0 5 0,-1 0 78,2 0 1,2 0 127,-2 0 0,-4 0 0,0 0 0</inkml:trace>
  <inkml:trace contextRef="#ctx0" brushRef="#br0" timeOffset="40016">868 5703 7569,'8'0'-1151,"0"0"1149,-3 0 98,-3 0 111,11 0 1,-5-4-64,7-1 1,0-5-2,-1 5 0,1-6-46,0 1 0,-1 2-32,1-2 0,1 0-1,4-5 1,-4 1 70,4-1 0,-5 0-15,-6 0 0,3 1-5,-7-1 1,0 5 85,-5 0-106,0 1 0,-2-1-71,-3 0 0,-3 7 78,-7-2 1,-1 3-130,-4 2 1,-1 5 72,-3 0 0,1 7-127,3-3 0,4 4 14,-4 2 1,4 0-65,1-1 1,0 6 80,1 0 1,4 1-6,0-1 0,7-3 29,-2 8 0,3-7-7,2 2 1,2 1 37,3-2 1,3 1-32,7-5 0,1-2 28,4-3 1,3 1-44,6-6 0,2 0-2,3-5 1,-3-2 58,4-3 1,1-3-34,-2-7 0,2 1 35,-2-1 0,-5-5-35,1 1 0,-2-1 53,-9 5 1,1-1-47,-5-3 0,-7 7 126,-3-3 1,1 9-92,-1-4 15,0 7 47,-5-4-46,0 7-61,-7 13 1,4-3 37,-7 10 1,5-2-45,-4 1 1,4-2 34,-5 2 0,7-2-16,-2-3 0,3 1 7,2 0 0,0-1-1,0 1 1,0-5 59,0 0-57,7-7 1,1 5-16,7-3 1,-1-3 19,1 3 0,1-5-14,4-5 1,-4-2 12,4-3 0,-4-3-52,-1 3 1,0 2 41,-1-2 1,1 1-5,0-6 0,-1 5 0,1 0 0,-5 2-11,0-2 26,-1-3 1,1 7-20,0-4 21,-7 3 0,5 7-17,-3 0 24,-3 0-11,5 0-5,-7 7 1,0-4-3,0 7 1,0 0 1,0 5 0,0-6-11,0 1 9,0 0 2,0 5 1,1-2-1,4-3 0,3-4 0,7-6 0,0 0 0,-1 0 0,3 0 0,2 0 0,-1-2-22,7-2 1,-6 0 20,6-6 0,-7 2-1,1-1 1,-1-3-3,2 7 1,-4-6-16,4 1 1,-4 2-5,-1-2 0,0 5-27,-1-5 45,1 7 1,0-5-3,-1 3 0,1 3 49,0-3 1,-5 4-57,-1 1 104,1 0-89,5 0 20,0 0 2,-1 0-1,1 0 1,-5 0-1,0 0 1,-7 1 22,2 4-75,-4-3 41,-1 11 0,0-5-26,0 7 1,0-5 20,0-1 1,0 1 2,0 5 3,0 0 0,0-1-2,0 1 1,0-5-12,0 0 1,0-5-1,0 4-42,0-5 52,0 2-40,0 1 0,2-6 30,3 4 0,-2-3-2,7-2 0,1-2-5,9-3 0,-2 2 5,6-7 0,-4 0-2,5-4 0,-3 1 2,3 3 0,-4-3 10,-6 3 0,4-3-9,1-2 0,0 2 3,-6 3 0,-4-3-4,0 4 5,0 2 0,4-4 19,1 6 3,-7 0 36,5 5-26,-11 0 0,5 6-32,-7 4 0,0 3 10,0 2 0,-5 1 3,0 4 1,-5 3 5,5 6 1,-6 0 7,1 1 0,-3 6 3,-2 3 0,4-1-2,-4 1 1,4 0-46,-9 5 1,-3 0-90,-1 0 1,-9 5 67,-1 0 0,-6-1 36,6-9 0,1 2 22,9-7 0,-2-1-228,6-9 1,-4-3-124,4-6 1,0-7-2,6-3 1,1-5-533,3-5 862,-3-3 0,11-13 0,-4-2 0</inkml:trace>
  <inkml:trace contextRef="#ctx0" brushRef="#br0" timeOffset="40299">2720 5836 7569,'23'0'-974,"-3"0"713,-11-7 0,4 4 293,-3-7 48,-3 0 1,6 1-5,-3-1 0,-2 0 168,2-5 0,-1 5-24,6 1 1,1-1-140,4-5 0,-4 5-6,4 1 0,-2 5 12,2-1 18,-4 4 0,5 2-71,-6 4 1,-5 3 1,-1 7 1,-5 0-20,1 0 1,-4 4-82,-1 1 1,0 4-1,0-4 0,0 4 82,0-4 1,-6 0-198,-4-6 0,2 1 53,-2 0 0,5-2-561,-5-3 687,7-4 0,-10 1 0,5 1 0</inkml:trace>
  <inkml:trace contextRef="#ctx0" brushRef="#br0" timeOffset="40930">2705 5263 7569,'0'-9'-390,"-4"1"474,-1 3 0,-2 4 393,2-4-82,4 3-234,-12 2 1,9 0-420,-6 0 1,6 0 76,-6 0 181,6 0 0,-15 7 0,3 1 0</inkml:trace>
  <inkml:trace contextRef="#ctx0" brushRef="#br0" timeOffset="41456">2235 5263 7569,'15'9'502,"-1"1"-188,-5 0-170,-3-2-207,-6-1-911,0-7 974,-6 0 0,-3 0 0,-5 0 0</inkml:trace>
  <inkml:trace contextRef="#ctx0" brushRef="#br0" timeOffset="1292">3896 838 7569,'0'8'-1438,"0"-1"1416,0-7 124,-6 0-106,4 0 29,-5 0 1,1-7 0,-2-1 0</inkml:trace>
  <inkml:trace contextRef="#ctx0" brushRef="#br0" timeOffset="1508">4366 941 6327,'-9'-8'-108,"-1"3"108,7-3 0,-10 0 0,4-7 0</inkml:trace>
  <inkml:trace contextRef="#ctx0" brushRef="#br0" timeOffset="1666">4411 676 7569,'8'-6'-806,"-2"3"751,-6-7 142,0 0 1,0-5-238,0 1 70,0 5 1,0-4 79,0 4 0,-6-5 0,-2 0 0</inkml:trace>
  <inkml:trace contextRef="#ctx0" brushRef="#br0" timeOffset="2474">6380 720 6891,'8'-6'519,"4"-2"-280,-7-7 1,1-1-75,-1-4 0,-2-1-171,7-4 0,-7-2 75,2 2 0,-3-1-266,-2 2 0,0-4 93,0 3 1,0 2-290,0-1 0,0 1 393,0-1 0,7-4 0,1 5 0</inkml:trace>
  <inkml:trace contextRef="#ctx0" brushRef="#br0" timeOffset="2658">6792 221 7569,'0'10'38,"0"-1"38,-7 1 0,-3 0 89,-9 0 0,1-7-73,-7 2 1,-4 1 54,-5-1 0,-2 0-1,1-5 1,4 0-212,-3 0 63,-3 0 1,4 5-351,-6 0 0,1 0 226,-1-5 1,-2 0-824,7 0 949,0 0 0,4 6 0,1 3 0</inkml:trace>
  <inkml:trace contextRef="#ctx0" brushRef="#br0" timeOffset="3115">7615 382 7569,'-11'2'-727,"-4"3"449,3-3 1,-10 4 531,2-6-99,4 0 0,-12 0 14,3 0 1,-7 0-126,-3 0 1,-1 0-20,2 0 1,5 5 27,-1 0 0,3 6-121,7-1 1,0 3 71,6 2 0,1 0-127,3-1 1,3 3 16,7 2 0,2-2-10,3 2 1,6-3 77,14-1 1,6-2-3,13-3 1,8 1 33,7-6 0,-7 0-39,2-5 0,-7-5 171,-2 0 1,-8-8-45,-3-1 0,-11-1 74,-8-5 1,-2-1 30,-8 2 1,5-6-82,-5 6 0,-2-6-190,-8 5 0,-3-4 97,-7 4 1,-4 2-446,-1 9 1,-9-3 431,4 7 0,-13 0 0,7 5 0</inkml:trace>
  <inkml:trace contextRef="#ctx0" brushRef="#br0" timeOffset="3349">7806 691 7569,'29'0'-1491,"-1"0"1597,-3 0 0,2-8 332,-2-7 0,8-1-199,1-9 0,5 1-265,-5-6 1,-1-4 64,-8 0-12,2-7 1,-17 8-109,0-6 0,-10 5 105,-10-5 0,-9 6-237,-21-1 1,-2 4 92,-17 6 1,0 3 119,-4 6 0,-8 0 0,11 1 0</inkml:trace>
  <inkml:trace contextRef="#ctx0" brushRef="#br0" timeOffset="3634">7086 912 7569,'-21'-7'-185,"3"-6"286,-7-7 1,7-1-4,-1 2 1,4-4 90,5-7 0,-1-4 0,6 0 0,0-7-236,5 2 37,0-4 1,13-3-370,6-3 1,8-3 244,2-7 1,7 7 133,3 3 0,10-3 0,3 0 0</inkml:trace>
  <inkml:trace contextRef="#ctx0" brushRef="#br0" timeOffset="4045">9114 676 7569,'-14'9'-380,"-1"2"377,0-6 1,-4 1-82,-1-1 1,0-3 125,6 3 1,-8-4-91,-2-1 0,1 0 20,-1 0 0,-1-1 28,-4-4 0,-1 3 0,1-4 0</inkml:trace>
  <inkml:trace contextRef="#ctx0" brushRef="#br0" timeOffset="4244">9085 456 7569,'-20'5'-511,"1"0"235,-7 0 158,9-5 0,-11 0 144,4 0 24,-4 0 0,-6 1-176,0 4 1,-7-3 125,2 3 0,-4 3 0,-1 0 0</inkml:trace>
  <inkml:trace contextRef="#ctx0" brushRef="#br0" timeOffset="4529">9467 853 7569,'0'-20'-91,"0"1"20,0-8 1,5 5-93,0-8 1,5 1 105,-5-1 1,4 1-153,-4 0 1,0 1 208,-5 3 0,7-2 0,1 4 0</inkml:trace>
  <inkml:trace contextRef="#ctx0" brushRef="#br0" timeOffset="5060">6557 2279 7461,'8'-7'-717,"-3"-3"0,1-4 791,-1-6 1,2 2 149,-2-7 0,-2 1 32,7-5-157,-7-7 1,5 5-253,-3-4 0,-3 3 88,2-3 0,-2 4 65,-2-3 0,7 3 0,1 2 0</inkml:trace>
  <inkml:trace contextRef="#ctx0" brushRef="#br0" timeOffset="5262">6865 1720 7569,'8'2'-35,"-3"3"63,-3-4 1,-10 6 139,-7-7 0,-6-2-105,-9-3 1,-5 4 6,-5-4 1,1 1-145,-5-1 1,7 4-246,-12-4 236,6 3 0,-11 2-59,0 0 0,-1 0-457,-14 0 599,1 0 0,-12 7 0,-2 1 0</inkml:trace>
  <inkml:trace contextRef="#ctx0" brushRef="#br0" timeOffset="5787">7497 2058 7569,'-19'0'-424,"-1"0"345,-6 0 1,2 0 25,-11 0 1,4 0-37,-3 0 0,3 0 83,1 0 1,3 0-84,2 0 0,2 0 91,4 0 0,7 5-7,-2 0 0,4 6-79,0-1 0,3 3 57,7 2 1,2-4-104,3 4 1,5-4 83,9 9 0,9-4-12,6-1 1,9 0 125,1-1-92,7-5 0,7 2 100,1-6 1,-11 0-97,-4-5 0,-17 0 120,-2 0 1,-9-2-101,-6-3 1,-3-3 168,-7-7 1,-2-4-60,-3-1 1,-8-4 14,-7 4 0,-7 1-55,-3 4 1,1-5-176,-5 1 0,1 4-149,-1 5 0,3 2 1,-4-2 253,11-3 0,-4 5 0,5-7 0</inkml:trace>
  <inkml:trace contextRef="#ctx0" brushRef="#br0" timeOffset="5927">7688 2176 7569,'15'14'0,"0"1"0,-2 0-166,-3-1 0,3 1-468,-3 0 526,3 0 108,8-7 0,2 11 0,6-2 0</inkml:trace>
  <inkml:trace contextRef="#ctx0" brushRef="#br0" timeOffset="6436">9070 2249 6561,'0'8'394,"-1"-1"-280,-4-7 0,-4 5-29,-5 0 1,-1 0-131,0-5 1,-6 0 67,-3 0 1,-4 1-146,-2 4 0,-4-3 107,0 3 1,-10-4-239,5-1 1,-7 0 252,7 0 0,-4 0 0,-1 0 0</inkml:trace>
  <inkml:trace contextRef="#ctx0" brushRef="#br0" timeOffset="6638">8908 2029 7569,'9'0'-1048,"-3"0"1230,-6 0-62,-13 0 0,-3 1-82,-14 4 1,-1-3-45,-3 3 1,1-4 37,-6-1 1,2 0-394,-3 0 361,-2 0 0,11 7 0,-5 1 0</inkml:trace>
  <inkml:trace contextRef="#ctx0" brushRef="#br0" timeOffset="7345">9555 2308 7537,'7'-8'28,"-6"-5"-158,4 3 0,2-5 90,-2-4 1,1 1-68,-1-7 1,-2 1 58,7-6 1,-5 1-98,5 0 0,-7-1-115,2 1 260,3 6 0,0-5 0,7 5 0</inkml:trace>
  <inkml:trace contextRef="#ctx0" brushRef="#br0" timeOffset="7546">9908 1779 7569,'-7'8'-249,"-6"3"-246,-6-6 502,-7 0 0,3 0 212,-7 0 0,-4 2-150,0-3 1,-5-2 8,4 3 1,-6-3-80,2-2 0,-3 0-137,-2 0 1,-5 0 137,0 0 0,-7 0 0,4 0 0</inkml:trace>
  <inkml:trace contextRef="#ctx0" brushRef="#br0" timeOffset="8197">10555 1985 7569,'-21'14'-757,"-4"1"520,-3 0 1,4-1 133,-1 1 0,7-5 229,-1 0 1,2 0 8,3 4-98,-1-6 1,5 5-85,0-3 1,7-2 81,-2 2 1,-1-5-32,1 5 1,0-5 24,5 5 0,6-7-73,4 2 1,8-2 37,2 2 1,6-3-12,-2 2 0,6-2 9,4-2 1,-3 0 7,3 0 1,-3-5 49,-1 0 1,-1-6-46,1 1 1,-7-3 75,-4-2 1,2 1-67,-1-1 1,-2 0 47,-8 1 1,1-1-26,-6 0 0,-2 0 5,-8 1 1,-6 4-101,-14 0 1,-6 7 88,-13-2 0,-5 3-216,0 2 0,-3 0 59,8 0 1,-3 2-196,7 3 320,5-4 0,-1 13 0,6-6 0</inkml:trace>
  <inkml:trace contextRef="#ctx0" brushRef="#br0" timeOffset="8370">10687 2058 7569,'15'0'-387,"-2"7"-240,-3 2 554,3-2 1,-12 6 77,4-3 30,3 3 1,-4 3 86,5 4 0,-4-4-54,5 4 1,-5-4-74,5-1 1,0 4 60,4 1 0,1-5-191,0-6 0,6 0 135,3 0 0,4 5 0,2-6 0</inkml:trace>
  <inkml:trace contextRef="#ctx0" brushRef="#br0" timeOffset="9062">11892 2088 7131,'-8'6'-175,"-6"-4"200,-1 3 0,-6-4-49,-9-1 1,1 0 53,-1 0 0,1 0-15,0 0 1,1 0-143,3 0 63,-2 0 1,10 0-327,-2 0 390,2 0 0,3 7 0,-1 1 0</inkml:trace>
  <inkml:trace contextRef="#ctx0" brushRef="#br0" timeOffset="9321">12230 2220 7569,'0'-15'-1381,"0"0"1527,0 1-41,0-1 1,0-1-10,0-4 1,0 2-87,0-6 0,0 1-9,0-2 1,0-1 8,0 7 0,0-6-295,0 5 285,0 1 0,7-2 0,1-2 0</inkml:trace>
  <inkml:trace contextRef="#ctx0" brushRef="#br0" timeOffset="9677">12951 2117 7569,'10'0'-584,"-1"0"429,-5 0 0,4-5 72,-3 0 0,-2-6 151,7 1 1,-5-3 177,4-2 0,-4 0-191,5 1 1,-5-6-38,5 1 1,-5-6-25,5 5 0,-7-4-157,2 4 0,-2-1 23,2 1 1,-4 4 156,4-3-17,-3 2 0,-2 3 0,0-1 0</inkml:trace>
  <inkml:trace contextRef="#ctx0" brushRef="#br0" timeOffset="9863">13259 1882 7569,'0'10'-325,"0"-1"201,0-5 0,0 2 294,-6-6-114,4 0 0,-12 0-52,-1 0 1,-2 0 66,-7 0 0,-1 0-90,-4 0 1,0-2 75,-1-2 0,-4 2-461,0-3 404,-1-3 0,-1 0 0,-1-7 0</inkml:trace>
  <inkml:trace contextRef="#ctx0" brushRef="#br0" timeOffset="10269">13803 2073 7111,'-8'0'-457,"2"0"457,6 0 38,-7-7 1,5-6 80,-3-6 0,4-3-195,1 3 91,6-4 0,-2-2-227,5 1 1,1 4 211,5-4 0,0 6 0,-1-3 0</inkml:trace>
  <inkml:trace contextRef="#ctx0" brushRef="#br0" timeOffset="13475">16978 2220 7569,'15'0'-1069,"0"0"1006,-1 0 1,1-2 272,0-3 1,4 2-123,1-7 0,1 0 3,-1-4 1,-2-1 10,6 0-81,-6-6 0,5 5-62,-3-4 1,1 4 67,3 1 0,-2-1-71,-8-4 1,4 9 67,-3-4-125,3 4 119,-16-4 1,1 5-40,-13 0 0,-6 7 4,-14-2 1,1 4-3,0 1 0,-1 0-138,1 0 0,-6-5 92,1 0 1,-2-5-312,2 5 376,3-6 0,-5 2 0,7-5 0</inkml:trace>
  <inkml:trace contextRef="#ctx0" brushRef="#br0" timeOffset="12916">16199 1794 6517,'-6'8'-133,"-2"-2"225,-7-6 0,0 5-36,0 0 0,-4 2-19,-1-3 1,-4 0 5,4 6 1,-1-2-52,1 1 1,4 5-7,-4-5 0,4 3 20,1-2 1,6 3-78,-1-4 0,5 5 57,-5 0 1,7-4-242,-2 0 155,3 0 83,2 4 1,8-1-10,7-3 1,1-3 22,9-7 1,-2 0 2,1 0 1,4 0 9,-3 0 0,1-7 169,-2-3-179,4 4 1,-12-7 106,4 3 1,-4-3-43,-1-2 1,-2-4-41,-3-1 0,-4 0-41,-6 6 1,0-1 45,0 0 0,-8 1-56,-7-1 1,-6 5 46,-8 0 0,-5 7-217,-1-2 1,-1 4 195,2 1 0,3 6 0,-5 2 0</inkml:trace>
  <inkml:trace contextRef="#ctx0" brushRef="#br0" timeOffset="13088">16096 1882 7569,'15'6'0,"0"2"-672,-1 7 476,1-7 1,-5 5 113,0-3 1,-5 3 143,4 2 0,0 1-42,0 4 1,3-4-10,-7 4 1,6-4-74,-1-1 40,3 0 1,3-1-121,4 1 1,-2 0 141,6-1 0,7 1 0,7 0 0</inkml:trace>
  <inkml:trace contextRef="#ctx0" brushRef="#br0" timeOffset="14674">15670 2587 7569,'-15'0'-862,"-1"0"806,-4 0 1,2-8 220,-6-7 0,4-6-49,-4-8 1,6-7 96,-2-3 1,4-12-158,1-8 0,2-8-39,3-11 0,-1 3-1243,6-4 1177,-6 4 0,9 2-215,-3-1 1,3-6-84,2-3 0,2 1 347,3-1 0,3 13 0,7-2 0</inkml:trace>
  <inkml:trace contextRef="#ctx0" brushRef="#br0" timeOffset="14042">18022 1941 7569,'8'0'-1328,"-1"0"1578,-7 0-211,-13 0 1,1 1 11,-12 4 0,6-3-60,-2 3 1,4-2 51,1 2 1,0-2-60,1 7 1,-1-5 49,0 5 1,5-1-20,1 6 0,4-4-13,-5 4 1,7-3-11,-2 7 1,-2-1-25,2 2 0,0-4 44,5 4 0,0 1-34,0-2 1,7 1 27,3-5 0,3-1 26,2 1 1,1-7-29,3-3 0,-1-3 0,7-2 0,-2-7 11,1-2 1,2-5 2,-6 0 0,1-3 29,-1-2 0,-9 3-31,4-4 0,-4 2 2,4-2 1,-5 4-2,0-4 1,-7-1-42,2 2 1,-10-1 39,-5 5 0,-9 2-190,-6 3 1,-4 2-61,-6 3 234,4 4 0,-11-6 0,4 7 0</inkml:trace>
  <inkml:trace contextRef="#ctx0" brushRef="#br0" timeOffset="14318">18345 2367 7569,'22'0'0,"-5"0"-759,8 0 464,-7-7 0,8-6 141,-6-6 1,11-9 288,-2-2 1,4-1-40,-4-8 1,5 0 147,1-5 0,1 1 67,-2 4-282,-3-3 1,-2 6-82,-9-3 0,-10-2 89,-5 7 1,-17 1-235,-7 8 0,-21-1 87,-9 7 1,-9-1-291,-11 5 400,0 1 0,-24 5 0,4 3 0</inkml:trace>
  <inkml:trace contextRef="#ctx0" brushRef="#br0" timeOffset="22041">5763 0 7341,'-15'10'-222,"0"0"1,1-2 113,-1 2 1,-5 3 82,1-3 0,-2 3 65,1 1 1,-1 1-98,-4 0 0,4 1 64,6 4 0,-4-4-23,-1 4 1,2 3 14,8 1 1,-3 2 16,4-1 0,2 2-12,2-2 0,-1 3 0,1 1 0,0-1 2,5-4 0,1 3 2,4-8 0,3 6 9,7-6 1,0 6-10,0-6 1,4 3-1,1-3 1,-2 2 30,-8 4 0,1 3 4,-6-4 0,5 6 14,-5 4 0,-1-3 7,-4 3 0,0 2-14,0-2-17,-6 7-8,4-10 1,-14 10-32,6-7 22,-13 1 0,18-12 0,-11-4 6,-2-3 0,3-1-30,-4 0 0,2-7-8,3-3 1,4-2-37,0 2 20,0-3 0,1 3-42,-1-10 0,7 1 55,-2-5-53,3-1 61,2-5 10,0 7 1,2 0-4,3 3 1,3 3-12,6-3 9,1 4 0,0 2 23,-1 4 1,-4 3 73,0 7 1,-7 6-32,2 4 1,-3 3-42,-2 1 0,0 2 38,0 3 1,-5 4-20,0 6 1,-5 3 3,5 7 0,-6-3-14,1 13 0,-3-10-2,-2 9 0,6-6-12,-1 7 1,5-2-7,-5 2 1,5 1-75,-5 4-693,7 3 757,-3-18 1,6 8-3,0-13 0,0-2 20,0-8 14,0-3-25,6-13 1,-3-2-9,7-6 1,2-7-1,7-3 0,1-10-45,9-5 1,-3-11 270,9-8 1,1-2-422,-2-9 198,0 1 0,-11 2 0,-2 1 0</inkml:trace>
  <inkml:trace contextRef="#ctx0" brushRef="#br0" timeOffset="25265">4205 3910 7569,'0'8'132,"0"-1"-592,0-7-142,-7 0 423,6-7 1,-6-1-144,7-7 322,0 1 0,7-1 0,1 0 0</inkml:trace>
  <inkml:trace contextRef="#ctx0" brushRef="#br0" timeOffset="25422">4219 3704 7092,'9'-8'36,"-3"0"-37,-6 3 0,0 2 1,0-7 0,0 0-274,0-4 1,-1 1 273,-4 3 0,-4-10 0,-5 4 0</inkml:trace>
  <inkml:trace contextRef="#ctx0" brushRef="#br0" timeOffset="28350">8174 3954 7569,'6'8'-512,"-4"6"361,4-13 1,-7 7 322,-4-3-40,-3-3 0,-12 4-53,0-6 1,-4 0 4,4 0 1,-11 0-100,2 0 1,-2 0 87,6 0 1,-3-5-262,4 1 1,-4-6-39,-1 5 226,-1-7 0,1 4 0,0-6 0</inkml:trace>
  <inkml:trace contextRef="#ctx0" brushRef="#br0" timeOffset="28540">8129 3719 7569,'0'10'75,"0"0"62,-13-1 1,2 0-64,-14-4 1,3 1-189,-3-1 1,-3 0-248,4-5 266,-4 0 1,-1-5-14,-1 0 1,1-5 107,-1 5 0,1 0 0,0 5 0</inkml:trace>
  <inkml:trace contextRef="#ctx0" brushRef="#br0" timeOffset="26597">5425 4013 7569,'8'7'-1025,"-2"-6"1414,-6 6 6,0-7-348,0-13 1,0 3-28,0-10 1,0-1 43,0 1 1,5 1-109,0 4 1,0-4 59,-5-1 1,5-1-148,0 1 0,0 4 90,-5-4 0,5-1-148,0 1 0,4 1-44,-4 4 1,7 0 29,-2 1 1,3-1 202,1 0 0,1 1 0,0-1 0</inkml:trace>
  <inkml:trace contextRef="#ctx0" brushRef="#br0" timeOffset="26789">5778 3543 7569,'8'0'-539,"-2"0"700,-6 0 1,-11 0-12,-4 0 1,-9 0-31,-1 0 0,-8 5 121,-1 0 1,-7 1-128,2-1 0,-3-3-87,-2 2 0,1-2-153,4-2 0,-2 0 92,7 0 0,-1 0 120,6 0 1,1 2-29,4 3 0,-2-4-483,6 4 0,1-3 425,4-2 0,0 6 0,0 3 0</inkml:trace>
  <inkml:trace contextRef="#ctx0" brushRef="#br0" timeOffset="27334">6424 3851 7569,'15'0'-1041,"-7"0"866,5 0 214,-11-6 22,11 4 1,-11-6 229,2 3-110,-2 4-18,-2-6 0,-6 7-79,-4 0 0,-3 0-91,-2 0 57,0 0 0,-1 5-84,-4 0 1,4 6 54,-4-1 1,6 3-81,4 2 86,-3-7 0,11 5-46,-3-3 0,-1 3-15,1 2 0,2-2 12,8-4 1,3 3-1,6-7 0,1 5-54,0-6 75,6 1 0,0-5-1,4 0 0,3 0-2,-4 0 1,5-6 41,6-4 0,-6-3-39,1-2 0,-3 1 104,-7-1 0,-5 0-94,-6 0 0,-5-4 110,1-1 0,-4 1-38,-1 4 0,-6 5-22,-4 0 1,-3 2-95,-2-2 1,-6 4 76,-4 6 1,3 0-193,-3 0 1,5 0 47,-4 0 1,1 0-206,-1 0 1,1 0 101,3 0 1,4 5-48,-4 0 0,9 4-65,1-4 317,7 7 0,-4-4 0,7 7 0</inkml:trace>
  <inkml:trace contextRef="#ctx0" brushRef="#br0" timeOffset="27481">6527 3881 7569,'15'0'-276,"0"0"200,-1 0 0,1 1-84,0 4 76,-7-3 126,5 11 1,-10-5 4,7 7 0,-7-5-127,2-1 1,-2 1 114,2 5 0,4 0-114,5-1 0,1-1 97,0-3 1,1 2-260,4-7 0,-1 4 241,11-4 0,2 7 0,12-4 0</inkml:trace>
  <inkml:trace contextRef="#ctx0" brushRef="#br0" timeOffset="27725">7115 4131 7569,'7'-15'-371,"3"0"295,3 1 0,-4-8 129,1-2 1,0-6 208,5-4 1,-6 0-98,1-10 1,-2 3 10,2-8 0,-3-2 132,-7 2-293,0 7 1,-7-1-65,-3 4 1,-9 5-262,-6 4 1,-9 4-574,-5 12 883,-17-4 0,2 16 0,-11-4 0</inkml:trace>
  <inkml:trace contextRef="#ctx0" brushRef="#br0" timeOffset="27992">6130 4307 7248,'-14'-6'162,"-1"-3"1,5-7 5,0-4 0,1-9-57,-6-10 0,2-10-168,3-5 0,2-2 73,3 3 1,3-5-360,-3 4 0,9 2 59,1-2 284,13 7 0,-2-4 0,13 7 0</inkml:trace>
  <inkml:trace contextRef="#ctx0" brushRef="#br0" timeOffset="29639">9335 3719 7569,'8'0'366,"-2"0"1,-7 5-529,-4 0 1,0 0 102,-10-5 0,2 5 1,-11 0 1,-1 1 63,-4-1 0,-1-2-93,1 7 0,5-5-47,-1 5 17,7 0 152,-10 4 0,12 1-199,-4 0 125,11-1 43,-4 1 1,11 0-5,-3-1 0,3 1-12,2 0 0,2 0-2,3-1 0,5-4 68,9 0 0,4-2 7,7 2 1,1-4 25,3-6-74,3 0 1,14 0 1,0-1 63,3-4-58,-10-3 2,-8-7 1,-9 0 0,-2 1 1,-4-1 7,-6 0 0,-7-1 1,-3-4 1,-3 4-5,-2-4 1,-9 6 1,-5 4 1,-8-3-81,-7 3 74,0 3-7,-1-6 0,-4 7-232,0-4 106,-1 3-35,6 1 0,1 4-80,4-3 1,2 4-54,8 1-153,-1 0 326,0 0 0,7 1 10,3 4 1,5-3 88,5 3 0,3 1 5,7-1 0,1 5 76,4-5-21,3 0-22,6-5 1,1 2 120,-1 2 1,-1-2-38,-4 3 1,-1 1 77,-3-1 1,-4 7-86,4-2 1,-9-2-23,-1 2 1,-5 4-29,5 6 24,-7-1-28,3 3 0,-4 1-90,3 6-37,-3-6 88,4-2 1,1-1-2,2-1 0,0 1-34,0-5 1,1-7-10,5-3 0,0-4-63,-1-1 1,1-1-319,0-4 408,6-3 0,-5-14 0,6-1 0</inkml:trace>
  <inkml:trace contextRef="#ctx0" brushRef="#br0" timeOffset="30706">11275 4042 7458,'8'0'-341,"0"-4"293,-3-1 0,-1-7 297,5 2 0,-5-9-73,0-6 0,3-4-306,-2-5 0,1 1-34,-1-6 1,-3 4-132,3-4 1,-3 7 294,-2-3 0,6-2 0,2-1 0</inkml:trace>
  <inkml:trace contextRef="#ctx0" brushRef="#br0" timeOffset="30059">10555 4028 7569,'8'0'-634,"-2"0"684,-6 0 24,0-7 1,0-1 136,0-7 0,0-6-189,0-3 1,0 1-76,0-2 1,2 1 0,3-6 87,-3-6-8,4 5 0,-6-6-212,0 3-23,7 3 134,-6-12 0,6 12-152,-7-3 1,0 9 225,0 6 0,0 2 0,0 3 0</inkml:trace>
  <inkml:trace contextRef="#ctx0" brushRef="#br0" timeOffset="30257">10775 3704 7569,'0'15'-455,"0"-7"1,-1 4 391,-4-7 0,-5 4 82,-10-4 1,-4 0 280,-10-5 1,-4 0-243,-6 0 0,1-5-106,4 0 0,-3-6-304,3 1 160,-4-3-1,6-2 193,1 1 0,6-1 0,1 0 0</inkml:trace>
  <inkml:trace contextRef="#ctx0" brushRef="#br0" timeOffset="31914">12877 4131 7569,'-10'8'-1106,"1"-3"1002,5-4 1,-7-2 297,6-4 1,-5-5-71,5-10 1,0 2-139,5-6 0,0-1-82,0-4 0,0 0 36,0-1 0,0-2-91,0 2 0,7-2 97,3 7 1,-2-3-2,2-1 1,0 6-97,4 3 1,6 6 150,-1 4 0,8-3 0,-5 5 0</inkml:trace>
  <inkml:trace contextRef="#ctx0" brushRef="#br0" timeOffset="32465">13597 3969 6767,'-14'5'110,"-1"0"1,-1 0-52,-4-5 0,4 0-136,-4 0 1,4 1 57,1 4 0,0-3-30,1 3 27,-1 3 0,2 0-7,3 7 0,4-5 90,6-1 1,0 6-72,0 5 0,1-1 75,4-4 1,-2 5-64,7-1 1,5 6 107,5-6 0,1 1-12,-2-5 1,4-1-28,7 1 1,1-7-37,3-3 1,-1-3 1,6-2 1,-6 0-75,1 0 1,-10-5 73,-4 0 0,-4-8-92,-1-2 0,-7 0 78,-3-4 1,-3 2-71,-2 3 0,-7-7 24,-3-4 0,-4 2 0,-6-1 0,-3 6-20,-6-2 1,-2-1-82,-4 1 0,6 1 2,0 4 0,-4-3 55,8 3 1,-4-3-166,9 9 1,1 2-91,4 2 322,0 3 0,1 2 0,-1 0 0</inkml:trace>
  <inkml:trace contextRef="#ctx0" brushRef="#br0" timeOffset="32649">13715 3998 7569,'23'0'-136,"3"0"36,-6 0 0,-2 2 136,-9 3 1,4-2-86,-3 7 1,-2 0-2,2 4 1,-6 1 104,0 0 1,-2 0-133,-2-1 0,2 1 89,3 0 0,-4 4-45,4 1 1,-2-5-5,2-6 1,-1 0-106,5 0 1,-4 3 22,5-7 0,1 0 119,9-5 0,-4 6 0,6 2 0</inkml:trace>
  <inkml:trace contextRef="#ctx0" brushRef="#br0" timeOffset="33615">14685 4292 7122,'8'7'-888,"-1"-5"603,-1 11 681,-4-12-227,11 6 1,-10-9-123,7-3 0,-2 2-36,2-7 0,3 0-2,-3-4 1,3-1 80,2 0 0,1 1-70,4-1 0,-2-5 42,6 1 0,-1-6-40,2 6 1,1-6-20,-7 5 1,1 1 28,-5 4 0,-6 0 7,1 1 0,-7-1 40,2 0 1,-3 6-33,-2-1 0,-2 2 22,-3-2 0,-3-2-29,-6 7 0,-6-6-58,0 1 1,-6-3 65,2-2 1,-4 1-211,-1-1 1,4 0 1,1 1 1,4-1 4,-5 0 0,6 2 155,-6 3 0,7-3 0,-3 5 0</inkml:trace>
  <inkml:trace contextRef="#ctx0" brushRef="#br0" timeOffset="33851">15082 4189 7569,'8'15'301,"-3"0"-152,-10 0 0,-5-1-115,-9 1 1,-4 0-231,-6-1 1,-7 1-259,-4 0 344,-2-1 1,-2 1-65,0 0 0,1-5-343,4-1 517,3 1 0,7 5 0,-1 0 0</inkml:trace>
  <inkml:trace contextRef="#ctx0" brushRef="#br0" timeOffset="34327">15508 3954 7569,'15'0'-29,"-7"0"80,-1 0-324,-7 0 0,-12 0 315,-2 0 0,-9 0-79,3 0 1,-4 5 52,4 0 1,-4 7-1,4-3 1,-3-1-63,8 2 0,-3 0 27,9 5 0,-3-1 51,2 1 0,4-5-19,6 0 0,0 4-2,0 6 1,0 0-7,0-6 1,1 1-4,4 0 1,4-1 14,5 1 1,3-5-4,2 0 1,-1-7-16,7 2 11,-1-3-3,12-2 0,-3-2-23,6-3 1,-6-5 20,1-9 1,-5 1 67,-4-7-59,3 1-22,-19 1 0,9-5-1,-13 4 1,0-3-63,-5 3 1,-3 3 70,-7 6 0,-1 2-142,-14 3 0,-4-1 79,-6 6 1,-4 2-154,5 7 216,0-2 0,-2 18 0,-2-4 0</inkml:trace>
  <inkml:trace contextRef="#ctx0" brushRef="#br0" timeOffset="34590">15891 4454 7569,'21'-8'0,"-3"-5"-329,6 3 193,-6-10 1,5-2 30,-3-8 0,-4-7 28,4-8 0,-4-12 152,-1-11-174,-1-11 1,-6-1 43,-3-3 1,-5-2-225,-5 7 0,-9-6 279,-11 6 0,-9 0 0,-4 4 0</inkml:trace>
  <inkml:trace contextRef="#ctx0" brushRef="#br0" timeOffset="42733">4984 5762 8111,'6'-10'211,"4"1"-414,-3 5 178,6-9 0,-10 5 25,7-7 1,-7 1-135,2-1 1,-3 0 67,-2 1 1,0-1-118,0 0 143,0 1 0,0-1-34,0 0 0,-5 5-74,0 1 144,-7 5 1,4-2 0,-6 6 0,4 0-9,0 0 1,0 1 23,-5 4 1,1 2-21,-1 3 0,-5 4 143,1 1 1,-7 0-77,1 4 1,-3-1 15,-1 2 1,0-2-100,-1 6 1,1-4-109,-1 4 1,1-4-85,0 5 0,1-7-203,3 1 419,-2-3 0,4 6 0,-7 1 0</inkml:trace>
  <inkml:trace contextRef="#ctx0" brushRef="#br0" timeOffset="43742">5689 6042 7569,'7'-9'0,"-4"1"324,7 3-93,0-3 0,3-7 25,-3 1 1,3-7 309,-4-4-381,5-3 0,0-1-27,1-1 0,0-1-74,-1-3 0,-4-2 111,0-3 0,-2-3-178,2 2 0,-4-2 59,-6-2 1,0 0-397,0 0 1,-6-1 157,-4 1 1,-5 2-591,-4 3 1,-2 4 105,-4 11 646,-3-4 0,5 12 0,-6-5 0</inkml:trace>
  <inkml:trace contextRef="#ctx0" brushRef="#br0" timeOffset="46867">10849 5160 7569,'14'0'-387,"1"0"329,0 0 1,-5 0-304,-1 0 444,-5 0 0,2 1 228,-6 4 1,0 8 97,0 7-255,-6 6 0,-2-2-116,-7 11 0,0-3 61,0 8 1,-4-1-172,-1 5 1,-4-2 53,4-2 1,-1-3-288,1-3 0,-1-1-18,-3 6 0,-3-6-527,8 1 850,-1-3 0,12-1 0,2-1 0</inkml:trace>
  <inkml:trace contextRef="#ctx0" brushRef="#br0" timeOffset="47059">11231 5395 7569,'8'0'-217,"-1"0"1,-24 0 303,-2 0-121,-17 0 1,11 6-109,-9 4 1,-2 2 71,2-3 1,-5 4-201,4-3 270,1 3 0,5 15 0,-1 3 0</inkml:trace>
  <inkml:trace contextRef="#ctx0" brushRef="#br0" timeOffset="47451">11187 5733 7569,'15'-7'-140,"-1"-1"0,-1-7 247,-3 1 0,2 4-63,-8 0 0,0 2 85,-9-2 1,-5-1-99,-10 6 0,-2 0-41,-8 5-2,1 0 1,-6 0-51,1 0 0,0 7 57,4 2 1,3 4-103,2 2 0,4 0 40,6-1 0,1 1-132,-1 0 1,5 1-79,0 4 69,7-4 1,-4 5-3,7-6 1,7-2 139,3-3 0,9-4 70,6-6 0,3 0 0,1 0 0,2-1 18,3-4 1,4 0-19,6-10 0,-6 4 58,-4-9 0,-3 2 4,-2-1 1,-1 2 64,-3-2 0,-4-2-75,-6 1 41,-7 0-42,5 12-28,-12-5 15,-1 12 1,-14-6-188,-11 7-16,-3 0 176,-1 7 1,0-4-288,-1 7 276,1-1 0,-1 13 0,1 0 0</inkml:trace>
  <inkml:trace contextRef="#ctx0" brushRef="#br0" timeOffset="48043">11290 5703 7569,'14'0'-674,"1"0"0,0-1 742,0-4 27,-1 3 256,1-4-214,0 6 234,-7 0-209,-2 0-113,-6 6 0,0 2-53,0 7 1,-5 0 48,1 0 1,-1-6-149,5 1 138,-7 0-71,5 5 0,-2-6 15,8 1 0,1-6-15,10 0 0,-4-2 42,9-2 1,-2 0 0,2 0 1,1-6 32,3-4-35,4-3 1,-5-2 0,1 0 34,1 1 0,-1-1-26,6 0 1,-2 0 41,-4 1 0,4-1-35,-4 0 1,-2 2 63,-3 4 0,-2-3-71,-3 7 0,-4 0 21,0 5-28,-7 0 23,-9 13 0,-6-1-77,-12 12 1,-1 1 65,-4 4 1,-6 1-54,1-1 0,0 7 35,4 3 1,-1-1-2,-3 1 0,3 0-48,-3 5 0,1 0 1,-1 0 0,3-1-4,-3-4 1,-1 0 39,6-9 0,-4 2-51,9-7 0,4-4 37,5-1 1,2-4-185,8-1 169,1-7 1,12-8-15,6-10 0,8-10 54,7-4 0,5-4 3,1-1 0,4-1 75,-5 1 0,0 0-101,-4-1 0,-1 1 111,1-1 17,-1 7-103,0-4 0,1 10 113,-1-2 1,-6 4-16,-3 5 0,1-1-38,-2 6 1,6 0-42,-5 5 0,-1 5 4,-4 0 1,0 6-130,-1-1 1,-1 3 81,-3 2 1,3 0-299,-3-1 1,1 1 35,-1 0 284,3-1 0,2 1 0,8 0 0</inkml:trace>
  <inkml:trace contextRef="#ctx0" brushRef="#br0" timeOffset="44159">6601 5821 6887,'-8'-6'1039,"1"2"-670,7-6 0,2-1-107,3-9 1,-2 2-103,7-6 0,-1-1-60,6-4 0,0 0 11,0-1 0,1 1-127,3-1 1,-2 3-299,2 2 1,-7-1 222,-2 6 0,-2 6-1307,2 4 807,-4 0 591,-6 2 0,0 8 0,0 8 0</inkml:trace>
  <inkml:trace contextRef="#ctx0" brushRef="#br0" timeOffset="44593">6557 5836 7569,'16'5'0,"4"0"0,-2 4-37,6-4 159,1 0 1,10-5-1,6 0 219,7 0 1,4 0-136,7 0 1,-1-5-46,1 0 0,-6-4 76,-4 4 1,-4-7-43,-1 2 0,-6-3-126,-4-1 1,-3-1 87,-1 0 0,-9 1-129,-6-1 1,-2 0 190,-8 0-215,-1 1 1,-5-1 0,-4 0 1,-10 1-54,-9-1 0,-4 7-98,-1 3 0,-1-2 88,1 2 0,1-1-38,4 1 1,-3 3 40,8-2 0,4-3-162,5 2 1,7-1 34,-2 1 0,3 1 47,2-5 1,0 4 90,0-5 0,9 0 72,5-5 1,3 1 10,7-1 1,-4 0-48,4 1 0,-6-1 71,2 0 1,-5 0-34,-6 1 96,4-1-107,-11 0 0,3 2 36,-10 4 0,-5 2-79,-9 7 1,1-5-78,-7 0 1,2 2-512,-1 8 1,-2-2 64,6 7 547,-6 0 0,10 11 0,-6 2 0</inkml:trace>
  <inkml:trace contextRef="#ctx0" brushRef="#br0" timeOffset="44990">7924 5733 7569,'8'-7'-560,"-2"6"352,-6-6 1,-6 6 201,-4-4 1,-3 3 368,-2-3 0,-1-1 26,-4 1-213,4 0 0,-10 3-90,6-3 1,-4 4 9,4-4 1,-4 3-91,4 2 0,-4 7 57,4 2 0,-1 4-88,1 2 0,9 0 121,-4 0 0,10 4-166,0 1 1,4-1-11,1-4 0,8 0 45,6-1 0,3 1-6,7 0 1,1-7 54,4-3 0,2-3 9,3-2 0,-2-2-22,2-3 0,-3-3 152,-2-7 1,-4-1-81,-1-4 1,-6 2 65,2-6 0,-10 4-23,-6-4 1,-2 6-13,-2-2 0,-8 1-174,-7 4 1,-6-2 85,-8 13 1,-1-1-550,1 5 1,-1 0 267,1 0 0,1 5 265,4-1 0,-4 14 0,5-1 0</inkml:trace>
  <inkml:trace contextRef="#ctx0" brushRef="#br0" timeOffset="45393">8056 5718 7569,'10'0'0,"0"0"0,-6-5-685,6 0 69,-7 0 644,4-1 444,-7 4 1,2-4 0,3 6-56,-4 0-312,6 0 1,-7 6-143,0 4 0,5 3 59,0 2 1,1 0-26,-1-1 1,-2 3 41,7 2 0,-7-2-69,2 2 0,3-4 23,2-5 0,-2 1-8,2-6 0,0 0 30,5-5 0,1 0 6,4 0 1,-2-7-37,6-2 0,1-9 29,4-2 0,0-1 45,1 1 1,1 4-44,3-4 1,5 1 92,10 4 0,-3-3-70,3 8 1,-3 4 3,-2 1 1,-2 3-11,-3 2 1,-8 0 13,-6 0 0,-9 7-84,-1 2 1,-7 11 71,-8 5 1,-1-3-175,-4 3 0,-5-2 50,-10 1 0,-3 2-877,-6-6 966,0 0 0,-1-6 0,1 1 0</inkml:trace>
  <inkml:trace contextRef="#ctx0" brushRef="#br0" timeOffset="46209">9055 5689 7569,'10'0'0,"0"0"0,0 0-462,5 0 174,-1-7 832,1 6-295,6-6 1,-9 5-101,2-2 1,-7 2 153,3-3-217,-7 3 165,3 2-281,-6-6 37,0 4 195,0-4-135,-6 6 224,4 0 266,-4 0 0,1 6-607,0 4 0,-5-2-9,5 2 1,-5 0 98,6 4 0,-6 1-101,5 0 1,-5 0 79,5-1 1,-1 1-162,1 0 147,3-1-11,-4-5 0,6 4-4,0-4 0,0 0-4,0 0 3,6-5 0,2 2-14,7-6 1,0 0 14,-1 0 0,6 0 2,0 0 1,6-1-2,-2-4 1,4-4 18,1-5 1,-4-1-27,-1 0 0,1 1-3,4-1 0,-1 0-56,-4 1 1,3-4 62,-8 3 1,2-3-16,-1 8 8,-4-3 4,6 5 0,-3-4 2,1 8 0,6-1-12,-2 5 0,-2 0 23,-3 0 1,3 0 7,-3 0 0,1 6 5,-6 4 1,-1 3-31,-3 2 0,-3-1-13,-7 1 0,0 0-69,0 0 1,-7-1 83,-3 1 0,2 1-126,-1 4 0,-3-4 61,-8 4 1,4-4-166,-3-1 0,2-2-533,3-3-167,-1 3 947,0-12 0,0 6 0,1-7 0</inkml:trace>
  <inkml:trace contextRef="#ctx0" brushRef="#br0" timeOffset="46624">9952 5762 7569,'15'0'-297,"-5"0"0,-1 0 130,3 0 1,1-1 286,2-4 0,1 3 246,4-3 0,-4-1-151,3 1 1,-1-5-79,2 5 1,-2-5-69,6 5 0,-6-1 40,2 1 0,-2 3-107,2-3 133,-4 4-176,5 1 1,-8 6 6,-3 4 1,-3 3-63,-7 2 0,-7 1 5,-3 4 1,-3-4-88,-2 4 0,1 1-42,-1-1 1,0-1 74,1-4 1,-1 0 144,0-1 0,1 1 0,-1 0 0</inkml:trace>
  <inkml:trace contextRef="#ctx0" brushRef="#br0" timeOffset="49196">12892 6100 7569,'-10'0'-286,"0"0"1,1 0 56,-6 0 0,0-5 649,0 1 1,1-8-144,-1 2 0,0-3-44,1-1 0,-1-3-95,0-2 1,7-4-30,3-7 1,4-1-83,1-3 1,1-4 43,4-6 1,5 5-126,9 0 0,6-5 74,9-5 1,-1-2-298,6 2 1,-1 4-714,1-4 23,3 9 687,-11 4 280,5 14 0,0-6 0,2 5 0</inkml:trace>
  <inkml:trace contextRef="#ctx0" brushRef="#br0" timeOffset="50580">13891 5733 7181,'-14'0'309,"-1"-2"-232,0-3 1,-1 4 6,-4-4 1,2 3-30,-6 2 1,1 0-1,-3 0 1,3 0 52,2 0 0,-4 2-138,6 3 1,-6-2 64,6 7 1,-1-2-90,5 2-87,1 3 51,-1-5 1,5 8 69,0 4 0,5-4-90,-4 4 1,5-4 60,0-1 0,2 4 9,2 1 0,6 0 11,4-6 0,8-1 16,2-3 1,6 2-20,-2-7 0,3-1 50,-3-4 1,4-6 56,-4-4-83,4-3 0,-3-3 0,-1-2 79,2-2 0,-5-6-70,-1 2 1,-5 2 90,-5 3 0,1-3-82,-6 3 0,0-1 5,-5 6 11,0-1-54,-7 7 0,-1-4-75,-7 7 0,-1 0-76,-4 5 1,-2 0 51,-8 0 0,6 5-77,-1 0 1,7 5 46,-1-5 1,2 6 41,3-1 0,5-2-92,5 2 303,-5 0-96,8 5 0,1-1 43,8-5 1,7-1 40,-1-3 0,6-2-69,-1 7 0,3-7 140,-3 2 0,-2 1-74,2-1 0,-2 0 45,-3-5 1,1 2-37,0 3 1,-6-4 25,1 4 0,0-2-100,5 2 0,-5-3-25,-1 3 63,1 3-105,5 0 1,-5 2 98,-1 0 0,1 0-60,5 4 0,-5 1 39,0 0 1,-1 4-171,6 1 1,0 0 20,-1-6 122,1 1 0,6 6 0,2 2 0</inkml:trace>
  <inkml:trace contextRef="#ctx0" brushRef="#br0" timeOffset="50970">15053 5939 7391,'8'1'-503,"-3"4"825,-4-3-119,-1 4 0,-6-6-115,-2 0 1,-9 0 16,-2 0 1,-4 5-96,-7 0 0,1 2 3,0-2 0,-1-4 0,1 4 0,-1-2-137,1 2 1,5-3-243,-1 3 0,7-4 366,-1-1 0,-4 7 0,0 1 0</inkml:trace>
  <inkml:trace contextRef="#ctx0" brushRef="#br0" timeOffset="51148">14979 5806 7569,'-6'9'-378,"-3"-1"367,-5-3 1,-6-4 0,-1 4 0,-2-3 81,-3-2 0,-2 0-56,-1 0 0,4 0-281,1 0 1,1-5-71,-2 0 336,4 0 0,0 5 0,-2 0 0</inkml:trace>
  <inkml:trace contextRef="#ctx0" brushRef="#br0" timeOffset="51547">15567 5748 7569,'-11'4'-427,"-4"1"0,2 5 493,-12-5-70,7 7 1,-11-9 0,3 5 110,-2-2 1,-4 6-50,7-2 1,4-2-74,1 2 39,4-1-7,1 6 1,0 0-34,1 0 0,6 4 13,3 1 1,3-1-4,2-4 1,2 1 51,3 4-39,9-10 0,4 9 1,7-10 23,1-1 0,8-2-22,5-6 0,-1-1 57,1-4 0,-1-3-37,1-7 55,-3 0 0,-8-4-47,-4-1 0,-3-6 0,-8 3 40,-3 0 1,-3-3-146,-7 6 95,0 1 0,-12 4-78,-2 0 0,-13 2 0,-2 2-86,-8 1 1,-1 7-200,-1-2 336,0 3 0,-6 9 0,1 1 0</inkml:trace>
  <inkml:trace contextRef="#ctx0" brushRef="#br0" timeOffset="51819">15891 6144 7569,'16'-14'0,"2"-3"-132,1-2 1,3-4 97,-3-6 0,2-2 686,4-4-254,3-2-142,-5-7 1,1-2-161,1-3 1,-7 1 178,1-5-633,-9 5 311,-3-2 1,-14 7-244,-3 4 1,-16-2 289,-8 7 0,-14 6 0,-4 7 0</inkml:trace>
  <inkml:trace contextRef="#ctx0" brushRef="#br0" timeOffset="66135">12098 7409 7569,'8'1'-421,"-3"4"273,-3-3-82,-2 4 215,0 1 66,-7-6 0,4 6 26,-7-7 1,0 0-6,-4 0 0,-3 5-8,-2 0 0,-4 0 0,-6-5 1,-2 0-112,-4 0 1,4 5 72,-3-1 1,-2 1-252,2-5 1,-1 0 19,6 0 1,4 0-91,1 0 0,6 0 295,-2 0 0,4-6 0,1-2 0</inkml:trace>
  <inkml:trace contextRef="#ctx0" brushRef="#br0" timeOffset="66337">12054 7188 7569,'10'5'-399,"0"0"200,-7 6-6,3-9 201,-6 11 0,-1-6 19,-4 2 1,-10 3 4,-9-7 1,-6 1-122,-4-1 0,1-3 58,-6 3 1,-2-4-292,-8-1 334,10 0 0,-10 7 0,12 1 0</inkml:trace>
  <inkml:trace contextRef="#ctx0" brushRef="#br0" timeOffset="54029">8747 7335 7569,'0'8'71,"0"-1"1529,0-7-1477,0-13 0,1-4-64,4-12 1,3 0-127,7-1 0,0 1-188,0-1 0,-1 1 138,1 0 0,-2-1-244,-3 1 0,1-1 136,-6 1 0,7 0-321,-3-1 0,-2 7 546,-2 4 0,3 2 0,0 3 0</inkml:trace>
  <inkml:trace contextRef="#ctx0" brushRef="#br0" timeOffset="54271">9085 6835 7569,'15'0'0,"-7"0"-346,-2 0 1040,-6 0 0,-11 0-622,-4 0 1,-3 0-1,3 0 1,1 0-117,-1 0 1,-6 0 95,-4 0 1,-2 0-55,-3 0 0,-4 5 13,0 0 1,-7 2-230,2-2 0,-2-2 58,2 7 1,-4-2-299,4 2 0,3 1 458,2-6 0,3 13 0,1-2 0</inkml:trace>
  <inkml:trace contextRef="#ctx0" brushRef="#br0" timeOffset="64880">9908 7100 7569,'0'8'-631,"0"5"305,0-11 62,0 4 300,0 1 1,-7-6 186,-2 4 1,-4-1-205,-2 1 1,0-4-1,1 4 1,-6-2-40,0 2 1,1-2 32,4 7 1,0-5 0,1 5 1,-1 0 1,0 4 0,7-4-23,3 0 0,-1 2 27,1 7 1,0-7 20,5 2 0,1-2 55,4 2 0,4-1-71,5-3 0,3 2 23,2-7 1,4 4-17,6-4 0,6 0 18,-1-5 1,7 0-26,-2 0 1,-1-6-2,1-4 0,-5-8-6,5-2 1,-11-6-9,1 2 0,-11-2-38,-3 1 1,-2-1 47,-8 6 0,0 1-31,-5 4 0,-8 0 23,-7 1 0,-6 1-112,-9 3 1,-1 2-31,-3 3 1,1 3-112,-6-3 1,5 3 82,-5 2 158,6 0 0,-3 0 0,7 0 0</inkml:trace>
  <inkml:trace contextRef="#ctx0" brushRef="#br0" timeOffset="65234">10393 7614 7569,'21'0'0,"1"0"-189,2 0 92,-3 0 0,-4-6 88,2-4 0,-2-3 0,4-8 59,-7-4 0,4-9 130,-3-5 1,3-5-242,-8-5 0,-4-4 81,-1-5 1,-3 0-250,-2 5 0,-8-1 81,-7 10 1,-8 1-137,-11 9 0,-4 8 284,-6-4 0,-6 11 0,-3-3 0</inkml:trace>
  <inkml:trace contextRef="#ctx0" brushRef="#br0" timeOffset="65520">9482 7644 7569,'-15'14'0,"-5"-5"-152,1-4 0,-6-4-226,6-1 0,-6-6 330,6-4 1,1-10 299,8-4 1,3-12-333,7-8 1,4-12 56,5-8 0,3-17-122,12-2 1,1-6-1368,4 6 1512,1 3 0,6 0 0,1-2 0</inkml:trace>
  <inkml:trace contextRef="#ctx0" brushRef="#br0" timeOffset="67936">13098 7159 6182,'-8'0'-178,"-6"0"1,6 0 360,-6 0 0,4 0-15,0 0 1,0 0-127,-4 0 0,-1 1-9,0 4 0,0-2 11,1 7 0,-1 0 40,0 5 0,6-1-62,-1 1 1,0 5-18,-5-1 1,5 6 4,1-6 1,5 6-1,-1-5 1,4 4 4,1-4 0,0-1-4,0-4 1,1 0 4,4-1 0,4-1-5,5-3 1,3 2 65,2-7 0,2 1-60,4-1 1,8-3 19,-4 3 1,5-5-11,1-5 1,-3-4 16,7-5 0,-6-1-29,1 0 0,-4-1-2,-6-4 1,-3 4-10,-6-3 0,-5-3-11,0 3 0,-7-6-16,2 6 0,-5-1 34,-5 5 1,-8 5-101,-7 1 1,-11 5 87,2 0 0,-5 2-192,-1 2 0,4 2-49,-3 2 1,-2 0-62,2 5 0,1 1 303,9 5 0,-4 6 0,5 2 0</inkml:trace>
  <inkml:trace contextRef="#ctx0" brushRef="#br0" timeOffset="68961">14582 7658 7248,'8'-6'-260,"-1"-2"1,-7-4 351,0-2 1,0 2-57,0-7 1,0-4-32,0-2 1,-5-3 3,0-1 1,-1 0-161,1-1 0,3 1-41,-3-1 0,-1 1 192,1 0 0,0-7 0,5-2 0</inkml:trace>
  <inkml:trace contextRef="#ctx0" brushRef="#br0" timeOffset="69307">15479 7614 7569,'-2'10'-26,"-3"0"67,-3 0 1,-6 0-147,-1-1 104,0-5 1,-4 2-266,-1-6 0,-5 5 156,6 0 0,-6 0-393,6-5 503,-1 0 0,5-7 0,1-1 0</inkml:trace>
  <inkml:trace contextRef="#ctx0" brushRef="#br0" timeOffset="69505">15420 7394 7569,'-15'15'247,"1"-7"1,-6 3-165,1-6 1,-6 0-230,5-5 1,-6 0-610,2 0 409,-4 0 346,5 0 0,-5 6 0,6 3 0</inkml:trace>
  <inkml:trace contextRef="#ctx0" brushRef="#br0" timeOffset="69783">16008 7658 8373,'-15'-1'-69,"1"-4"1,4-10-53,0-9 1,0-12-193,-4-8 0,-1-5 313,0-15 0,-6-6 0,-2-18 0</inkml:trace>
  <inkml:trace contextRef="#ctx0" brushRef="#br0" timeOffset="68407">13950 7541 7569,'8'0'-980,"-1"0"932,-7 0 81,0-7 27,6 6 1,-4-12 13,3 3 0,-3-3-64,-2-2 0,0 0 25,0 1 1,0-1-34,0 0 1,0-6-10,0-3 0,0-3-6,0 3 0,0-4-7,0 4 1,0-4-98,0-2 0,0 6 74,0-1 1,0 8-86,0-3 0,0 4-167,0 1 295,0 0 0,-7 0 0,-1 1 0</inkml:trace>
  <inkml:trace contextRef="#ctx0" brushRef="#br0" timeOffset="68626">14083 7291 7569,'8'0'-1458,"-2"7"1349,-12-6 0,-2 6 378,-7-7-182,0 0 0,0 0-86,1 0 0,-6-2-20,1-3 0,-6 4-161,5-4 1,-6 3 96,2 2 0,1 0 83,-2 0 0,1 7 0,-5 1 0</inkml:trace>
  <inkml:trace contextRef="#ctx0" brushRef="#br1" timeOffset="76982">16934 7526 7569,'10'5'-554,"0"0"0,-5 5 298,4-5 256,1 6 0,5-4 205,0 2 1,-1 0-52,1-5 1,0-2-80,-1 3 0,1-3-15,0-2 0,0 0-20,-1 0 0,1 0 27,0 0 1,-1 0-9,1 0 1,6-5-5,4 0 0,-2-5 0,1 5 0,2-6-31,9 1 1,0-2 28,5 3 0,7-4-16,-3 3 0,5-3 9,0-2 0,-1 0 26,5 1 0,-8-1-15,4 0 0,-7-1-6,7-4 1,3-3 1,2-6 0,8 0 6,2-1 0,1 1-57,-1-1 0,-4-4-75,4 0 1,-4-2 71,-1 2 1,2 1 38,2-6 1,4 4-55,7-4 0,-1 2 31,1-2 1,-7-4-6,-4 4 0,-2-5 6,-2-5 1,6-2 0,4-3 1,-2-1-1,1 6 0,-1-5-237,2 5 0,1-2 236,-6 2 0,1-3 4,-1-7 0,-2-6-18,6-4 0,-9 9 11,5 1 1,-9 3-5,4-2 0,-2 1 11,-8 3 1,-1 1-103,-9 4 1,3-3 113,-2-7 1,7 0-14,2 1 0,6-1-24,-1 0 1,2-5 21,-2 1 1,-4-1-9,-5 5 0,-3-1-8,-3-4 1,2-3-4,-7-6 1,1-1-3,-6 1 1,5 6-5,1 3 1,-1 4-11,-5 1 0,1-5 20,-1 0 0,-4-3-9,-1 9 1,-1-9 5,1 8 0,-1-3-13,-3 3 1,-9 5 3,4 0 1,-4-5-1,4-4 1,-7-1 7,-3 5 0,2 0 0,-2 1 0,0 4-47,-5 0 1,0 2 154,0-2 0,0-5-124,0 0 0,0-1 5,0-9 1,0 2 24,0-2 0,-5 4-12,0 6 0,-7 2 3,3 3 1,-6-3-8,-5 3 1,2-1 3,-6 1 0,4-3 12,-4 3 1,1 1-12,-2 0 1,-2 5 241,2-1 1,-1 4-244,1 0 1,-2 1 112,2 0 1,-3-2-102,-1-3 0,4 4 1,1-4 1,0 3 5,-6 2 0,-1 5 2,-3 0 1,-1 6-4,-9-1 1,2 3-8,-12 1 0,0 6-14,-5-1 1,5 1 14,1-6 1,5 2-26,-1 4 1,3-4 7,2 4 1,-1-4-3,-4-1 1,-5-1 2,-10 1 0,4 4-2,-4 1 1,0 6 4,5-2 1,-1 4-1,11 1 0,-2 0 35,2 1 0,-8 4-32,-7 0 0,-11 7 84,2-2 0,1-2-75,3 3 1,4-1 3,1 5 0,-6 0-18,6 0 0,-12 0-254,-8 0 1,-2 0 236,-2 0 0,6 0 31,4 0 0,1 0 49,-2 0 1,-1 1-58,-3 4 1,-2-3-3,7 3 1,6-2-87,8 2 1,-3-3 108,-1 2 1,1 0 10,-2 1 0,1-4 3,-6 4 1,7-3-32,3-2 0,4 0 18,1 0 0,-1 0-45,-4 0 0,-5 0 36,-9 0 1,5 0-41,-1 0 1,1 0 27,4 0 0,2 5-5,-2 0 1,7 1 5,-1-1 1,-3-3 1,3 3 1,-1-4-12,5-1 1,2 2 7,3 3 1,-1-4 55,6 4 1,-4 2-49,-1-2 0,0 1 60,-9-1 1,-4 2-96,-2 2 0,4 5-85,1-5 1,5-1 169,5 2 1,-4 0 98,-1 5 1,-2-5-171,-7-1 0,6-5 31,-2 1 1,9-4-50,1-1 0,1 0 293,0 0 0,4 0-287,9 0 1,-7-5 94,3 0 0,-3-6-108,2 1 0,1 2 30,0-2 1,-3 2-16,3-2 0,-2-1-4,12 6 1,-5-2 17,4 2 0,-1 4 96,2-4 1,3 3-77,-3 2 0,-9 0 93,-1 0 0,-8 5-34,3 0 0,0 0 1,5-5 1,0 0-80,0 0 1,4 0-3,1 0 0,5 0-35,-5 0 0,4 0 69,-4 0 0,0 0-45,-5 0 1,-5 2 21,0 3 0,-7-4 36,2 4 0,4-3-42,1-2 0,3 0 9,2 0 0,2 0-4,2 0 1,-2-5-3,3 0 0,-4-5-4,-1 5 1,-2-6 1,-3 1 0,4-3-49,-4-2 0,8 0 42,2 1 0,6 1-3,-1 3 1,3-3-41,1 3 1,6-3-9,-1-2 0,6 2 33,-6 3 1,2-1-1,-1 6 0,-4 0 46,4 5 1,-4 0-47,-2 0 0,-1 0 85,-3 0 1,-2 0-72,-3 0 1,-4 0 59,4 0 0,-2 0-98,2 0 1,-2 0 8,7 0 0,5 0 34,4 0 1,2-5-15,-1 0 1,-2 0-59,6 5 1,-1-4 53,1-1 1,4 0-27,-4 5 1,-1-5 15,2 0 1,-6-2 16,5 3 1,-1 2 13,2-3 0,2 3 0,-2 2 1,-3 0-8,3 0 0,-6 0 4,6 0 1,-6 0 60,6 0 1,-6 0-64,6 0 1,-3 2-69,3 3 1,2-3 73,-2 2 0,1-2-234,-2-2 0,9 0-79,-4 0 1,4 0-75,-4 0 0,5 0-208,0 0-79,7-6 676,-10 4 0,11-11 0,-4 5 0</inkml:trace>
  <inkml:trace contextRef="#ctx0" brushRef="#br1" timeOffset="77470">10981 912 7569,'0'14'-161,"0"1"0,0-5-678,0 0 680,0-1 0,0 1 363,0 0-89,0-7 654,0 4-623,-6-14 0,2 6-11,-6-4 4,1-3 0,-6 1-21,0-3 0,5 2-67,1 3 0,-1-1-32,-5-4 1,5-3 6,1 3 0,-1-3-56,-5-2 0,5 0 42,0 1 1,6-6-77,-6 1 1,5-1 77,-5 5 1,7-4-65,-2-1 0,3-4 1,2 4 1,0-6-7,0 1 1,7 2 45,3-1 1,3 1-2,1-1 1,3-3-62,2 8 0,9-7 51,6 1 1,14-2-205,1-3 1,14 6-74,11-1 1,-1 2-1326,6-1 1622,-17 3 0,2 12 0,-12 3 0</inkml:trace>
  <inkml:trace contextRef="#ctx0" brushRef="#br0" timeOffset="138314">9937 2558 7569,'0'-10'32,"0"0"1,0 0 71,0-4 0,-5-3-115,1-2 1,-1-2 94,5-4 0,0-8-195,0 4 1,1-10-58,4 0 0,3-9 40,7-1 1,5-5-166,-1 5 1,12-1 292,-1 1 0,9 3 0,-2-5 0</inkml:trace>
  <inkml:trace contextRef="#ctx0" brushRef="#br0" timeOffset="139011">12333 2499 7569,'15'-8'-534,"0"-5"0,-5 5 469,-1-7 1,1-1 263,5-4 1,4-4 12,1-11-157,0-2 1,-1-14-65,1-3 0,4-3 77,-4-2 0,0-1-87,-6-4 0,-6 4 76,-3-4 0,-5 4-150,-5 1 1,-11 2 85,-13 3 0,-2 5 7,-9 9 0,-5-2 0,-8 4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57.5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1 383 7569,'8'0'-605,"-2"0"1021,-6 0-306,0-7 0,5-1 302,0-6-419,0-8 0,1-1 108,4-6 1,-2 0-232,2-1 1,-5-4 70,5 0 0,-5-1-579,5 6 638,-7 0 0,10-1 0,-5 1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56.8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206 457 7067,'0'-15'268,"0"0"1,0-4-276,0-1 1,1-6 72,4 1 0,-1-7-78,5-3 0,-4-4-50,5 5 0,-5-2-182,5 2 0,-7 8 41,2-4 0,2 11 203,-3-1 0,8 4 0,-4 1 0</inkml:trace>
  <inkml:trace contextRef="#ctx0" brushRef="#br0" timeOffset="226">323 207 7569,'9'6'-444,"-3"2"72,-6 1 195,0-3 1127,0-6-797,-6 0 0,-3 0-48,-5 0 1,-6-5-145,1 0 1,-6 0-244,5 5 1,-6-5 142,2 1 1,-4-1-65,-1 5 1,-1 0 202,1 0 0,-1-7 0,1-1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3.3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30 7569,'8'0'0,"0"0"-1163,-3 0 1167,-3 0 1,4-2 47,-6-3 1,0 2 239,0-7-253,0 7 0,-6-3-1,-4 6 1,-3 0 7,-2 0 0,0 0-104,1 0 1,-6 6 111,1 4-178,-1 3 68,5 2 0,-3-1 0,4 1 0,-4 0 39,8-1-43,3 1 1,-4 0 34,6 0 0,0-1 26,5 1 0,7 0-27,2-1 1,4-1 53,2-3 1,2 3-15,2-3 0,-3 1 8,4-1 0,1 3-2,-1-3 0,-1 3-14,-4 2-23,0 0 0,-2-4-2,-3 4 1,-4-4-189,-6 9 202,0-4 0,-6 4-4,-4-1 0,-15 7 9,-4-1 0,-17 9 0,1 4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40.5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442 368 7569,'-7'9'-453,"-2"1"0,-4-6 669,-2 0 1,0-2-57,0-2 1,-6 2-101,-3 3 0,1-4-79,-2 4 1,1-3 0,-4-2-52,4 0 0,-4 0-196,3 0 0,4 0 95,1 0 171,4 0 0,-5 0 0,-2 0 0</inkml:trace>
  <inkml:trace contextRef="#ctx0" brushRef="#br0" timeOffset="206">398 191 7569,'-7'10'0,"-3"0"0,1-7 18,-6 2 37,4 3 1,-16-6-70,8 3 12,-14 3 1,9-6-205,-11 2 0,3-2 124,-3-2 1,4 0 81,-3 0 0,-4 7 0,1 1 0</inkml:trace>
  <inkml:trace contextRef="#ctx0" brushRef="#br0" timeOffset="11752">1192 368 7569,'-2'9'-1010,"-3"1"1010,3-6 0,-4 9 0,6-5 0</inkml:trace>
  <inkml:trace contextRef="#ctx0" brushRef="#br0" timeOffset="12590">1147 426 7569,'0'9'-832,"0"-3"1,0-4 946,0 3 1,-1-4 282,-4 4-241,3-3 97,-4-2-218,-1 0 256,6 0-133,-6 6 213,1-4-138,4 5 155,-5-7 965,7 0-1309,0-7 0,2 4 9,3-7 0,-2 5-64,7-5 1,0 0 63,4-4 0,1-1-100,0 0 1,0 1 83,-1-1 0,6 0-30,-1 1 1,6-1 3,-5 0 1,6-4 9,-2-1 1,2 0-38,-1 6 0,1-1 35,-6 0 1,4 5-24,-4 1 0,4 4 23,-4-5 0,-1 7-72,-4-2 73,0 3-48,-1 2 0,-4 0 5,0 0 1,-7 7-2,2 3 0,-3 3-70,-2 1 1,-5 6 80,0-1 0,-5 6-8,5-5 0,-6 1-2,1-2 1,-1-2-16,1 2 0,-3-2 9,3-3 1,2 1 53,-2 0-44,7-1 0,-5 0-26,3-5-43,3 4 54,-4-11-158,6 5 8,0-7 121,6-7 28,-4 5 1,11-9 70,-3 6 1,3-6-34,1 1 1,1 2 9,0-2 0,-1 5 25,1-5 1,-5 2-49,0-2 0,-2 2 36,2 3 0,3 3-23,-3-2 0,-2 2 62,2 2 1,-6 0-62,6 0 0,-5 2 21,5 2 1,-5 0-21,5 6 1,-5-6 19,4 6-16,-5 0 0,7 5 4,-6-1 0,0-4 120,-5 0-115,6 0 0,-2 3-4,5-3 2,-5 3 0,4-7-170,-3 4 0,-4-2-455,4-3 231,3-3-295,1 4 1,5-6 671,1 0 0,6 0 0,2 0 0</inkml:trace>
  <inkml:trace contextRef="#ctx0" brushRef="#br0" timeOffset="15825">853 720 7569,'-14'0'-105,"-1"0"1,0-1 238,1-4 0,4-3 237,0-7 1,2-1-319,-2-4 0,-1 2 18,6-6 1,3-7-95,12-9 0,8-2 67,16-2 0,1-2-257,9-3 1,-8 0 92,8-10 0,-10 9-614,0-9 550,-3 10 1,5-2-1,2 7 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7:53.5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221 662 7569,'9'2'-791,"-5"3"796,-2-3 995,-2 4-634,0-19-275,0 3 1,0-11-62,0 6 0,2-4 72,3-1 1,-2-6-159,7 1 1,-5 3 94,4-3 1,-4 2-202,5-1 1,-7-2 61,2 6 1,2 0-279,-2 6 1,0 4-221,-5 0 46,0 7 552,0-4 0,6 7 0,2 0 0</inkml:trace>
  <inkml:trace contextRef="#ctx0" brushRef="#br0" timeOffset="201">354 486 6499,'-2'8'213,"-3"-3"1,-3-3 204,-7-2-285,1 0 0,-1 0-4,0 0 0,-4 0-49,-1 0 1,-6 0-86,1 0 1,4 0 76,2 0 0,-3 0-365,3 0 1,-6 0 86,6 0 206,-1 0 0,-1 6 0,-2 2 0</inkml:trace>
  <inkml:trace contextRef="#ctx0" brushRef="#br0" timeOffset="595">662 648 7142,'9'-15'344,"-5"0"1,-2 1-307,-2-1 1,5-5 49,0 1 1,1-3-155,-1 3 1,-1-2-53,5-4 0,-4-1-140,5 6 0,-7-4-517,2 4 775,-3 1 0,4 4 0,3 0 0</inkml:trace>
  <inkml:trace contextRef="#ctx0" brushRef="#br0" timeOffset="2227">986 1000 7569,'13'-1'-402,"-3"-4"0,3 2 684,-4-7-1,5 0-87,0-5 0,3-1-28,2-4 1,-1-4-104,7-10 1,-3 1 53,3-6 0,1 0-163,-6-6 1,-1 1 87,-4 0 0,0-5-106,-1 0 1,-1-1-23,-3 1 0,-3-2-136,-7-3 1,-12-1-37,-2 6 0,-12 4-155,-4 6 1,-7 7 412,-12-3 0,-4 4 0,-5 2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5:48:09.6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1029 589 7569,'0'10'-548,"0"0"-42,0-1 269,0 6 1,0-7 764,0 5-212,0-11 191,0 4-379,7-19 0,-5 2 71,2-14 1,-2 6-77,-2-6 1,5 1 2,0-6 1,1-4 55,-1 0-53,-3 0 5,11 4 0,-10-3-159,7 4 150,-7-10-43,10 14 0,-6-6 14,3 7 0,1 4 9,-6-4 1,5 6-5,-5-2 0,1 4 0,-1 1 0,-3 0 1,3 1 0,-4 4 80,-1 0-77,0 7 29,0-4-17,0 1-1,0 4 24,0-4 23,-6 6-64,-2-7 1,-7 6-2,0-4 0,6 3 5,-1 2 0,0 0-7,-5 0 0,1 0 12,-1 0-6,0 0 0,7 0 0,-5 0 44,3 0-41,-3 0 30,-8 0 1,3 5 11,-7 0 1,-1 5-16,-8-6 0,-4 8 6,-6-2 1,-11 3-30,-4 1 1,-3 3-3,3 2 1,5-6-107,0 7-229,7-13 339,3 12 1,1-12-182,4 3 172,3 3-34,-6-12 1,11 7-4,-4-3 0,4-3-16,2 3 0,6-4-6,4-1 0,7 0-30,2 0 347,7-6-98,-4-2-65,14 0-122,1-5 1,9 9 162,2-6-154,-3 7 28,6-3 1,-8 1 8,1 0 1,0 0 23,-1 5-26,1 0 0,0 0-26,0 0 0,-7 2-15,-3 3-128,3-4 156,0 6-21,0-1 0,-1-3-188,-7 7 189,0-6-43,0 2 0,5 1-4,-1 2 1,1 4 18,-5 2 1,0 0-6,0 0 1,0 1 20,0 4 1,-5 2 5,1 8 0,-1-1 39,5 1-59,0-1 13,-7-6 0,6 5 76,-4-4-72,3 4 1,0 0 55,-3-4-51,4 4 0,-6-10 9,7 6 1,0-6 0,0 2 0,0-4-7,0-1 5,0 0 71,0-1-70,0-5-3,0-3 1,0-4 30,0 3-28,0-4 39,0 6 7,7-7-43,-6 0 2,6 0-16,0 0 0,-4 0-7,7 0 17,-7 0 0,10 0-10,-3 0 0,-2-5 12,2 0 1,4-5 0,8 5 35,0 2 0,3-4-15,4 3 1,1-6 7,-1 5 0,2-5-16,3 5 102,4-6-106,0 9 1,9-6-35,-3 3 36,-3 3 0,1-6 23,-2 3-27,-5 4 1,1-6 0,-8 2 0,-2 0 5,-1 2 0,-2 1-8,1 2 0,-3 0 14,-6 0 36,0 0 5,0 0-56,-7 0 20,-2 0-636,-6 0 547,-13 0 0,3 0 110,-9 0-81,2 0-3,3 0 1,-1 0 122,0 0-118,1 7 15,-1-5 0,0 4 97,1-6-97,-8 7-5,6-6 1,-7 6-8,3-7 1,4 5 16,-3 0 1,-3 0-4,3-5 1,-6 4-65,6 1 64,-1 0-2,5-5 0,2 2-95,3 3 90,-3-4-17,12 6 37,-6-7-27,1 0 47,4 0 1,-3 0 1,10 0 0,3 0-29,7 0 0,1-7 3,4-2 1,3-1 92,6-5-96,1 4 15,-1-11 1,4 6 30,-4-3-26,4 2-11,-10-11 0,4 10-27,-2-6 35,3-1-18,-12 3 0,5-5-2,-6 8 1,0-6 3,-1 6 0,-1-1-1,-3 5 0,-3 1-2,-7-1-1,6 0 5,-4 7-32,4-5 32,-6 5 0,-6 0 0,3 1-14,-7 7 11,0 0 27,-5 0 0,-4 0 1,-1 0 1,-6 0-4,1 0 1,1 7 4,-6 3 0,4 3-23,-8 1 0,-4 1 3,-1 0 0,-2 1-29,2 4 35,-3-4-5,11 5 1,-5-6-26,6 0 25,8-1-13,-6-5 1,11 2-4,-2-6 1,7 5 34,3-5-12,5-1 0,-4 1-12,3 0 6,4 0 111,-6-5-109,20-6-11,-10 4 1,19-11 0,-8 3 0,3-3-8,7-2 0,-4 1-2,4-1 0,6-6-13,4-4 26,7 4-4,-10-7 1,11 7-101,-2-3 98,-5-4-5,-5 11 1,-2-9-31,-4 7 30,-3-1 17,1 5 0,-8 2-1,1 4 1,-7 0 51,-3 4 11,-3 4 11,-2-6-72,-7 14 1,-1 1-59,-7 7 56,-6-1 8,-8 8 1,-4 0-20,-6 8 14,-7-1-7,-6 7 0,-2-5-1,0 4 1,5 0-6,-5 0 1,12-1-7,-2-5 1,9-4-28,1-1 1,5-6 2,4 2 1,4-9 12,6-1 15,7 0-11,-5-2 119,11-1-113,-4-7 71,6 0 1,16-2-65,4-3 1,9-3 2,-4-7 1,4 1-25,5-1 37,-3-6-7,18 4 1,-9-5-22,9 2 19,3 4-24,-6-6 0,4 3-65,-6-1 66,0 1 14,-6 4 0,-2 0-5,-7 0 0,-4 2 30,-1 4 1,-11 0 3,2 5 0,-8 2 179,2-3-196,-5 3-2,2 2 1,-12 7-67,-4 3 76,-10 9 1,-3 4 1,-8 7 20,-3-1-12,-4 7-39,-6-5 1,0 3 2,0-9 0,5 1-16,0-7 1,8-1-13,1-8 1,1 2-163,4-7 180,4-1 9,0-4 1,11 0-80,0 0 69,7 0 16,-3 0 0,7-4 8,4-1 0,3-7 32,7 2 1,5-3 13,-1-1 0,2-6-16,-1 0 1,-2 1 3,6 4 1,1-4-52,4-1 25,1-6-27,-7 3 0,4-2-5,-2 1 1,3 4-1,1-4 0,-4 1-7,-1-1 1,-4-3 19,4 8 0,-6-1-3,2 5 0,-4 1 59,-1-1-56,-7 7-7,-2-5 148,1 11-136,-5-4 5,4 6 181,-25 0-176,1 13 62,-18-3 0,-2 17 11,-6-2 1,-8 4-58,-12 6 0,2-3 2,-7 7 0,9-8-563,1-1 569,0-1-6,14-6 1,0 2-126,11-1 1,3-6 26,2 2 1,1-6 25,4-4 1,2-3 13,8-7-4,5 6 282,3-4 0,8 3-148,2-10 1,11-3-62,10-7-30,2-6 1,3-2 1,1-7 5,3 1 14,-3 0-25,12-1 0,-11 1 3,7-1 1,1 3-26,4 2 1,-5-1-6,0 6 0,-6-4 18,1 4 1,-3 1-9,-1 4 1,-8 2 60,-2 3-50,-10-3-1,3 12 135,-12-6-126,6 7-27,-7 0 0,-13 2 86,-7 3 1,-11 3 8,-3 6 0,-7 1-68,2 0 1,1-1 0,-1 1 1,7 0-58,-3 0 69,4-7-6,2 5 0,-1-7-125,1 4-11,6 3 104,2-11 4,6 4 1,2-4-15,3 3-30,4-3 40,6 4 121,0-6-111,6-13 6,3 3 0,7-11 43,3 6-37,-2 1 0,6-1-88,-4 0 86,-2 0 0,9 6-15,-7-1 1,3 2-21,-3-2-14,-2-3 0,4 6-103,-7-2 1,-5 0-224,-4 4-288,-4 4 664,-1-6 0,-6 7 0,-3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45:40.69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1809 29 7569,'0'-8'-436,"6"2"465,2 6 1,2 0 60,0 0 19,-7 6 227,4-4-27,-7 4 149,0-6-301,-7 0 1,-3 0 51,-9 0 1,-6-4-74,-9-1 0,-7 0 28,-13 5 0,2-2-3,-17-3 1,6 4-12,-11-4 1,1 3-133,4 2 0,-11 0 117,-8 0 1,-5 0-349,-5 0 1,10 0 335,9 0 1,4 0-23,2 0 0,-3 0-27,-2 0 0,10 0-75,-1 0 1,12 0 45,3 0 1,8 2-96,2 3 1,11-2-228,9 7 0,8-5 140,1 4-353,7-5 653,8 9 1,14-12-142,11 4 0,17-2-73,17 2 0,10-3 81,4 3 1,14 1-119,-9-1 0,9 5-232,-9-5 1,10 5 192,-4-5 0,12 0-171,-3-5 1,-6 5 240,-4-1-707,-6 1 763,-4 2 1,-6-6 60,-3 4 0,-10-1-60,-5 1 1,-10-4 133,-5 4 1,-9-2 194,-6 2-296,-9-3 190,-3 4 0,-27-6-212,-9 0 1,-20 0-5,-15 0 1,-5 0-111,-14 0 1,-7 0-1435,-8 0 1537,42 0 0,-2 0 0,-2 0 0,-1 0 0,-5 0 0,-2 0 0,0 0 0,1 0 0,-1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11:45:41.7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2346 191 7569,'-8'-14'-305,"-5"5"1,4 3 377,-5 6 0,-1-2 244,0-3 1,1 4-297,-1-4 1,-6 3 107,-4 2 1,-9-5 177,-5 0 0,-10-1-92,-5 1 1,-10 3 86,-5-3 1,-6-1-91,2 1 1,-17-5-328,2 5 1,34 2 0,-2 0 214,-2 0 1,-1 1 0,1 0-1,1 1-1,3-4 1,1 0 0,-3 3 0,1 0-34,-2 0 1,1 0 0,1 0 0,0 2 15,1 0 0,1 0 1,2 0-1,0 0-29,-42 0-90,7 0 86,12 0 1,7 0-82,4 0 0,10 0 106,9 0 1,8 2 71,12 2-330,3-2 143,12 5 0,11-7 186,13 0 1,16 0-132,18 0 0,5-2-7,14-3 0,-2 3-25,7-2 0,10-3 3,15 2 0,-44 2 1,0 1-42,2 2 0,1 0 0,-1-2 1,1-1-318,1 1 1,1-1 0,4 1 0,2 0 221,6 1 0,0 2 0,-7-1 0,-1 0 45,-1 0 0,-1 0 0,-4 0 0,0 0-28,0 0 0,-1 0 0,-3 0 0,-2 0 80,37 0 0,-11 0 142,-23 0 1,-7 1-88,-12 4 1,-8-2 328,-12 7 0,-8-5-274,-7 5 0,-20-7 15,-14 2 0,-28-3 239,-17-2 1,-12 0-144,40 0 0,-1 0 0,0-1 0,1 0-120,0-1 1,-1-1 0,-5 2 0,-2-1 9,-2-3 0,0 0 0,2 1 0,2 0 12,0-1 1,1 0 0,-42-6 13,0 6 0,11-2 6,-6 2 0,12 4 179,12-4 0,7 3-241,13 2 1,10 2-323,19 3 0,2-2 133,13 7 1,14 0-179,20 4 1,22 1 107,37 0 0,5-6-135,-38-4 1,3 0-1,0 0 1,1 0 253,6 2 1,2 1 0,5-1-1,2 0-119,6 1 0,1-1 1,4-2-1,0 0 120,1 0 0,0 0 0,-3-1 0,0 0-63,4 1 1,-2 0-1,-12 1 1,-4-1 93,-11-2 0,-3-1 0,31 3-53,-12-5 0,-24 0 92,-10 0-157,-14 0 1,-34 0-332,-27 0 530,-25 0 0,-32 0 0,-6 0 0,0 0 0,48 0 0,-1 0 0,-1 0 0,0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0.1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544 794 7021,'0'8'52,"0"-1"1,-2-3-5,-2 1 0,-5 5-4,-5-5 0,-1 5-33,0-5 1,-1 5 40,-4-6 1,2 6-92,-6-5 1,4 0 86,-4-5 0,-1 0-61,-4 0 0,4 0-6,1 0 1,-1-2-8,-4-2 1,1-3-15,4-3 0,-2-3-9,6 3 0,0 2-53,6-2 0,-1 1 85,0-6 0,5 5-52,1 0 41,5 0 0,-7-4-37,6-1 0,0 5 35,5 0 0,7 6-4,3-6 1,3 7 23,1-2 0,6-2 3,-1 2 0,8-6 10,-3 1 1,4 2-26,1-2 1,1-1 53,-1-9 0,0 4-48,1-4 1,-6-1 142,1 1-84,-7 1 0,3 9 53,-6 0-51,-7 7-28,-2-4 0,-6 9-21,0 3 0,-1-4 24,-4 4 0,-3 2-41,-7-2 0,0 0 35,1-5 0,-6 0-34,0 0 1,1 0 42,4 0 1,-1 0 1,-4 0 0,4-2 3,-4-3 1,2 2 7,-1-7 0,2 0-44,-2-5 0,-2 6 25,1-1 0,0 0-16,6-5 0,-1 1 17,0-1 1,5 2-69,1 3 1,5-3 4,0 3 0,2-3-12,2-1 0,2-1 13,2 0 0,0 0-8,5 1 0,6-6-35,5 1 0,6-1 56,-2 5 0,-1 1-67,2-1 1,-1-5 34,6 1 0,-3-1-3,-2 5 1,1 1 31,-6-1 0,4 2 34,-4 3 0,12-10 0,-1 4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1.4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7569,'0'15'-729,"0"-1"1,2 1 826,3 0-9,-4-1 1,6 3-25,-7 2 0,0-1 52,0 7 0,1-6-125,4 6 1,-3-1 32,3 6 0,-4-1-29,-1 1 0,0-3 28,0-2 1,2 3-145,3-4 1,-3-1 119,2 2 0,-2-1 0,-2 5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0.8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15 6495,'0'-8'78,"0"1"1,-2 7-3,-2 0 1,0 0-43,-5 0 0,-1 2-1,-5 3 0,5-2-92,0 7 1,1-1 93,-6 6 1,0 5-1,1-1 1,-1 6-45,0-6 1,2 6-138,3-6 0,-1 6 104,6-5 1,0-1-83,5-4 0,0 0 79,0-1 0,2-1 18,3-3 1,3 2-2,6-8 1,3 1 3,2-5 1,-2-1 15,2-4 1,4 2-12,2-7 0,-2 0 80,1-5 1,-6 1-33,2-1 1,-4 0 98,-1 0 0,-2 6-64,-4-1 1,0 0 18,-4-5 0,-4 1-43,4-1 4,-3 0 0,-9 1-168,-3-1 0,2 7 10,-2 3 1,-1-2-117,-9 2 230,4 0 0,-12 5 0,5 0 0</inkml:trace>
  <inkml:trace contextRef="#ctx0" brushRef="#br0" timeOffset="225">294 15 7569,'15'6'-339,"-2"-3"-5,-3 7 1,3 5 213,-4 5 1,-2-1 131,-2-4 1,1 4-80,-1 1 1,2 0 66,-2-6 0,-4 1-35,4 0 0,-3-1 3,-2 1 16,0 0 0,0-5 26,0-1 0,6-5 0,3 2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2.7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7569,'6'8'-1508,"-4"5"1567,11-11 179,-12 4-85,6-6-167,-7 0 1,0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3.4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266 1 7569,'0'8'-458,"-7"-2"1,4-4 405,-7 3 1,0-3 57,-5 3 1,-1 3-79,-3 2 1,1-2 53,-7 1 1,7-5-85,-2 1 1,-1-2 109,2 2-8,-7-4 0,9 6 0,-4-7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5.2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132 104 7569,'-9'0'0,"-1"0"-337,7 0 217,-11 0 105,6 0 0,-1 0-6,-1 0 0,5 0 167,-5 0-156,0 0 56,-4 0 1,4-2-84,0-3 1,7 2 87,-2-7-192,3 0 0,9-4 157,1-1 0,7 2-34,-1 3 0,-4-1 24,0 6 0,5 0-22,4 5 1,1 0 10,-6 0 67,1 0-39,0 0 1,-7 6 9,-3 4 1,-4 3-30,-1 2 0,-1 1-1,-4 4 0,-3-4-16,-7 4 0,0 1 26,1-1 0,-1 4-16,0-4 1,1 4 9,-1-4 0,5 4-15,0-4 0,2 4 24,-2-4 0,-1 4 3,6-4 1,0 5-23,5-6 0,0 1 10,0-6 0,0 1-90,0 0 0,7 0 85,2-1 1,5-6-189,0-3 1,3 2 54,2-2 1,-3 0 130,4-5 0,3-7 0,0-1 0</inkml:trace>
  <inkml:trace contextRef="#ctx0" brushRef="#br0" timeOffset="276">412 706 7569,'14'-14'-312,"1"-1"0,0-6 420,-1-4 1,1-9 215,0-5 0,4-4-106,1-1-107,0 0 1,-7 2-67,-3 2 1,-4 0-173,-6 5 0,0 1-347,0 5 1,-2 1 143,-2 3 330,-11-2 0,-1 10 0,-6-4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3.6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7569,'0'15'-113,"0"0"0,-11-6 139,-4 1-136,-10-6 0,7 2 42,-6-6 1,-1 0-33,-4 0 1,0-5 99,-1 0 0,1-6 0,-1 3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6.9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280 471 7569,'0'8'-622,"0"-2"471,0-6 174,6 0 0,-4-6 32,3-4 1,-4 2-92,-1-2 0,0-1 88,0-9 0,0 2-74,0-6 0,0-2-18,0-9 0,0 4 25,0-3 0,5-2-7,0 2 0,0-1-6,-5 6 0,5 1 7,0 4 0,0 3 19,-5 6 0,0 5-10,0 0-6,0 7 26,0-4-8,0 20 1,-7-1 1,-2 12 0,-6-4-7,-5 5 1,2-6 1,-6 6 0,-1-7-94,-4 1 1,4-2 55,1-3 0,-1-6-228,-4-3 269,6-3 0,-5-2 0,5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7.3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59 7569,'15'8'-854,"0"-1"676,-7-7 130,-2 0 0,-6-2 82,0-3 0,0 2 4,0-7 1,0 5 42,0-5-45,0 7 1,-1-3-6,-4 6 0,-3 0-42,-7 0 0,-1 0 4,-4 0 1,2 0-96,-7 0 0,1 0 72,-5 0 1,4-2 29,1-3 0,6-3 0,-4-7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8.5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7569,'0'10'-691,"0"0"475,7-7 0,-4 5 135,7-3 1,-7-2 403,2 7-263,3 0 1,-1 5 1,3-1 0,1 3-169,-6 2 142,0-2 0,-3 9-54,3-7 0,-4 6-122,4-6 1,-3 6-30,-2-5 0,0 4 170,0-4 0,0-1 0,0-4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9.7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1 206 7569,'10'-1'-151,"-1"-4"1,-5-3-189,1-7 0,-4 0 226,-1 1 1,0-8 112,0-2 0,0 1 0,0-1 0,0-1 0,0-4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8.9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1 7569,'6'8'-372,"-4"0"-50,3-3 1,-4-2 292,-1 7 0,5-5 143,0 5 0,0 0-13,-5 4 0,0 1 1,0 0 0,0-1-2,0 1 0,0 0 0,0 0 1,0-6-85,0 1 1,0 0 77,0 5 6,0-7 0,-7 5 0,-1-5 0</inkml:trace>
  <inkml:trace contextRef="#ctx0" brushRef="#br0" timeOffset="230">265 118 7569,'8'0'-1017,"-1"0"804,-7-6 232,0 4 1,-2-4-14,-3 6 1,-3-5-3,-7 0 1,5 0-43,1 5 1,-1 0 49,-5 0 1,-5 2-54,1 3 1,-7-4 5,1 4 1,2-3 34,-1-2 0,-7-7 0,-7-1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37.9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15 7569,'0'8'-1133,"0"-1"935,0-1 195,0-4 0,0 6 15,0-3 0,-7 1 4,-3 4 1,2 3 15,-2-3 1,0 3-27,-4 2 0,-1 1-12,0 4 0,6-4 12,-1 4 0,5 1-14,-5-1 1,7-1 8,-2-4 0,-2 1-3,2 4 0,1-9-9,4 4 1,0-4-15,0 4-17,0-7 1,1 0 34,4-3 0,3-3-26,7 3 1,1-5 20,4-5 1,-2-3 19,6-7 1,-4 0 9,4 1 0,-6-6 4,2 1 0,-4-1 0,-1 5 1,-2 1 9,-3-1 0,1 0 10,-6 0 0,0 1-12,-5-1-13,7 0 1,-6 1-1,4-1 1,-5 5-34,-5 0 0,-3 5-7,-7-4 0,1 5-80,-1-1 1,0-1 54,1 1 1,-3 0-237,-2 5 284,2 0 0,-4 0 0,6 0 0</inkml:trace>
  <inkml:trace contextRef="#ctx0" brushRef="#br0" timeOffset="230">192 0 7569,'14'0'-1279,"1"0"1253,0 7 1,-1 1 380,1 7 0,-5-5-454,0-1 0,-5 1 20,4 5 0,-5 6 17,1 4 0,1-3 58,-1 3 0,2-1-38,-3 6 0,0-1 38,6 1 1,-7-1-4,2 0 1,1-6-15,-1-3 0,2-4-70,-2-1 0,-2-5 91,7 0 0,-1-7 0,6 3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40.2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7569,'8'10'-302,"-3"0"-394,-3-7 458,-2 3 0,0-6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41.0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1735 1 6805,'0'8'-422,"0"-1"585,-7-7-129,6 0 1,-12 1 45,3 4 0,-3-3 0,-2 3 0,-1-4-17,-4-1 1,-3 0-1,-6 0 1,-2 0-45,-3 0 1,-2 5 38,-4 0 1,-2 2-50,3-2 0,-4 3 22,-1 6 1,0 1-9,0 0 0,-2-1-3,-3 1 1,-5 0-12,-9 0 0,-4-2-9,-7-4 1,12-2 31,3-7 0,5 0-35,1 0 1,-3 0 27,7 0 1,0 0-48,5 0 1,-5 0 12,0 0 0,2 0-2,7 0 0,4 0-18,7 0 1,1 0-84,4 0 0,3 0-88,6 0 1,0 0 52,1 0 0,4 0-235,0 0 382,7 0 0,-10-7 0,4-1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41.4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0 353 7569,'7'8'-31,"-5"-1"138,4-7-55,1 0 1,-6-7-143,4-2 0,-3-6-9,-2-5 1,0 2 84,0-6 1,0 1-216,0-2 0,0-2-40,0 2 269,0-3 0,-7-1 0,-1 0 0</inkml:trace>
  <inkml:trace contextRef="#ctx0" brushRef="#br0" timeOffset="665">574 45 6728,'-10'4'-301,"0"1"339,7 0 1,-9-3-54,8 3 112,-8-4-129,4 12 1,-5-4 65,3 5 0,-1-4-38,6 0 0,-2-2 13,2 2 0,4 3-78,-4-3 30,3 3 0,-3 2-7,0-1 0,0 1-21,5 0 21,0-1 1,5 1 36,0 0 0,5-5-7,-5-1 0,6-5 81,-1 1 0,-2-4 18,2-1-29,0 0 0,5 0-22,-1 0 1,1-6 12,0-4 1,-5-3-32,-1-2 0,1-1 11,5-4 0,-5 4 25,-1-4 0,-4 4-26,5 1 1,-7 0 30,2 1 0,-3-1 71,-2 0-54,0 1 0,-2-1-66,-3 0 1,2 5 4,-7 1-112,1-1 1,-6 2 80,0 3 1,0-2-147,1 2 1,4 0 42,0 5 1,0 2 122,-4 3 0,-1 3 0,0 7 0</inkml:trace>
  <inkml:trace contextRef="#ctx0" brushRef="#br0" timeOffset="868">574 59 7569,'14'7'0,"1"-4"0,0 7 0,0-5-327,-1 5 283,1-7 1,0 5-204,-1-3 180,1-3 1,0 9 50,-1-6 1,1 6-66,0-1 1,0 2-38,-1-3 1,-1 4 53,-3-3 64,-3-3 0,-1 6 0,2-5 0</inkml:trace>
  <inkml:trace contextRef="#ctx0" brushRef="#br0" timeOffset="1415">353 118 7569,'0'8'-593,"0"-1"1,-1-6 606,-4 4-49,-3-3 1,-12 6 40,0-3 0,1-3-6,4 3 0,0-4 0,1-1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4.0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191 485 6719,'-1'-8'113,"-4"3"0,3-3 106,-3-2 1,4-3-117,1-2 1,0-4-29,0-1 1,1-1-125,4 1 21,-3-3 1,11-1-221,-3-1 0,3 1 102,1-6 0,3 6 146,2-1 0,-2 1 0,4-5 0</inkml:trace>
  <inkml:trace contextRef="#ctx0" brushRef="#br0" timeOffset="227">603 0 7569,'-8'15'-18,"-5"-7"1,4 3 250,-5-6 0,-1 2 251,0-2 0,-6-4-288,-3 4 0,-4-3-56,-2-2 1,-1 0-59,-3 0 1,3 0-195,-3 0 0,-2 0-188,2 0 230,-1 0 1,6 0-383,-1 0 1,6 0 263,-1 0 0,8 0-804,-3 0 992,4 0 0,1 0 0,0 0 0</inkml:trace>
  <inkml:trace contextRef="#ctx0" brushRef="#br0" timeOffset="643">956 559 7569,'-15'0'-253,"0"0"-251,1 0 532,-1-7 1,0 1 241,0-4 1,1-8-161,-1 3 1,2-9-113,3-1 0,-1-3 34,6-1 1,0-1-124,5 1 0,2 0 23,2-1 0,1-1-188,10-3 1,-2 3 255,12-3 0,6-4 0,6 1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52.6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206 265 7569,'0'15'-246,"0"-7"69,0-1 160,0-1 0,-7-4 9,-2 3 0,0 1-124,0-1 1,-3 0-3,-7-5 0,2 5 117,-2 0 1,-3 0 16,3-5 0,-7 0 0,3 0 0</inkml:trace>
  <inkml:trace contextRef="#ctx0" brushRef="#br0" timeOffset="276">191 60 6378,'-8'0'294,"-5"0"-238,5 0 0,-7 0-116,0 0 29,1 0 1,-1 1-7,0 4 0,-4-3 37,-1 3 0,-6-4 0,3-1 0</inkml:trace>
  <inkml:trace contextRef="#ctx0" brushRef="#br0" timeOffset="876">529 1 7569,'0'15'-239,"0"-1"1,-1-6 188,-4-3 1,2 2-67,-7-2 1,5 1 100,-5-1 35,0-3 1,-3 6-129,3-3 158,-3-3-50,12 4 1,-11-4-4,7 3 1,-1-4-8,1 4 0,3 3 14,-3 2 1,-1 3-25,1 2 0,0 0-26,5-1 0,0 1-5,0 0 1,0-1 15,0 1 1,2 0-8,3-1 0,-2-4 14,7 0 1,-1-7 1,6 2 0,1-3 30,4-2 1,3 0-31,6 0 0,-4-2 101,-1-3 1,6-3-5,4-7 0,0-1-20,-4-4 1,-2 4 10,-4-3 0,-3 7 2,-6 2 1,-5 5-3,0-4 1,-6 4 11,6-5 0,-6 5 16,0-5-47,-2 0 0,-2-4 51,0-1 1,0 0-39,0 1-26,0-1 0,-6 2-28,-4 3 0,-3 4-122,-2 6 0,-6 0 37,-4 0 0,-4 6 83,-5 4 0,2 3 0,-3 2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2:56.0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0 294 7569,'7'8'-423,"-5"-1"1,6-7 380,-3 0 254,-4 0 1,7-2-60,-3-3 1,-3-3-87,3-7 0,1 1-38,-1-1 1,7-1 44,-2-4 0,-2 2-104,2-6 1,-1 6 13,6-2 1,0-1-57,-1 1 0,1-1-8,0 1 0,1 6 102,4-1-134,-4 0 1,5 14 47,-6-4 0,-5 3-89,0 2 1,-7 8 55,2 7 1,-4 1-34,-1 9 0,0-2 118,0 1 1,0 2-1,0-6 0,0 0 14,0-6 24,0 1 4,0-7-63,0-1 143,0-7 1,5-13-73,0-7 1,5 0-23,-5 1 0,5 2 19,-5 3-33,6-1 0,-4 0 1,2 1 0,4 6-14,-3 3 0,-2 3 18,2 2 1,-5 0-18,5 0 11,0 0 1,4 0-13,1 0 0,-5 5 3,0 0 0,-1 1-10,6-1 19,0-3-3,0 11 0,-1-7-73,1 4 0,-5-3 60,0-7-228,-1 0 243,6 0 0,6 0 0,2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3:01.0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250 456 6602,'-10'5'131,"0"0"-110,7 0 4,-10 2 1,7-4 22,-4 7-34,-3-7 0,5 8-7,-7-6 0,0 0 49,0-5-36,1 0 1,-1 0 38,0 0 0,2-1-36,3-4 1,-1-3 41,6-7 1,-6-2-29,1-2 1,3-4 3,2-6 1,2 4-42,-2 1 1,4-3-7,-4-7 0,3 2-99,2-8 0,7 8 76,2-3 1,0 4-68,0 2 0,0 6 85,0 3 11,4 4 0,-4 1 0,5 1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33:01.5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7569,'8'6'-1299,"-1"-4"893,-1 11 557,-4-11-151,4 4 0,-12-6 0,-2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1:32.3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29 7569,'14'0'-331,"-5"0"187,4-6 118,-12 4-73,6-4 1,-2 4 43,0-3 110,-1 4-121,-4-6 79,-6 7 0,-4 2-12,-9 3 0,1-2-118,-7 7 0,5-5 16,-4 4 0,4-4-87,-4 5 0,-1-7 124,-4 2 1,0 2-76,-1-2 139,1 0 0,-7-5 0,-2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1:32.5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30 7569,'-10'-9'-561,"1"4"0,-3 2 624,-7-2 0,1 4-1,-7-4 0,1 3-376,-6 2 0,6 0 314,-1 0 0,1 0 0,-6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1:37.0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1132 74 7569,'-15'0'-35,"0"-5"144,1 0 0,-1 0-23,0 5 1,1 0 14,-1 0-64,0 0 0,1 0 44,-1 0 0,0 0-173,0 0 0,1 0 115,-1 0 0,0 0-53,1 0 1,-1 0 99,0 0 1,-4 0-26,-1 0 0,0 0 46,6 0 1,-3 0-29,-2 0 1,1 0 113,-7 0 0,3 2-66,-3 2 1,-1-2 16,6 3 1,-6 1-26,2-1 1,-2 0 5,1-5 0,-1 0-111,6 0 0,-6 0 58,2 0 1,-2 0-174,1 0 1,-1 0 16,6 0 1,-4 0 24,4 0 1,-4 0 75,4 0 1,-4-5-2,4 0 0,0-4-15,6 4 1,-1-5 0,0 5 1,1-1-76,-1 1 0,0 3 86,1-3 0,-1-1-342,0 1 145,0 0 0,2 3-299,4-3-80,2 4-219,7-6 798,7 7 0,1 0 0,6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1:38.7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45 7569,'8'0'-548,"-1"0"458,-7 0 103,7 0 1,-6 2-100,4 3-90,-3-4 167,4 6-9,-4-1 0,6-4 52,-3 3 0,-3-2 258,2 2-141,-2-3-80,-2 11 1,0-10-49,0 7 1,0-5 7,0 4 1,-5-4-34,0 5 0,-6-2 55,1 2 1,2-2-102,-2-3 1,0-3 64,-4 3 1,-1-4 8,0-1 0,1 0-23,-1 0 0,0 0 4,0 0 0,1 0-19,-1 0 1,0-1-1,1-4 1,4 3-11,0-3 1,5-1 30,-5 1 1,7-7 2,-2 3 1,2 0-13,-2 0 1,3-1 52,-3-5 0,4 5-15,1 1 0,1 0 13,4 0 1,-1-4-7,5 3 1,1 2-17,5-2 1,0 6 4,-1 0 1,1 2-3,0 2 1,-1 0-29,1 0 1,5 2 21,-1 2 1,6 5 2,-6 5 1,6 1-4,-5 0 1,-1-1 0,-4 1 0,4 0 17,1 0 1,-5 4 5,-5 1 1,-2 1-61,1-1 0,3-2 39,-7 6 1,5-6-88,-5 2 1,-1 1 77,-4-2 0,0 3-131,0-3 1,-1-2 7,-4 2 1,2-2 28,-7-3 0,0 1 39,-5 0 0,2-1-21,3 1 1,-6-5 58,6 0-40,-13-1 1,14 0 126,-11-5-126,4-2 236,1 5-68,7-6 94,1 6-81,7-7-116,7 0 0,1 0 19,7 0 1,-1 0-9,1 0 1,1 0-11,4 0 1,-4 0 8,4 0 0,1 5-115,-1 0 1,-1 0 29,-4-5 1,1 0-128,4 0 0,-4 0 30,4 0 0,-2 0-144,2 0 1,-3-5-569,8 0 855,-7 0 0,16-8 0,-3-4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1:40.2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1 484 7569,'8'0'19,"-1"0"-1,-1 0 0,-3-2-192,7-3 1,-2 2 143,2-7 156,3 7-18,-5-10 0,7 6 6,0-2 0,-5-4-45,-1 3 1,-4-2 15,5 3 0,-5-5-18,5 5 1,-5-4 30,5-2 1,-7 0-94,2 0 0,-4 1 33,-1-1 1,0-1-28,0-4 0,0 4 44,0-4 0,-1 4 0,-4 1 0,-2-4-126,-3-1 0,-3 0 112,4 6 0,-4-1-104,-2 0 0,5 1 120,0-1-145,0 0 0,-3 5-6,4 1 67,2 5 1,7-1 15,0 10 0,0 3-4,0 7 1,0 2-12,0 2 1,5-1 14,0 7 1,5-3 25,-5 3 0,4 3-20,-4-4 1,7-1 25,-3 2 0,0-3 2,0 3 0,0 1 6,0-6 0,4 4-12,-3-4 1,2 4 4,-2-4 0,3-1 11,-4-4 0,0 0-1,0 0 1,-4-6-106,5 1 0,-7-5 95,2 5-242,-3-7 123,-2 4 1,-5-19 65,0-2 0,-5-4 37,5 3 1,-4 0-33,4 0 0,-5 1 56,5-1 1,0 5-38,5 0 1,0 1 167,0-6-133,0 0-2,0 1-14,7-1-29,1 0 22,0 7 1,5-3-7,-3 6 1,-2 0 10,2 5 0,0 0 221,4 0-221,1 0 0,0 5-12,-1 0 0,1 6 29,0-1 1,-1 3 2,1 2 1,-5-1-23,0 1-6,-7 0 1,4-1-91,-7 1 1,0 0 57,0-1 1,-5-4 2,0 0 0,-7-5 15,3 5 1,-5-7-54,0 2 1,-1-3 54,0-2 0,6 0-15,-1 0 44,0 0 16,-5 0 16,1 0-55,5 0 65,3 0 132,6 0-128,13 6 0,2-4 3,9 3 0,-1 3-31,-3 2 0,-2-2 14,6 2 0,-1-1-165,1 6 0,-1-5 100,-3 0 0,-2-2-192,6 2 1,-6 1 58,2-6 1,-4 5-163,-1-5 0,0 1 309,-1-1 0,1 3 0,0 7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1:40.9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7569,'8'0'1216,"5"0"-1171,-11 0-17,4 0 1,-1 2-688,0 3 240,0-4 62,-5 6 0,-7-7 0,-1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0.9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339 676 7549,'0'-9'165,"0"-1"1,0-5-236,0-5 0,2-1-20,3 2 0,-4-4 82,4-7 1,2 4-206,-2-3 1,6 3 79,-1-9 0,-2 6-376,2 5 509,0-4 0,4 5 0,1-6 0</inkml:trace>
  <inkml:trace contextRef="#ctx0" brushRef="#br0" timeOffset="206">560 177 7569,'9'0'-463,"1"0"102,-7 0 1130,4 0 0,-19 5-484,-2-1-170,-4 1 1,-3-3-39,-4 3 0,-8-2-112,-1 7 0,-7-7-153,2 2 0,2-3 122,-3-2 0,1 1-363,-5 4 1,6-3 217,4 3 1,3-4 210,2-1 0,-1 0 0,1 0 0</inkml:trace>
  <inkml:trace contextRef="#ctx0" brushRef="#br0" timeOffset="690">1177 235 5850,'-15'0'250,"0"0"1,6 0-145,-1 0 1,0 0-29,-5 0 1,2 7-49,4 3-16,-5 3 1,8 2-41,-4-1 1,2 1 56,3 0 0,3 1-63,-2 4 0,2-4 46,2 3 1,2 3-26,2-3 0,5 1 16,5-5 0,6-1 55,-1 1 0,8-7-22,-3-3 1,-1-3 71,1-2 0,-1 0 14,2 0 0,1-7-51,-6-3 0,1-8 20,-2-1 0,-2-7-33,2 1 1,-4-1-97,-5 2 1,1-3 99,-6 8 1,-2-6-261,-7 6 0,-5 1-7,-5 8 0,-9 3-149,-7 7 352,1 0 0,-7 0 0,7 0 0</inkml:trace>
  <inkml:trace contextRef="#ctx0" brushRef="#br0" timeOffset="966">1544 676 7569,'15'-5'-718,"0"1"494,-1-8 0,1 4 205,0-7 0,0-1 338,-1-4 1,1-3-95,0-6 1,-6-5-80,1-1 0,-2-10-2,2 1 0,-3-4-108,-7 4 0,-2 5-187,-3 0 1,-9 6 113,-11-1 0,-8 3-77,-1 1 0,-8 8 114,-3 2 0,1-3 0,-6 0 0</inkml:trace>
  <inkml:trace contextRef="#ctx0" brushRef="#br0" timeOffset="1314">824 765 6661,'-15'0'-210,"7"0"210,-5-7 0,5 4 127,-7-7 1,2-5 217,3-4 1,-3-7-203,4 1 0,0-4-124,0-6 0,5-1-129,-1-3 1,5-8 23,5 3 0,4-9-151,5 4 1,7 1 174,4 3 62,9 1 0,4 0 0,6 0 0</inkml:trace>
  <inkml:trace contextRef="#ctx0" brushRef="#br0" timeOffset="1698">2323 603 7094,'7'-21'-509,"-5"4"0,6-10 584,-3 2 1,-4-8-55,4-1 1,2-7 44,-2 2 0,0 3-149,-5 2 0,0 3-286,0 1 369,6 8 0,-4-6 0,4 5 0</inkml:trace>
  <inkml:trace contextRef="#ctx0" brushRef="#br0" timeOffset="1914">2441 338 7569,'0'15'0,"0"-5"-128,0 0 137,0-7 327,0 3 1,-8-6-389,-7 0 30,0 0 1,-12 0-132,2 0 1,-9-5 78,-5 1 1,-4-6-71,-1 5 0,5-5 63,0 5 1,1-5 80,-1 5 0,-4-6 0,6 3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1:42.1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118 589 7569,'8'0'-180,"-2"0"1,-1 1 182,0 4 0,2-3-122,-2 3 96,-4 3 31,12 0 1,-9 2 9,5 0 1,-5-5-9,1 4 1,1-4 20,-1 5 1,0 0 23,-5 5-63,0-1 0,0 1 28,0 0 1,-2-2-51,-3-3 1,2 3 39,-7-4 1,0-2 4,-4-2 13,-1 3 0,0-6-1,1 3 0,-1-4 87,0-1-97,1-6 1,-1-2-5,0-7 12,0 0 1,2 0-26,4 1 1,2-1-4,7 0 0,0 1-5,0-1 0,5 0 21,0 1 1,6 4-6,-1 0 0,3 5 70,2-5 1,0 7-69,-1-2 1,-1 5 4,-3 5 0,3 5 10,-3 9 0,3-1 14,2 7 1,-2-1-10,-3 6 1,3 4 3,-4 0 0,3 1-19,-2-6 0,-2 0-3,-3 1 0,-4-1-54,4 1 0,2-6 21,-2 1 0,0-6-51,-5 6 1,0-7 71,0 1 1,0-1-27,0 2 0,0-4 25,0 4 0,5-9 2,-1-1 0,1 0 21,-5 5 0,5-6 10,0 1 1,5-5-3,-5 5 0,6-7-18,-1 2 1,3 2 79,2-3 0,-4 1-70,4-5 1,-4 0 26,9 0 1,-2-6-130,2-4 1,-4 2-183,3-2 0,-2 0 0,-2-4 1,4-1-598,1 0 859,-1 0 0,3-6 0,0-2 0</inkml:trace>
  <inkml:trace contextRef="#ctx0" brushRef="#br0" timeOffset="696">588 89 7569,'8'0'-907,"5"0"927,-11 0-167,4 7 125,-6-6 150,0 6-80,0-1 215,0-4-201,0 11 1,-1-5-27,-4 7 0,2-2-77,-7-3 1,0 1 82,-5-6 1,1 6-28,-1-1 1,-5-3 18,1-2 1,-1-4-41,5-1 0,-4 0 70,-1 0 0,-4-1 1,4-4 1,1-2-20,4-3 0,2-3 14,3 4 1,-1 0-88,6 0 1,0-1 66,5-5 1,0 0-123,0 1 0,1-1 65,4 0 0,3 1-20,7-1 1,1 0 18,4 1 0,-4 5-2,4 4 1,3 4 32,1 1 1,-1 1 86,2 4 0,-1 10 63,6 10 1,-3 4-39,-2 5 0,1-1-79,-6 6 1,1-5 17,-2 6 0,-2-8-191,2 3 0,-2-4 83,-3-2 1,-4-1 33,0-4 1,0 2 45,5-6 0,-7 0-10,-3-6 0,1 3-9,-1 2 0,0-7-27,-5 2-144,0-2 178,0 2-46,0-5 82,0-3-16,0-6-92,6 0 1,3 0 3,5 0 1,1-5-126,0 0 1,1 0 98,4 5 0,-2 0 70,6 0 0,7-6 0,7-2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1:44.3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15 7545,'-6'9'267,"4"-1"-267,-3-3 0,-1-2-40,1 7 0,-7-7 59,3 2 0,-5-3-126,0-2 0,-7 0 83,-4 0 0,2 0-67,-1 0 0,-1 0 52,-4 0 1,-1-2-115,1-3 0,0 2 60,-1-7 1,1 5-107,-1-5 0,3 7 199,2-2 0,-3-3 0,6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1:44.7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1 603 7569,'0'-14'11,"0"5"0,0-4 881,0 4-522,0-5 0,0 0-78,0-1 1,0-5-218,0 1 1,1-7 80,4 1 1,2-9-72,2-5 1,4-4-415,-3-1 0,-2-5 216,2 0 1,-5 2 112,5 8 0,-7-4 0,4 6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2:04.0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1177 118 7569,'9'0'0,"1"0"0,-5 5-33,5 0 92,-7-1-198,4-4 117,-7 7 1,0-4 58,0 7 0,-7-5-57,-3 5 0,-3-7-29,-1 2 0,-8 1 73,-2-1 0,-4 5-89,-1-5 0,-2 0 81,-4-5 0,-2 0-117,-7 0 0,1 0 33,4 0 0,-3-2 51,2-3 0,3-1-37,-2-4 1,4-1-12,-4 6 1,5-7-68,-5 2 0,1-3 7,-1-1 125,3 6 0,6-12 0,1 4 0</inkml:trace>
  <inkml:trace contextRef="#ctx0" brushRef="#br0" timeOffset="407">809 147 7569,'-15'0'-104,"1"0"1,-3-2-105,-2-2 0,2 0 163,-2-5 0,-4 0 94,-2 0 1,-1-3-127,2 7 1,-4-5 104,4 6 0,-9-6-75,-1 5 1,-2-5 17,1 5 1,-1-1-10,-3 1 1,-3 1 26,3-5 1,1 5-19,-1-1 1,11 2-34,-1-2 1,4 4 27,1-4 70,-4 3 1,12 2-55,-4 0 1,10 2 202,5 3-122,4-4 0,1 12-24,0-3 1,1-2-9,4 2 1,5 0 6,10 5 1,-3-1 21,8 1 0,-5 1-30,4 4 1,5-2-31,6 6 1,6 1-2,-2 4 1,3 1-122,2-1 0,0 2 66,1 3 56,-8-3 0,6 12 0,-6-5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2:23.7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0 7277,'0'15'89,"0"0"1,0 6-89,0 3 1,0 4-4,0 2 1,0 1-115,0 3 55,0-3 1,0 5 64,0-7 1,0 1-1,0-1 1,0-1-5,0-4 0,-7 4 0,-1-5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2:23.3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1221 486 7569,'1'8'-263,"4"-3"66,-3-4 889,4-1 0,-17-4-694,-4-1 0,-4-5 48,-1 5 1,2-5 32,-6 5 0,-1-1 10,-4 1 0,-1 3-107,1-3 0,-5 2-147,-1-2 1,-1 3-124,2-2 1,3 2 287,-3 2 0,3 0 0,1 0 0</inkml:trace>
  <inkml:trace contextRef="#ctx0" brushRef="#br0" timeOffset="780">1 1 7569,'21'6'0,"0"2"0,4 7 0,4 0 253,0-1-116,1 8 1,12 1 138,-3 6-138,-3 7 0,5 3-27,-6 10 1,-3 5-102,-7 10 0,-4-2-248,-6 6 0,-2 1-85,-4 4 1,-2 4-404,-7 6 563,-7-6 0,-1 10 0,-6-14 0</inkml:trace>
  <inkml:trace contextRef="#ctx0" brushRef="#br0" timeOffset="8998">427 1397 7518,'-10'0'200,"0"0"-124,1 0 1,-6 0-83,0 0 1,0 0-186,1 0 1,-7 0-24,-4 0 0,2 2 103,-1 3 1,1-4-68,-2 4 1,-2-3 92,2-2 0,-1 0 85,1 0 0,-2 0 0,4 0 0</inkml:trace>
  <inkml:trace contextRef="#ctx0" brushRef="#br0" timeOffset="9456">912 1059 7763,'0'15'217,"0"-1"1,0 1-116,0 0-3,0-1 1,0 8-50,0 2 1,2-1-129,3 2 1,-4-6-45,4 6 1,2-1 90,-2 6 0,1-6-155,-1 1 1,-3-6 65,2 6 1,3-6-247,-2 6 0,0-2 366,-5 1 0,0 4 0,0-5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1:55.1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4395 1088 7569,'9'0'-452,"4"7"1,-12-4 562,4 7 1,2-5-4,-2 5 1,1-2-133,-1 2 0,-3 4 45,3 1 1,-4 0-80,-1 4 0,0 4 129,0 2 1,2 1-3,3-2 1,-4 4-115,4-4 1,-3 4 75,-2 2 1,0-6-160,0 1 1,0-7 48,0 1 1,2 2-235,2-1 186,-2 0 1,5-6-73,-7 1 51,0-7 148,0-1 0,6-14 0,2-1 0</inkml:trace>
  <inkml:trace contextRef="#ctx0" brushRef="#br0" timeOffset="442">4645 1309 6854,'-8'0'69,"-5"0"-32,11 0 34,-11 6 1,10-4 97,-7 3 0,5 1-124,-4-1 0,4 2 9,-5-2 0,0-4-98,-5 4 0,6 2 94,-1-2 1,0 0-48,-5-5 1,-4 0 37,-1 0 1,-1 0 50,1 0 1,2-2-14,-6-3 0,1-3 12,-2-7 1,-2 0-43,2 1 1,-1-1 18,2 0 1,-4-4-116,3-1 1,2-1 106,-1 1 1,6 4-159,-2-4 0,4 2 79,1-1 1,2 2-311,3-2 1,2 4 15,3 5 1,4-3-478,-4 4 790,3 2 0,2-6 0,0 5 0</inkml:trace>
  <inkml:trace contextRef="#ctx0" brushRef="#br0" timeOffset="-984">4278 89 7569,'-7'-8'-437,"6"-6"1,-8 13 259,5-4 39,2-3 152,-11 6-27,11-11 21,-4 11 94,-1-11 195,6 12-129,-6-12 255,7 11-232,0-4-118,7 12 1,-6 2-114,4 7 1,2 0 63,-2-1 0,1 3-118,-1 2 0,-3-2 65,2 2 1,-2 2 10,-2-1 1,0 4-59,0-4 1,0 1-2,0-1 1,-2-4-35,-2 4 0,-3-4 43,-3-1 1,-1 0-214,6-1 157,-7 1 0,9-5-188,-7 0 312,7-7 0,-3-3 0,6-8 0</inkml:trace>
  <inkml:trace contextRef="#ctx0" brushRef="#br0" timeOffset="-600">4498 294 7569,'-5'-9'-21,"1"-1"0,-3 5-294,2-5 233,3 7 29,-4-10 80,6 11 1,0-3 160,0 10-127,0 3 1,5 12-4,0 0 0,0 1 39,-5-2 0,0 3 7,0 2 0,0 4 31,0-4 1,-5-1-43,0 2 0,-7-2-90,3 1 0,0 4 74,0-4 0,-1-1-169,-5 2 0,0-7 30,1 1 0,-3-2-64,-2-3 1,1-5 79,-7-5 1,6-2 13,-6-2 1,1 0 178,-6 0 1,6-8-113,-1-7 0,2-1 210,-1-9 1,1 6-64,4-6 1,2 2-381,-2-1 1,2-4-67,3 4 0,-1 1-142,0-2 0,0 9-269,1 1 675,6 1 0,-5 12 0,4-5 0</inkml:trace>
  <inkml:trace contextRef="#ctx0" brushRef="#br0" timeOffset="5186">456 1323 7569,'-15'0'101,"1"0"0,-3 0 134,-2 0 1,2 0-563,-2 0 0,-2 0 147,1 0 1,-5 0-39,6 0 1,-1 2 86,6 3 1,-1-2 130,0 7 0,0 0 0,1 5 0</inkml:trace>
  <inkml:trace contextRef="#ctx0" brushRef="#br0" timeOffset="4628">309 941 7110,'0'-8'-344,"0"-5"0,0 5 0</inkml:trace>
  <inkml:trace contextRef="#ctx0" brushRef="#br0" timeOffset="4907">412 956 7569,'6'8'-179,"-4"-1"228,5-7 447,-7 0-440,0 6-30,-7-4 1,-1 9-43,-7-6 0,1 0 84,-1-5 0,-1 0-93,-4 0 0,2 0 40,-7 0 1,1 0-241,-5 0 1,1 0 16,3 0 0,-2 0-257,2 0 465,4 0 0,-7-6 0,5-3 0</inkml:trace>
  <inkml:trace contextRef="#ctx0" brushRef="#br0" timeOffset="15176">1735 824 7569,'6'-9'-334,"-4"3"0,11 1 240,-3 0 1,-2-1 93,2 1 1,-5 1 108,5-5 1,-1 5-14,6-1 57,0-3 1,-1 0-50,1-7 0,-5 6-23,0-1 1,-5 0-44,4-5 1,-4 2-10,5 4 0,-7-5-11,2 5 1,2-6 45,-2-5 0,5 4-7,-6-4 0,3-1-4,-2 2 0,-3-1-16,2 5 1,-2 1-32,-2-1 1,-2 0 8,-2 0 0,0 1 10,-6-1 0,2 5-2,-1 0 1,-5 2-62,5-1 0,-3 0 64,2 4 0,-3 4-85,4-4 0,0 3 64,0 2 1,4 2-116,-5 3 1,2-2 64,-2 7 1,-2 0-3,8 4 0,-6 6-2,5 0 0,-5 1-10,5-2 0,-1 3 3,1 2 0,3-1 20,-3-3 1,4-2 15,1 6 0,0-6-18,0 2 0,0-4 25,0-1 0,1-2 16,4-3 0,-2 1 4,7-6 1,-5 5-5,5-5 1,-5 1 7,5-1 0,-6-3 21,6 3-46,0-4 28,5-1 1,-1 0-21,1 0 16,0 0-46,0 0 0,-1-5-44,1 0 25,-7 0-12,5-1 84,-5 4-55,1-4 76,4 6-69,-12 0-165,6 0 158,-7 6 1,1-4 7,4 3 1,-3-2-59,3 2 92,-4-3 0,-1 6-67,0-3 121,7-4-81,1 12 1,5-9 60,-3 5 1,-2-4-45,-3 5 11,3-7 1,2 4 82,0-7 1,-5 0-83,5 0 0,-6 0 28,6 0 0,-5-2-21,5-3 1,-5 2 28,5-7 33,-1 1 1,5-6 120,-5 0 1,3 5-107,-7 1 1,4 4 1,-4-5 0,0 5-55,-5-5 1,5 5 55,0-5 34,0 1-10,-5-6-228,-7 0 1,4 2 59,-7 3 0,5 2 8,-4 3 0,4 4-19,-5-4-73,0 3 1,-5 2 53,1 0 1,4 5-124,0 0 0,0 5-100,-4-5 1,4 4 90,0-4 1,5 5 212,-5-5 0,1 0 0,-6-5 0</inkml:trace>
  <inkml:trace contextRef="#ctx0" brushRef="#br0" timeOffset="15951">2367 603 7569,'0'-8'14,"0"1"0,-2 6 79,-3-4-53,-3 3 0,-6-4-194,-1 6 0,0 0-131,0 0 220,1 6 0,-1-2-49,0 5 0,6-4 106,-1 5 0,2-5-55,-2 5 0,-2-5 32,7 4 1,-4-4 81,4 5 0,0-5-37,5 5 1,0-5 4,0 5 1,1-6-12,4 6 1,-1-6 18,5 0 0,1 3 40,5-2 0,0 0-46,-1-5 1,1 0-20,0 0 1,-1 0 18,1 0 1,0-5-22,0 0 1,-1-6 12,1 1 1,-2 2-1,-3-2 0,3 2 3,-3-2 1,-2-3 1,2 3 1,-7-3-4,2-2 0,-4 5-4,-1 1 1,-1-1-95,-4-5 0,-2 5 91,-2 0 0,-4 7-202,3-2 185,-3-3 1,-2 7-108,0-4 1,2 5 3,3 5 52,-3 3 0,10 6 5,-7 1 0,7-5 5,-2 0 1,3-5 126,2 4 0,0-4-59,0 5 244,0-7-13,7 10-129,-5-11-178,11 5-2,-5-1-16,7-4 1,-2 6 49,-4-3 1,4-4 6,-3 4 1,3 4 0,2-1-16,0 6 0,-1-1 69,1-3 0,-5 3 120,0-3 0,-2 8-85,2 2 1,1-1-11,-6-4 0,0 1-105,-5 4 1,0-4 76,0 4 1,0 1-159,0-1 0,-5 1 77,0-2 1,-6-2-331,1 2 181,-3-2 0,-2-3-142,0 1 340,1-7 0,-1 5 0,0-4 0</inkml:trace>
  <inkml:trace contextRef="#ctx0" brushRef="#br0" timeOffset="16556">2690 765 7409,'0'8'-256,"0"-1"0,-1-7 120,-4 0 0,2 0 46,-7 0 3,6 0 80,-9 0 1,10-5-1,-7 0 1,7-2 64,-2 2 0,-1 2 100,1-7 0,0 5-81,5-4-21,0 5 193,0-9-161,0 5 0,0-2-89,0 0 0,5 6 54,0-6 1,6 7-29,-1-2-27,3 3 0,2 2-9,-1 0 1,-4 0 30,0 0 0,-2 2-5,2 3 0,1 3 41,-6 6 1,5 6-35,-5 0 0,0 4 1,-5-4 0,0 6 1,0-2 1,0-1-154,0 2 0,0-6-3,0 6 0,0-7-192,0 1 319,0 4 1,0-6-14,0 2 1,0-7 278,0-3-206,6-5-33,3 9 0,0-12-14,1 4 0,-5-3-192,5-2-52,0 0-4,4 0 1,1 0 110,0 0 129,-7-7 0,11 6 0,-2-6 0</inkml:trace>
  <inkml:trace contextRef="#ctx0" brushRef="#br0" timeOffset="17272">2940 647 7569,'8'0'-829,"-1"0"867,-7 0-6,0-6 0,-2 2 28,-3-5 1,4 4 66,-4-5-191,3 0 1,2-5 88,0 1 1,0-1 32,0 0 1,2 1 14,3-1 0,-2 2 24,7 3 1,-5-3-16,5 3 40,-1-3-183,6 5 1,0 1 114,-1 7 0,-4 0-125,0 0 1,-2 7 94,2 3 0,3 8-19,-3 1 1,1 3-38,-1-3 1,1-1 11,-6 7 0,2-9-80,-2-1 0,-4-1 85,4-4-118,-3-3 98,-2-1 114,0-6-101,0-13 0,2 8 5,3-9 1,-4 7-16,4-3 1,-3 5 30,-2-4 1,1 4-46,4-5 1,-2 7 25,7-2 0,-5-2 74,5 2 1,-5 0-33,5 5 0,-5 0 85,4 0 1,1 7-67,5 3 1,-5-2 90,-1 2 1,-4-1-194,5 6 0,-5-5 64,5 0 1,-7 0-129,2 4 0,-3-4 57,-2 0 68,0 0 0,6-2 0,2-2 0</inkml:trace>
  <inkml:trace contextRef="#ctx0" brushRef="#br0" timeOffset="17874">3528 1397 7569,'-5'-10'533,"0"0"0,-6 5-376,1-4 0,2 0-125,-2 0 0,5-3-404,-5 7 372,1 0 0,-6-1 0,0-2 0</inkml:trace>
  <inkml:trace contextRef="#ctx0" brushRef="#br0" timeOffset="5924">1294 192 7379,'0'9'-109,"0"1"0,0 0 87,0 5 1,0-1 78,0 1 0,0 0-162,0-1 1,0 6 68,0 0 1,0 4-11,0-4 0,0 4 36,0-4 1,2 1-27,2-1 1,-2-4-106,3 4 1,-3-9 36,-2-1-239,0 0 343,0 4 0,0-5 0,0-3 0</inkml:trace>
  <inkml:trace contextRef="#ctx0" brushRef="#br0" timeOffset="6250">1412 441 7569,'6'-8'0,"-4"2"-503,4 6 584,-6 0 1,0 6 40,0 4-64,-6 3 0,4 2-25,-3 0 0,-1-1 37,1 1 0,-2 0-109,2-1 0,2 1 58,-7 0 1,5-1-121,-4 1 87,-1 0 1,-5-2-12,0-3 0,-1 1 49,-4-6 0,-2 0-18,-8-5 1,-1-7-11,-3-2 0,-4-6 9,-6-5 1,0-1-103,0-3 1,5-9 30,0 4 66,-1-4 0,3-3 0,1-2 0</inkml:trace>
  <inkml:trace contextRef="#ctx0" brushRef="#br0" timeOffset="11157">1015 1059 7354,'1'-8'-319,"4"3"302,-3-3 1,4 4-282,-6-5 186,0 5 0,0-9 113,0 12 150,0-12 0,2 11 60,3-3-66,-4 3-114,6 2 1,-7 7 71,0 3-79,0 3 0,5 1 49,0 1 1,0 0-68,-5 0 0,0-6 74,0 1-148,-7 0 60,-1 5 1,-7-7-5,1-3 1,-1 1-8,0-1 2,1 0 0,-1-5-8,0 0 0,0-2 29,1-2 0,4 0-6,0-6 0,2 6-2,-2-6 1,-1 5-1,6-5 1,-2 2 38,2-2-15,4-3 0,-6 5 38,7-7 1,2 5 8,3 1 0,-2-1-16,7-5 0,0 5-25,4 0 1,-1 6-30,-3-6 1,3 6 30,-3 0 1,3 2-58,2 2 0,0 0 36,-1 0 0,1 6-9,0 4 1,-1 3 29,1 2 1,0 1 4,-1 4 0,-1-2 20,-3 6 0,-2 1-35,-3 4 1,-3 1-34,3-1 1,-5-4 39,-5-1 0,-3-4-140,-7 4 0,0-6 31,1 2 1,-1-4 29,0-1 1,-4-5 31,-1-1 1,5-5-39,6 1 137,-1-4 1,0-1-63,0 0 259,7 0-123,-4 0 0,19 0-147,3 0 0,4 0-4,1 0 1,-4 0 3,4 0 0,1 0-89,-1 0 1,4 0-69,-4 0 1,6 2 37,-2 3 0,-1-4-66,2 4 0,-6 2 75,6-2 0,-6 0 106,6-5 0,-1 6 0,6 2 0</inkml:trace>
  <inkml:trace contextRef="#ctx0" brushRef="#br0" timeOffset="30162">912 750 7569,'-8'7'-518,"-1"-6"445,5 4 201,-5 3-100,1-6-148,-5 11-51,5-5 194,-7 7 0,2 0 69,3-1 1,-1 1-25,6 0 1,-1-5 118,1-1 1,3 6-35,-3 5 1,-1-1-70,1-4 0,-2 5 97,2-1 0,4 7-87,-4-1 1,3 3-22,2 1 0,0-3-16,0 3 0,0-2-95,0 7 0,0-8-87,0-1 0,0-1 43,0 5 1,0-1-46,0-3 1,2 2 70,3-2 0,-2 3 5,7 1 1,-1 2-2,6 3 0,0-3-10,0 4 0,-1-4-16,1-2 1,5-1-72,-1-4 0,1-2-56,-6-8 0,6-1 97,0-3 0,-1 2-393,-4-7 501,0-1 0,-1-10 0,1-2 0</inkml:trace>
  <inkml:trace contextRef="#ctx0" brushRef="#br0" timeOffset="33953">603 2058 7569,'-15'0'0,"1"0"-254,-1 0 215,-6 0 1,-2-5 94,-7 1 1,1-6 191,0 5 1,4-5-617,1 5 177,-1 0 1,1 4 9,-1-4 0,6 3-84,-6-3 1,7 4 264,-1 1 0,2 0 0,2 0 0</inkml:trace>
  <inkml:trace contextRef="#ctx0" brushRef="#br0" timeOffset="34286">500 2191 7569,'10'0'-301,"0"0"526,-7 0-161,4 6 0,-7-3-206,0 7 137,-7-6 0,0 4 71,-2-3 0,-4-4 38,3 4 0,-3 2-120,-2-2 0,0-1 22,1-4 0,-3 0-130,-2 0 1,1 0 44,-7 0 0,1 0-41,-6 0 1,3 0 49,2 0 1,-3 0 38,4 0 0,1 0 21,-2 0 0,3 0-48,-3 0 1,-1 0 57,6 0 0,-6-6 0,3-2 0</inkml:trace>
  <inkml:trace contextRef="#ctx0" brushRef="#br0" timeOffset="35149">1353 2117 7422,'1'-15'-139,"4"1"1,-3 4 375,3 0 0,-2-1-261,2-9 1,-3 4 35,2-4 0,3 4 85,-2 1 1,5 0-43,-5 1 0,1-1-3,-1 0 1,-2 1 2,7-1 1,-5 5 0,5 0 0,-5 2-26,4-2 1,-4-1-10,5 6 1,-5 0-79,5 5 0,0 0 137,4 0-167,1 0 1,0 7 57,-1 3 1,1 3-67,0 1 0,0 1 74,-1 0 0,1 4-2,0 1 1,-6 4-8,1-4 1,-5 1-2,5-1 1,-7-4-228,2 4 123,-3-4 51,-2-1 1,0-5-8,0-1 258,0-5-30,0 2 1,5-12-96,0-4 8,-1-3 0,1-2-62,0 0 0,0 1 35,-5-1 1,5 0-26,0 1 1,5-1 14,-5 0 1,6 5-35,-1 1 0,3 0 58,2 0 0,-1 0 80,1 5 1,0 2-47,-1-3 0,1 3 16,0 2 0,0 2 24,-1 3 1,3-2-59,2 7 1,-2 1-94,2 9 0,-4-4 93,-5 4 1,3 1-123,-4-1 0,5-1-34,0-4 1,-6 0-124,-3-1 1,2-4-24,-2 0 0,5-5-416,-6 5 665,1-7 0,2 4 0,1-7 0</inkml:trace>
  <inkml:trace contextRef="#ctx0" brushRef="#br0" timeOffset="35721">3264 2073 7772,'-9'0'700,"3"0"-807,6-6 97,0 4-69,0-5 1,6 14 0,3 1 0</inkml:trace>
  <inkml:trace contextRef="#ctx0" brushRef="#br0" timeOffset="36329">4028 1764 7569,'8'0'-766,"0"0"814,-3 0 264,-3 0 1,6 0-157,-3 0-243,-3 7 1,6-4-63,-3 7 186,-4 0 1,11 4-39,-7 1 1,1 2-8,-1 2 0,-2-1-12,7 7 1,-5-1 46,5 5 1,-7 1-104,2-1 0,1-4 71,-1-1 1,5-4-168,-5 4 0,2-6 48,-3 2 1,-2-4-54,3-1 1,-2-5-43,2 0 219,-3-7 0,11 3 0,-5-6 0</inkml:trace>
  <inkml:trace contextRef="#ctx0" brushRef="#br0" timeOffset="36650">4263 1911 7569,'8'0'-1036,"-1"0"1021,-7 0 186,-13 0 7,3 0-47,-11 0 1,4 2 185,-2 3 0,1-3-144,-7 2 0,6-2-80,-6-2 0,1 0-144,-6 0 0,1 0 96,0 0 0,-1-5-114,1 0 1,-1-6-14,1 1 1,-5 2 54,-1-2 0,1 0-49,5-4 1,-1 1 2,1 3 0,-1-3-132,1 3 1,1-8-82,4-2 286,3 1 0,-1-3 0,-1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2:42:34.7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2073 971 7569,'-7'8'-19,"-1"4"90,-7-8 0,1 8 158,-1-2 1,-5-4-388,1-1 72,-7 3 0,5-1 69,-4 3 0,-3 3-18,4-3 0,-6 3 292,-4 1 0,-2-1-83,-3-3 0,-8 3 30,2-3 1,-2-3-38,3-3 0,-5-2 78,0-2 1,-5 0-89,5 0-81,-6 0 39,2 0 0,-4 0-54,3 0 1,-1-6 70,6-4 0,0 2 21,5-2 0,1 0-72,4-5 0,-8 1-92,3-1 1,-10 0 60,0 0 0,1 1-17,0-1 1,5-5-2,-1 1 1,10 4-117,5 5 1,4 1 16,6-6 0,3-1 46,6-4 1,5 4 93,0-4 0,7-1-72,-2 1 0,3-6-17,2 2 1,0-9 2,0-1 1,0-2-75,0 1 0,0 3 47,0-8 1,2 1-12,3-5 1,-2 5-65,7 0 1,-2 6 81,2-1 1,5 4 34,-1 6 0,1-2-48,5 6 0,-2 2 87,1 8 0,-2 2-73,2 3 0,-2 4 113,-3-4 1,1 5-128,0 5 0,-1 1-7,1 4 1,-5 3-29,0-3 1,-2-2 63,2 2 0,3-5-8,-4 5 1,0-2-10,0 2 1,-4 1 94,5-6-72,0 6 149,5-2-102,-1 5 0,-4-4 17,0 0 0,-5-7-155,5 2 0,-5 2 71,4-3 1,-4 6-160,5-5 1,0 5 52,5-5 1,-1 5-19,1-5 1,0 6 112,-1-1 1,1-2-16,0 2 0,-1-7 31,1 2 0,-5-3 188,0-2-64,-7 0 1,8-2-83,-6-3 0,0-3 80,-5-7 1,0 0-48,0 1 1,0-6 99,0 1 1,0-6-45,0 5 1,-1-4-40,-4 4 1,-2-4 18,-3 4 1,-3-6 6,4 2 1,0 2 79,0 3 0,-1-2-47,-5 1 0,0 0 54,1 6 0,-1 1-85,0 3 1,-4-2 15,-1 7 0,-4-1-37,4 1 0,-1 3-10,1-3 0,2 4 39,-6 1 1,4 5-7,-4 0 1,6 6-144,-2-1 0,-1 1 75,1-1 0,-4 3-77,4-3 0,-4 1 50,4-1 1,-6 3 136,1-3 1,-1-2-120,2 2 0,-4-2-118,3 2 1,-2 1-16,-3-6 0,1 5-192,-1-5 1,6 0-657,-1-5 1,12 2 961,-1 2 0,9-2 0,-2 5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20.7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956 427 7569,'-13'1'-304,"1"3"0,2 1 0,-1-2 0,-2 0 77,-2 2 1,0-3 269,1 2 1,-3 3 7,-2-2 0,3 0 81,-4-5-102,4 6 0,1-4-1,0 3 1,5-3 1,1-2-3,5 0-53,-2 0-93,12-7 1,3-1 117,5-7 0,1 0 0,0 1 0</inkml:trace>
  <inkml:trace contextRef="#ctx0" brushRef="#br0" timeOffset="175">823 397 7569,'17'8'-438,"2"-3"0,-1 2 347,7-2 0,-7 1-16,1-1 0,3-3 132,-3 3-83,1 3 1,-6-6-178,1 2 159,-7-2 19,-1-2 0,-7-2 57,0-2 0,6-5 0,3-5 0</inkml:trace>
  <inkml:trace contextRef="#ctx0" brushRef="#br0" timeOffset="873">912 324 7569,'8'0'-616,"5"0"0,-5 0 481,7 0 0,-2 1 145,-3 4 0,3-3 33,-4 3 1,0 1 81,0-1 1,-5 2 17,1-2-107,3-4 23,-7 6 25,6-7-45,-1 0 44,-4 0 34,5 0 6,-1 0-4,-4 0 226,4 0-300,-12 6 0,-7-4 16,-7 3-11,-13-3-20,2-2 1,-19 0 14,-4 0 1,-5 5-9,-5-1 1,9 1-3,-4-5 0,10 0-27,0 0 0,2-1-11,-2-4 0,3 3-33,-3-3 62,10 4-2,-4 1 1,12-5-232,-3 0 92,9 0 1,4 5-302,7 0 264,5 0 1,3-2-77,6-3 228,6 4 0,16-12 0,9 5 0</inkml:trace>
  <inkml:trace contextRef="#ctx0" brushRef="#br0" timeOffset="1234">618 588 7569,'0'15'-38,"0"0"1,0-5 11,0-1 132,-7-5 1,4 2 24,-7-6 1,0 0-182,-4 0 76,-8 0 2,6 0 1,-12 0-29,4 0-63,-4 0 98,-8-6 1,3-1-73,-6-3 1,2-8 69,-3 4 0,0-4-138,5 3 0,-1-6 104,2-4 1,8-2-98,-4-3 0,11 2-94,-1 4 175,4-4 9,8 5 0,1-6-201,7-1 1,13 1-70,7 0-171,13-1 449,11 1 0,21-7 0,10-2 0</inkml:trace>
  <inkml:trace contextRef="#ctx0" brushRef="#br0" timeOffset="2040">1941 0 7569,'-7'15'-536,"-3"0"329,-3-7 158,-2 5 1,1-6 28,-1 2 1,0 4 82,1-3 0,-1-3-4,0-2 1,1 1-27,-1-1 0,0 5 31,0-5 0,-4 6-87,-1-1 0,-6 3 76,2 2 0,-3 1-71,3 4 0,-4-2 32,4 6 0,2-4-5,3 4 0,3-6 5,1 2 0,2-4-3,3-1 0,3 0-99,7-1 107,7 1-11,-5-7 1,16 0-65,-4-3 67,11-3-6,-9 4 0,10-6-47,-6 0 41,6-6 1,-10 3 0,4-7-7,-4-2 1,-1 4 4,0-2 0,-1 1 1,-5-6 1,2 0 21,-6 1-21,6 5 1,-7 1-1,5 3 58,-5 4-55,2-6 4,-6 7 25,0 7 0,-1 1-40,-4 7 0,1-1-1,-5 1 0,4 5 8,-5-1 1,5 6-4,-5-6 0,7 7-13,-2-1 17,3 3-1,2-6 1,0 1-4,0-3 1,0 3 2,0 6 0,-5-4-2,1-1 2,-1 1 2,-2 4 1,4 2 0,-7 3 0,0 2 0,-4 4-1,-8 2-1,-1-4 0,-6 4 64,0-3-61,-1 4 0,7-19 0,-4 9-218,2-14-6,4-5 215,0-8 6,6-6 0,7 0 0,1 0 0</inkml:trace>
  <inkml:trace contextRef="#ctx0" brushRef="#br0" timeOffset="2799">2029 486 7569,'8'-2'-702,"-3"-3"383,3 3 214,-6-11 1,11 12-5,-4-4 1,0-2 164,0 2 117,1 0-140,5-1 1,-5 4 51,0-3 0,-6-1 6,6 1 1,-5-5 99,5 5-131,0-6-12,-2 9 0,5-11 19,-3 3 1,1-3-16,-1-1 1,3-1 4,-3 0 0,-4 5-18,-1 1-33,-3 5 0,-4-2-113,-3 6 156,-9 0-20,-9 6 0,-13 7-169,-3 7 156,-4 6 1,-1-8-101,0 7 92,6-8 0,-2 10-24,5-8 1,3 6-14,7-6 0,4 3 18,6-3-59,1-3 63,5 6 0,3-8-24,6 1 23,0 0-3,6-7 1,4 3 30,10-6 1,9 0 15,10-5 1,4 0 8,1 0 1,-2-5-18,-2 0 0,-1-6 8,-10 1 1,4 2-16,-9-2 0,-2 5 27,-3-4-80,-2-1 45,-3-5 0,-6 5 1,-1 0-118,-1-1-21,-4 4 125,5-6-232,-7 12 210,0-6-18,0 1-23,6 4 3,-4-4 11,4 6 89,-6 0 24,0 6-85,0 2-7,0 7 49,0 0-18,0-1-3,7 1 1,-4 0 5,7-1 0,0-4 1,4 0 0,1-7 1,0 2 0,1-3 12,4-2 1,-4-7 0,4-3 1,1-3-1,-2-1-16,1-1-1,1-6 0,-4 3 38,2-7-32,-2 1 9,-3 1 0,1-3 4,0 6 1,-7 1-5,-3 4 73,-4 0-80,-1 1 1,-6 5 12,-4 4 31,-10 4-40,-2 1 0,-8 0-62,1 0 0,-1 6 65,1 4 1,1-2-261,4 2 112,-4-7-44,12 10 1,-6-6-250,8 3 422,6-4 0,-6 7 0,6 4 0</inkml:trace>
  <inkml:trace contextRef="#ctx0" brushRef="#br0" timeOffset="3102">2543 412 7569,'8'21'0,"5"-4"-880,-3 2 538,-3-9 0,6 3 675,-3-3-188,3 3 1,-4 2 13,1-1 0,0-1 48,5-3 1,-7 3-83,-3-3 0,1 3-71,-1 2 0,0 0-34,-5-1 1,0 3-26,0 2 0,-5-3 5,0 4 1,-6 3 28,1 1 1,-3-1-114,-2 2 1,1 4 59,-1 5 1,0 7-100,1-1 1,-6 2 25,0 2 0,-1 7 73,2 3 1,2-2-212,-2 2 113,-4-13 1,6 4-162,-2-15 197,3 2 86,7-22 0,-4 3 0,5-13 0</inkml:trace>
  <inkml:trace contextRef="#ctx0" brushRef="#br0" timeOffset="3680">2940 588 7198,'-2'10'-941,"-2"0"1436,2-7-273,-5 10-79,7-11-176,0 5 33,7-21 0,1 5 0,7-13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28.5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500 633 7569,'0'8'-480,"0"-1"0,0-9 508,0-3 1,0-5 67,0-9-65,0 2-8,0-11 1,0 6-18,0-8 1,0 1-1,0-1 0,5 1-4,0 0 1,0 1-50,-5 3 1,0-2-122,0 2 1,0-3 61,0-1 0,1 4-239,4 1 345,-3 6 0,11-10 0,-5 5 0</inkml:trace>
  <inkml:trace contextRef="#ctx0" brushRef="#br0" timeOffset="253">632 15 7569,'8'0'-1107,"5"0"1032,-4 0 1,0 0 435,1 0-20,-7 0-228,4-6-34,-7 4-40,0-4 1,-7 6-124,-2 0 133,-11 0-68,4 6 0,-12 1 7,3 3 1,-2 3 9,-3-4 1,-6 3-104,-3-2 1,-3 3-106,-2-3 127,-1 3 0,1-5 0,0-2-49,0 1 0,7-5 80,2 2 0,6-2-76,4-2 0,4-5 128,6 0 0,1-6 0,-1 3 0</inkml:trace>
  <inkml:trace contextRef="#ctx0" brushRef="#br0" timeOffset="1004">926 692 7569,'0'8'-215,"0"-2"1,-5-17 155,0-4 1,0-8 117,5 4 1,-1-7-76,-4 1 1,3-3 39,-3-1 1,4 0-97,1-1 1,0 1 72,0-1 0,0 3-125,0 2 0,5-1 45,-1 6 1,8-4 71,-2 4 1,4 1-12,6 4-5,-4 0 28,6 7 1,-3-3 3,1 6 1,1-5-10,-1 5 0,-4 0 5,4 5 1,-6 2 50,-4 3 0,3 3 12,-3 7 1,-2-1 82,2 1-133,-7 0 2,4-1 0,-6 1-31,4 0 40,-3-7-18,4 5 0,-6-5 2,0 7 0,0-5-14,0-1-12,-6 1 14,-2 5-4,-7 0-104,0-7-6,7 5 103,-5-12-167,11 6 165,-4-7-12,6 0 34,6-7 0,-2 6 27,5-4-5,1 3 0,5 4-17,0 3 0,-1-4 9,1 4 1,-2 4-18,-3 0 1,1 0 33,-6 0 0,5 1 0,-5 5 1,0 0 16,-5-1 0,0 3 6,0 2 0,-5-1 10,0 7 0,-6-3 14,1 3 0,-3-4-45,-2-6 0,0 0 7,1-1 0,-6-6-185,0-3-40,1-3 141,-2-2 1,3 0-98,-7 0 0,7 0 131,-1 0 0,2-13 0,3-3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18.5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192 735 7624,'0'-9'359,"0"-1"1,0 0-210,0-5 0,5-4-68,-1-1 1,1-1-1,-5 1 1,5-3-232,0-6 0,2 0-297,-2-1 360,-4 1 1,11 1-303,-7 4 0,4-4 177,-4 3 0,7 2-173,-2-1 0,-2 6 384,1-2 0,1 4 0,5 1 0</inkml:trace>
  <inkml:trace contextRef="#ctx0" brushRef="#br0" timeOffset="194">574 192 7569,'15'0'-527,"-7"6"1,-2-3 1082,-6 7-300,-6-7 1,-2 6-16,-7-5 1,-6 0-91,-4 6 0,2-7 65,-1 2 0,-6 1-87,-4-1 1,0 2-159,4-2 0,1-4 100,0 4 0,-4-3-267,4-2 0,-4 0 120,8 0 0,2 0-284,-1 0 0,1 0-5,-1 0 0,2 0-475,8 0 840,-1-7 0,0 6 0,1-6 0</inkml:trace>
  <inkml:trace contextRef="#ctx0" brushRef="#br0" timeOffset="584">985 677 7569,'-14'0'-539,"-1"0"0,5-2 596,0-3 1,1 2 419,-6-7 0,2 0-229,3-5 1,-3-4-123,3-1 1,2-6-89,-2 2 0,7-4-115,-2-2 1,3-1 54,2-3 0,2-2-276,3-3-41,10-3 0,3 6 165,6-4 1,2-2-73,9 3 1,7-2 245,7 2 0,13 3 0,-1 6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27.6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368 823 7153,'0'-15'3,"2"-1"-124,3-3 144,-4 2-17,6-11 1,-7 6 1,0-8 0,5-1 10,-1-3 0,1 3 1,-5-3 0,0-2-26,0 1 0,0-4-5,0 5 1,0 4-147,0 6 0,0 6 95,0-2 1,0 4-114,0 1 85,0 1 0,0 4 0,-1 2-260,-4 1 351,3-4 0,-4 3 0,6-7 0</inkml:trace>
  <inkml:trace contextRef="#ctx0" brushRef="#br0" timeOffset="433">530 279 6753,'0'-8'-352,"0"-5"341,0 11 98,0-11-71,-7 5 0,6-6 5,-4-1 0,3 0-8,2 0 0,-2-4 12,-3-1 0,4 1-9,-4 4 1,3-5 10,2 1 1,-5-1-1,0 5 0,1 6-18,4-1 0,-2 7 37,-3-2-102,3 3 76,-11 2-11,12 0 1,-11 2 0,7 3 1,-6 4 11,1 11 50,-3-4-61,-2 12 1,-1-5 3,-4 6 1,-1 1 2,-3-1 0,-9 1-23,4-1 25,-4 0-6,-3 1 1,0-7-318,-3-4 303,-4-2 0,12 4 0,-4 2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37.6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294 559 7569,'0'14'-363,"-5"-4"372,0 0 1,-6-7 27,1 2 0,-4 2-97,-6-3-58,4 1 161,-12-5 0,10 0-133,-7 0-28,7 0 23,-9 0 0,5 0 95,-2 0 0,-4-6 0,5-2 0</inkml:trace>
  <inkml:trace contextRef="#ctx0" brushRef="#br0" timeOffset="214">236 309 7569,'13'23'-173,"-4"-4"1,-2-3-735,-7-1 776,0-7 0,-7 4 287,-2-7 0,-4 4 119,-2-4-159,-6 0-70,-2-5 1,-7 0-457,1 0 410,6 0 0,-5-6 0,5-2 0</inkml:trace>
  <inkml:trace contextRef="#ctx0" brushRef="#br0" timeOffset="726">823 367 7569,'0'9'-817,"0"-3"0,0-4 999,0 3 11,0-4 99,0 6-132,-6-7 0,3 2-109,-7 2 0,0 0-3,-5 5 1,1 0-15,-1 0 1,0 5 5,1-5 0,-1 4-178,0 2 179,-6 0 5,5-1 0,-6 1-153,8 0-31,-1 6 104,0-5 0,5 6-160,1-8 167,5 1 1,0-2-3,8-3 0,6-4 11,10-6 1,3 0-4,6 0 1,0-6 164,1-4-161,-7-3 5,5-2 1,-7 2 187,3 4 8,-3-11-111,-6 10 0,0-11 11,0 6 0,-6-4-39,1-1 1,-7-5-4,2 6 1,-3-1-58,-2 6 1,-2-1-213,-3 0-362,-3 0 297,-13 7 292,5 2 0,-12 6 0,5 0 0</inkml:trace>
  <inkml:trace contextRef="#ctx0" brushRef="#br0" timeOffset="975">1029 823 7569,'23'0'-908,"3"0"902,-6 0 0,-1-8 296,-4-7 1,5-8-122,-1-11 0,3-3-34,-3-8 1,-2-10-157,2-4 129,-3-9-20,-7 1 0,-3 0-347,-6 3-478,0 4 498,0 7 1,-8 3 166,-7 6 0,-6 6 0,-8 2 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36.7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397 589 7569,'-6'8'-750,"4"-1"702,-4-1 1,-1-4 98,-3 3 0,-3-4 64,-2-1 220,-6 0-261,-2 0 1,-8-1-12,-3-4 0,3-3-71,-3-7 0,3-5-79,1 1 0,1-9 96,0-1 1,7-7-200,8-9 1,5 1-10,9 0 0,7-5 17,3 0 0,9 0 11,6 5 171,3 0 0,14 0 0,4 0 0</inkml:trace>
  <inkml:trace contextRef="#ctx0" brushRef="#br0" timeOffset="527">574 442 7232,'9'8'-378,"1"-3"1,0-8 413,5-2 0,-1-7 129,1 3 0,0-6-120,0-5 0,-1 2-2,1-6 1,-2 6-14,-3-2 1,3-1-13,-3 1 1,-2-1-55,2 2 1,-1 2 54,6-2 0,0 2-95,0 3 1,-2 4 9,-4 0 1,4 7-18,-3-2 51,-3 3 0,-1 4-1,-6 3 0,0 3 10,0 7 1,0 6 0,0 3 0,-5 4 15,1 1 0,-6-4 4,5-1 0,-5-6 53,5 2-51,0-4 0,4-3 1,-4-3-8,3-3-50,-4-7-9,6 0 50,6-7 0,-3-1-3,7-7 0,0 1-5,5-1-32,-7 0 41,5 1 1,-5 1-2,7 3 0,-1 2 5,1 3 1,-5 3 29,0-3-32,0 3 10,-2 2 0,5 7-1,-3 3 0,-2 3-13,2 2 18,-7-7 0,16 11 0,-2-2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32.0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74 883 7569,'0'8'-1526,"0"-2"2481,0-6-912,6-13 6,-4 10 1,4-17 28,-6 11 0,7-4-57,3-2 1,-2-1-13,2-4 1,-1 2-148,6-7 170,0 8-7,-1-11 1,1 5-169,0-7-28,-7 8 112,5-6 1,-10 10-100,7-7 1,-7 7-43,2-1 200,-3 2 0,-2 3 0,0-1 0</inkml:trace>
  <inkml:trace contextRef="#ctx0" brushRef="#br0" timeOffset="583">0 927 7569,'0'8'-1438,"0"-2"1408,7-6 27,1 0 70,6 7 0,-4-5 119,0 3 1,0-4-76,5-1 1,4 0-19,1 0 0,6 0-55,-2 0 1,4-1 6,2-4 0,5 1-134,5-5 139,2-1-9,2-5 1,-1 0-178,-4 1 178,-3-1-64,-13 0 0,1 1 9,-9-1 0,1 0 24,-11 0-4,7 7-5,-11-5 0,6 5 17,-7-7 0,0 6 31,0-1-13,0 0-25,-7-5-2,-1 7 1,-8 0-40,-4 3 42,-3 3-35,0-4 1,-4 6-3,2 0 1,-1 0 8,1 0 0,-1 0-10,7 0 1,4 0-12,5 0 1,7-2-3,-2-3 1,3-3 53,2-7-29,0 1-2,13-7 0,-3 3 117,10-7 10,3 7-81,0-10 0,-1 7 73,-2-3 0,-4 2-61,-1 8 118,0-1-135,-7 0 0,0 1-28,-3-1 1,-3 5 5,3 0 1,-10 2-89,-5-2-24,-3-3 122,-2 12 1,-4-11-424,-1 7 174,-6 0 6,3-1 0,-2 3 229,1-7 0,6 0 0,-3-5 0</inkml:trace>
  <inkml:trace contextRef="#ctx0" brushRef="#br0" timeOffset="1059">1000 559 7253,'-7'8'-942,"4"-1"944,-7-7 1,5 2 303,-5 3-123,0-4-73,2 6 1,-5-1-155,3 4 99,-3-3-49,-1 6 1,-1-10-57,0 7 1,1-1 41,-1 6 0,0-2-9,0-3 1,2 3 3,4-3-14,-4 3 1,11 2-31,-3-1 0,3-4 46,2 0 0,7-7 0,3 2 2,9 3 28,4-6 1,8 4-2,4-6 1,-3-4 8,7-1 1,1-5 66,4 5 1,-7-6-48,-2 1 0,-6-3 85,-5-2 0,-2 0 1,-8 1-81,-5-1-11,-3 7 0,-6-5-63,0 3 76,0-3-8,0 5-132,-6 1 123,-9 1 1,-3 4-116,-7-3 0,3 3-170,-3 2 1,-3 0 247,4 0 0,-4 0 0,-1 0 0</inkml:trace>
  <inkml:trace contextRef="#ctx0" brushRef="#br0" timeOffset="1451">1338 545 7569,'8'6'-11,"-3"4"0,-2 1 24,2-1 1,-3 3-1,2-3 67,-2 3-21,-2 2 0,-2-1-80,-2 1 1,0 2 19,-6 2 0,6-3-82,-6 4 1,5-4 143,-5-1-218,7-7 38,-10 5 126,11-5 1,-4 2-138,6 0 0,1-7-28,4 2 139,3-3 9,13-2 0,2 0-4,7 0-14,-1 0 34,1-7 0,-1-1-3,0-7 0,1 1 20,-1-1 0,1 5 8,-1 0 0,0 1-33,1-6 53,-1 0-47,1 1 1,-1 1-11,0 3 19,-6 3-7,5 1 0,-12 4-27,4-3 27,-4 10-29,-8 3 1,-1 4-5,-7 2 1,0-2-23,0 7 0,-2-1-112,-3 2 1,-1-4 96,-4 4-99,-10-4 58,17-1 1,-16-5 104,9-1 0,-3 1 0,-2 5 0</inkml:trace>
  <inkml:trace contextRef="#ctx0" brushRef="#br0" timeOffset="1893">2161 574 7349,'8'7'-379,"-1"-6"1,-7 7 212,0-3 1,0-2 234,0 7 0,0-5 209,0 5 1,-7-5-47,-3 5-185,4-7-12,-7 10 0,6-10-23,-3 7 34,-3-7-60,5 10 1,-2-4-1,0 5 1,7-4 0,-2 0 1,-1-5-106,1 5 0,0-6 84,5 6 1,2-5-116,2 5 0,6-7 113,10 2-3,-4-3 14,12-2 0,-5 0 105,6 0-120,1-7 52,-1-1 0,5-2 2,1 0 1,-1 1-2,-5-6 0,-4 0 89,-1 1 0,-6-1-57,2 0 91,-4 7-114,-1 1 1,0 3 35,-1-1-35,1 0 1,0 5 0,-2 1-96,-3 4 101,3 3-61,-12 7 1,11 0-102,-7 0 1,-1-1 90,-4 1 1,0 1-92,0 4 1,0-9-86,0 4 5,-6-4 213,4 4 0,-11 0 0,5 0 0</inkml:trace>
  <inkml:trace contextRef="#ctx0" brushRef="#br0" timeOffset="2324">2719 647 7569,'25'0'0,"-1"0"0,1 0-365,4 0 250,1 0 123,-1-6 0,0 4-7,1-3 0,-1 4 12,1 1 0,-3 0 17,-2 0 0,1 0 119,-6 0-162,-1 0 72,-4 0 0,-5 5-83,0 0-40,-7 6 122,3-3 0,-7 9-172,-4 2-33,-3-3 114,-7 6 1,0-3-165,1 1 89,5-7-24,-4 0-251,5-5 326,-7 0 57,7-1 0,-5-1 0,5 3 0</inkml:trace>
  <inkml:trace contextRef="#ctx0" brushRef="#br0" timeOffset="2740">3719 15 7569,'0'10'-607,"0"0"292,0 0 185,0 5 0,0-1 304,0 1 0,0 5 39,0-1 1,-2 7 11,-3-1 1,-3 3-180,-6 1 1,-3 7 8,-2 3 1,1 0-53,-7 5 0,2-3-122,-1 8 1,-4 0 63,3-5 0,4 2-121,2-12 0,-3-6-36,3-8 1,4-1-57,5-4 268,7 3 0,-10-16 0,5 4 0</inkml:trace>
  <inkml:trace contextRef="#ctx0" brushRef="#br0" timeOffset="2931">3969 309 7569,'0'10'-208,"0"0"1,-2-7-339,-3 2 0,2-3 515,-7-2 1,5 5-61,-5 0 0,-1 0 122,-9-5 0,4 1-44,-3 4 13,2-3 0,-4 11 0,-2-5 0</inkml:trace>
  <inkml:trace contextRef="#ctx0" brushRef="#br0" timeOffset="3374">4042 618 7569,'0'-8'-613,"0"1"1,-6 7 623,-4 0 33,3 0 3,-12 7 1,4-4 14,-9 7 0,-4 0-46,3 4 0,-2 3-13,-3 2 1,1-2 57,-1 2-202,8-2 166,0-3 1,8 1-96,-1 0 114,0-1-170,7 8 138,2-6-19,6 5-95,0-6 97,6 0 1,9-7-10,9-3 1,6-4 0,4-1 1,4 0 26,6 0 0,0-6 0,0-4 0,-5-3 131,0-2-146,-6 1 4,-4 5 1,-8-4 132,-6 4-3,-7-5-64,-1 0-28,-7-1 0,-8 0-54,-7 1 0,-1-1-121,-9 0 1,6 5 164,-6 1-31,1-1 0,-6-5 0,1 0 0</inkml:trace>
  <inkml:trace contextRef="#ctx0" brushRef="#br0" timeOffset="3925">4204 677 7569,'8'6'-667,"-1"-4"1,-7 11 599,0-3 70,0-4 39,0 8 0,0-6 15,0 6 1,-2-4-49,-3 0 0,4-5-3,-4 5 0,1-7-53,-1 2 17,4 3 0,-4-6-51,10 3 85,3 3-2,13-7 1,0 6 73,4-7-74,3 0 27,-5-7 1,1 4 6,1-7 1,-7 0 24,1-4 1,2 1 8,-1 3 1,0-3 10,-6 3 19,1-3-22,0-2-43,-7 7 39,5 2-129,-11 6 54,4 0 1,-8 6-13,-2 4 0,-3 5-10,-3 4 1,-8-1-13,4 7 0,-6 1 34,0 8-153,-3-3 148,-6 12 0,-4-1-57,-6 7 55,0 7-15,-12-4 1,6 2-224,-4 0-777,3-7 998,-5 10 5,14-18-14,-6 10 1,17-18-21,-3 4 163,9-4-132,-1-8 0,8-7-31,3-6 172,4-7-133,6-3 1,1-10 1069,4-9-1062,3-4 2,13-13 0,2 3 7,7-6 11,6 0-11,1-5 0,9 4 1,3 1 1,2 7-5,2-3 108,5 4-106,-13 8 1,6-3 33,-7 7 0,-5 1 71,0 8 1,-6-2-130,1 8 48,-3-1-4,-1 5 0,-6 0-21,1 0 0,-1 0 0,6 0 0</inkml:trace>
  <inkml:trace contextRef="#ctx0" brushRef="#br0" timeOffset="7149">2367 1 7569,'0'14'-1523,"0"1"1484,0-7-135,0-1 289,-7-7-4,5 0-137,-4 0 1,12-7-1,3-1 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43.8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309 133 7239,'-8'15'-926,"-5"-2"514,3-3 432,-3 3 0,-2-7-13,1 4 0,-6 2 208,1-7 1,-3-1-205,3-4 1,1 0-48,-7 0 1,6 0 35,-6 0 0,7 0 0,-3 0 0</inkml:trace>
  <inkml:trace contextRef="#ctx0" brushRef="#br0" timeOffset="216">324 1 7569,'-3'23'-361,"-7"-4"181,0-9 51,-11 3 0,5-11 73,-4 3 0,2-4 62,-7-1 0,3 0 13,-3 0 1,-8-1-34,4-4 14,-4-3 0,4-13 0,0-2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41.9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456 706 5832,'0'9'-31,"7"-3"1,1-6-1</inkml:trace>
  <inkml:trace contextRef="#ctx0" brushRef="#br0" timeOffset="886">427 706 7569,'0'9'-549,"0"-3"480,0 1 56,0-6 371,0 6-273,6-20 0,-4 3-13,3-10-16,-3 10 1,-2-3 16,0 4 0,1-6-15,4-5 1,-2-3-21,7-6 14,-7 0 0,11-1-13,-5 1 0,0-1-71,0 1 1,-5 0-116,0-1 1,-2 6 58,-2-1 0,0 7-118,0-1 111,0 9 1,0-3 94,0 3 0,7-3 0,1-2 0</inkml:trace>
  <inkml:trace contextRef="#ctx0" brushRef="#br0" timeOffset="1136">780 1 7569,'0'15'-489,"0"-1"539,0 1 1,0 0 196,0-1 1,-2-4 356,-3 0-335,4 0 0,-19 3 61,0-3-266,-6 3 65,-3-5 1,-2 0-154,-4-3 0,3 1 50,-7-1 1,4 0-309,-4-5 193,0 0 0,-5 2-11,0 3 1,-2-4-178,-3 4 1,3-3-628,-3-2 401,10 0 503,-3 0 0,11 6 0,-5 3 0</inkml:trace>
  <inkml:trace contextRef="#ctx0" brushRef="#br0" timeOffset="1618">927 662 7569,'-7'-8'-1148,"6"2"1196,-13 6 1,6 0 48,-6 0 126,-1 0-161,0 0 1,-1 0-25,-4 0 18,4 6 0,-10-3-18,6 7 0,1-2 4,4 2 1,0 3-16,1-3 1,0-2-89,5 2 1,2 0-64,7 4 41,0-5 1,0 4 47,0-4 1,8 3-7,7-2 0,6 1 25,9-6 0,-1 2-5,0-3 1,1-2 157,-1 3-148,1-3 0,-1-9 34,0-3 1,-6-3 83,-3-1 0,-4-3-17,-1-2-71,0 2 1,-7-9-24,-3 7 1,-4-1-64,-1 5 0,-6 1-278,-4-1 0,-3 2 345,-2 3 0,-6 3 0,-2 7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45.3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338 398 7407,'8'0'72,"-1"-2"38,-7-3 0,0 2-27,0-7 0,5 5-89,0-5 1,-1 1-41,-4-6-76,0 0 129,7-6 1,-5 0-3,3-4 0,3-3-16,2 4 0,-2-4-121,1-1 1,0-1 62,0 1 1,3 6-84,-7 4 1,0 2 95,-5 2 15,0 7 13,-7 2 1,-3 7 167,-9 4-171,-4 3 11,-13 7 1,0 2 171,-3 2-157,-4-3 1,12 7 30,-3-3-18,-4-4 1,12 5-23,-3-6 1,9-2-78,1-3 1,2 1 90,3-6 0,6 7 0,1-4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51.5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7569,'0'15'-201,"0"-1"144,0 1 139,-7 0 1,-1-2 10,-7-3 1,1 1-28,-1-6 1,0 0-102,0-5 1,-4 0-201,-1 0 1,-4 0 69,4 0 1,-1-7-94,1-2 1,4-3 257,-4 2 0,4-9 0,1 2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51.7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0 7569,'0'18'-372,"0"-3"-348,0-10 523,0 2 0,-7-7 249,-3 0-52,-3 0 0,-8 0 218,-3 0 0,-6 0-113,-4 0 1,3 0-325,-3 0 27,-4-7 192,7-1 0,-5-7 0,7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52.2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15 382 7569,'0'10'-229,"0"0"-222,0 0 438,0-2 222,0 5-115,0-11-66,0-15 0,-1-4-70,-4-12 1,3-1-7,-3 6 1,3-9 55,2-1 1,0-2-178,0 2 0,0 1-83,0-6 252,0 6 0,7-9 0,1 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17.1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413 191 7569,'8'0'49,"-2"0"18,-6 0 0,-1-5 74,-4 1 1,-5-1-126,-10 5 0,-3 0 40,-6 0-17,0-7 0,-6 6-215,1-4 0,-5 3 99,5 2 0,-1 0-239,6 0 0,6 0 74,3 0 242,-2 0 0,5 0 0,-4 0 0</inkml:trace>
  <inkml:trace contextRef="#ctx0" brushRef="#br0" timeOffset="183">324 0 7356,'9'8'-451,"2"1"1008,-6-4-398,0-4 1,-7 6-29,-3-7 1,-3 0-97,-7 0 0,-1 0-149,-4 0 1,2 0 5,-6 0 0,1-2-416,-1-3 524,-4 4 0,12-6 0,-6 7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46.7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30 6921,'-6'8'272,"-2"-1"0,-12-2-271,1 0 109,-8 6-99,5-3 0,-13 2-94,1 0 0,0 0 109,4 4 1,3 1-87,2 0 1,-1-1 47,6 1 0,2-5-23,9 0 1,-3-1-42,7 6 69,0 0 6,5 0 1,2-6-25,3 1 18,10-7 6,7 4 1,14-7-1,4 0 1,-3 0 33,2 0 1,-6 0 3,1 0 0,-3-7 0,-1-2 1,-7 0 74,-4 0 0,-4-1-101,-5-5 1,1-1 17,-6-4 1,5 4-142,-5-4 51,0 4 0,-5-4-70,0 1 59,0-1 0,-7 2-25,-3 4 0,-4-3 97,-6 12 0,-3-6 0,-6 3 0</inkml:trace>
  <inkml:trace contextRef="#ctx0" brushRef="#br0" timeOffset="308">632 236 7569,'-8'0'-913,"-5"0"890,12 0 170,-6 0-147,14 6 0,7-4 0,9 5 0</inkml:trace>
  <inkml:trace contextRef="#ctx0" brushRef="#br0" timeOffset="838">1000 353 7569,'-2'9'-1057,"-3"-4"878,4-4 270,-6-1-24,7-6 0,-5 2 102,0-5 0,0-1-230,5-5 0,0-5 104,0 1 1,0-2-102,0 1 0,5 2 40,0-6 1,0 6-7,-5-2 0,5 4-23,0 1 1,1 0-243,-1 1 178,-3-1 111,11 0 0,-5 0 0,7 1 0</inkml:trace>
  <inkml:trace contextRef="#ctx0" brushRef="#br0" timeOffset="1321">1456 118 7569,'8'0'-384,"-2"0"570,-6 0 0,-11 2-119,-4 3 0,-5-4-33,1 4 1,1 2-127,-7-2 1,7 1 104,-1-1 1,-2-2-119,1 7 0,5-5 12,6 5 0,0-5 51,0 5 1,-3-5-72,7 4-11,0-5 96,5 9 1,2-7 10,3 4 0,0 1 14,9-6 1,0 2 3,10-2 0,5-4 30,6 4 1,6-3 11,-2-2 0,-3-7 99,-2-2-141,-3-4 12,-2-2 1,-6 0 130,-3 0-129,-4 1 5,-1-1 0,-5 0 1,0 1 1,-7-1 3,2 0 1,-4 1 0,-1-1 0,0 5-49,0 0 1,-6 7-9,-4-2 0,-8 3-72,-2 2-28,-6 0 19,3 0 0,-4 5-362,2 0 474,-3 7 0,12-4 0,-5 7 0</inkml:trace>
  <inkml:trace contextRef="#ctx0" brushRef="#br0" timeOffset="1680">1926 236 7569,'6'15'-500,"-4"-7"412,5-2 133,-1-6 57,-4 0-98,11-6 0,-12-2 9,4-7 1,-3-1 11,-2-4 1,0 4-93,0-4 0,0-1 137,0 1-343,0-6 181,0 10 1,0-6-162,0 8 253,0-1 0,0 0 0,0 1 0</inkml:trace>
  <inkml:trace contextRef="#ctx0" brushRef="#br0" timeOffset="1880">2146 59 7569,'-1'14'-509,"-4"-5"1,2-2 712,-7-7-143,0 6 1,-10-4 21,1 3 1,-7-3 14,1-2-256,-3 0 89,-1 0 0,0-2 65,-1-3 0,7 2-222,4-7 226,-4 7 0,7-10 0,-6 4 0</inkml:trace>
  <inkml:trace contextRef="#ctx0" brushRef="#br0" timeOffset="2282">2382 339 7569,'8'0'-566,"-2"0"528,1 0 1,-6-7 75,4-3 1,-1-4-14,0-6 0,-2 2-87,3-6 0,-3-1 64,-2-4 0,0-1-358,0 1 356,0 0 0,0 6 0,0 1 0</inkml:trace>
  <inkml:trace contextRef="#ctx0" brushRef="#br0" timeOffset="2715">2646 456 7569,'13'10'-30,"-3"0"61,3-7 1,-5 4-5,7-7 14,0 0 11,-7-7 0,5-7-100,-3-11 1,3-3 62,1-1 0,0-2-103,-5-3 1,3-2 26,-7-4 0,6 0-141,-1 5 1,-4-4-113,-1 5 314,-3-1 0,4 6 0,3 0 0</inkml:trace>
  <inkml:trace contextRef="#ctx0" brushRef="#br0" timeOffset="3577">2573 603 6539,'-15'0'155,"0"0"-95,1 0 1,-1 0-2,0 0 0,-4 0-5,-1 0 1,-6 0 0,1 0 1,2-5-11,-1 1 7,-1-1-6,-4 5 1,0-5-80,-1 0 83,1 0-8,-7 5-142,-2 0 130,-6 0 1,0 0-13,0 0 0,-5 0-6,0 0 1,5 0 15,5 0 1,0 0-4,-5 0 0,4-2 20,1-3-20,0 4-6,-12-6 1,-3 7-83,-9 0 79,2 0 1,-9 0-89,6 0 86,1 0 1,5-1-37,5-4 0,0 1-7,4-5 1,4 4 10,-4-5 1,1 0-4,-1-5 0,3 2 17,-2 4-1,2-4-5,2 11 1,3-6 10,-3 3-8,9 3 1,-12-4-38,13 6 0,-5 0 0,3 0-11,-2 0 1,5 5-81,-1-1 1,0 1 95,4-5 1,-2 0-7,7 0 1,4 0-75,1 0 44,11 0 31,-4 0 1,11-1 0,-1-3-52,6 0 0,0-3 4,7 2 1,5-1 90,4-4 0,1-3 0,-5 5 0</inkml:trace>
  <inkml:trace contextRef="#ctx0" brushRef="#br0" timeOffset="4200">1309 692 7103,'-9'1'-145,"4"4"1,2-3 65,-2 3 1,2-2 254,-7 2-94,7-4 1,-10 6-48,3-7 61,-3 6-39,5-4 0,-5 5-52,3-7 67,-3 0-29,5 0-88,-5 0 1,6-2 51,-3-3 0,4 2-92,6-7 1,0 0 70,0-4 0,1 4-94,4 0 1,-1 5-60,5-5 161,1 7-14,5-4 1,0 7 39,-1 0-35,1 0 34,0 0 1,-1 2 6,1 3 0,-5 3-12,0 7 1,-7-5 8,2-1 1,-3 1 31,-2 5 0,-7 1 5,-3 4 1,2-9 47,-2 4-87,0-4 4,-4 4 0,-1 0-23,0 0 0,6-1 9,-1 1 0,0-2-10,-5-3 1,2 3 18,3-3 0,-1-2 0,6 2 1,-5-5 8,5 4 0,0-4 34,5 5 11,0-7 0,0 5-22,0-3-67,0-3 1,7 5 64,3-7-156,3 0 57,8 0 0,-3 0-35,7 0 1,4 0-172,5 0 0,5 0 117,-4 0 138,6-7 0,-4-1 0,7-7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45.8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103 265 7186,'8'0'-60,"-1"0"0,-2-2 143,0-3 1,1-3-11,-1-7 0,-3 1-48,3-1 0,1 0-111,-1 1 1,5-6-31,-5 0-28,0 1 80,1 4 1,-4 0-137,3 1 1,1-1 73,-1 0 126,0 1 0,1-1 0,3 0 0</inkml:trace>
  <inkml:trace contextRef="#ctx0" brushRef="#br0" timeOffset="224">353 74 7569,'0'14'-450,"0"-5"537,0-3 1,-2-1 162,-3 0 1,-3 5-224,-6-5-32,-8 0 82,6-5 1,-17 1-281,4 4 109,-4-3 0,4 4 1,-1-7-11,1-4 0,5 1 107,-1-5-3,7 5 0,-3-9 0,6 5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53.6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1 250 6731,'0'-8'122,"0"1"0,1 6-23,4-4-51,-3 3 0,6-4-6,-3 6 0,-2 0-10,7 0 0,0 0-46,4 0 59,1 0-7,6 0 0,-3 0-33,7 0 31,-1-7 4,6 6-113,-1-12 96,7 11 1,-5-10-15,3 8 1,-8-6 0,-1 5 1,-7 0-34,2 5 7,-4 0 1,-6 0-49,-1 0 78,-5 0-14,2 0 0,-7 7-124,-4 2 55,-3-2 0,-7 6-189,0-3 240,0-4 0,6 7-19,-1-3 1,0 2-11,-5-3 0,6 3-59,-1-7 4,6 6 136,-2-9-85,6 4 92,0-6-10,6 0-16,3 0 0,10 0 1,1 0 0,4 0 3,-4 0 1,6 0 76,-1 0 0,-3-5-89,3 0 1,-7-6 28,2 1-15,-4 4-10,5-7 1,-10 4 184,4-5-163,-3-1-10,-4 7 38,5-5-12,-12 5 23,6-7-34,-7 0 1,0 1 22,0-1 0,-2 7-2,-3 3 1,-3-2-166,-6 2 137,-8-6 0,4 8 17,-6-7-219,-1 0-11,3 2 210,-6-5-28,5 5 0,0-7 0,2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54.3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162 662 7569,'0'15'-142,"0"-1"73,0-6 40,0 6 0,-5-11 185,0 7-131,-6-7 0,2 8-46,-5-6-117,6 7 97,-6-11 0,6 7-52,-6-3-37,5 3 95,-4 7 24,5 0 0,-5 0-37,3-1-13,-3 1 65,12-7-2,-6 5 6,7-5 0,7 1 52,2-5-54,11-2-1,-4-2 1,12-2 56,-3-2-50,-4-5-4,7-5 1,-6-3 141,8-2-127,-7 2 36,-2-4 1,-6 6 14,-1 1 1,-1-1-52,-3 0 0,2 1-1,-7-1 0,-1 0-111,-4 1 122,0-1-7,0 0 1,-6 7-202,-4 3 79,-3 3 1,-8 2-30,-4 0 1,2 2-1,-1 3 125,-2 5 0,-2 9 0,-1 4 0</inkml:trace>
  <inkml:trace contextRef="#ctx0" brushRef="#br0" timeOffset="348">588 926 7569,'0'10'0,"0"0"-430,0-7 268,0 10 36,0-11-73,0 5 293,-6-7 67,4 0 102,-5 0-214,7-7 1,0-1 65,0-7-48,0-6-43,0 5 0,2-12-47,3 3 1,-2-2 41,7-3 0,-7-4-87,2 0 1,2 4 58,-2 6 0,-1 1-121,-4-2 0,0 4-243,0 6 161,0 1 4,0-1 208,0 7 0,0 1 0,0 7 0</inkml:trace>
  <inkml:trace contextRef="#ctx0" brushRef="#br0" timeOffset="717">809 809 7569,'0'10'-1068,"0"-1"989,0 1 565,0-2-295,0 6-109,0-13 42,0 6-100,-7-7 52,-1-7-58,0 6 0,-5-11 0,3 7 0,-3-5 4,-2 5 1,5-6-80,0 1 0,1 2 34,-6-2-123,0 0 0,2-4-67,3-1 196,4 0 6,6 1 1,1-1-114,4 0 79,4 1 14,12-1 0,-3-1-16,6-4 0,1-3-15,4-6 180,1 6-141,-1-5 1,2 12-22,3-4 209,-9 4-185,3 1-216,-7 0 4,-5 7 232,5-5 0,-12 12 0,-3-6 0</inkml:trace>
  <inkml:trace contextRef="#ctx0" brushRef="#br0" timeOffset="1198">1279 853 7569,'8'0'-330,"-1"7"-462,-1-6 830,-4 12 106,4-11-86,-6 4 1,-5-4 19,1 3 0,-8-3-60,2 2-12,-3 5 1,-1-1-12,-1 6 0,0-4-1,0 0 0,2-5-106,4 5 138,-5-7-20,13 10 0,-7-10-83,3 7 79,3 0-5,-4-2 0,7 0-6,4-3 1,3-3 5,7 3 0,1-4 7,4-1 0,1-1 10,4-4 0,1-3 4,-7-7 0,1 0 32,-5 1 6,-1-1-179,-5 0-5,-3 7-9,-6-5-149,0 11 286,-6-4 0,-3 6 0,-5 0 0</inkml:trace>
  <inkml:trace contextRef="#ctx0" brushRef="#br0" timeOffset="1701">1455 118 7569,'8'10'0,"-3"0"-197,-3-1 161,-2 6 4,0-7 1,0 5 17,0-3 1,0-2 156,0 2-103,0 0 24,-7 11 1,-1-3-12,-6 7 0,-1 1-7,0 8 1,-4-3-113,-1 3-39,0-3 156,-1-1 0,3-2-259,-6-4 102,6-3 25,-3-6 1,6-2-101,0-3 9,0-4 89,1-6 1,6-1 134,3-4-87,3-10 1,7-3-34,0-6 251,6 6 0,-9-10-196,11 5 0,-10-6 125,7-1-39,-7 1 0,4 0-76,-7-1 25,0 1 1,0 1-39,0 3 0,0-2-113,0 2 0,0 4 94,0 1 1,-5-1-19,0 2 0,0-1-143,5 5 176,0 7-24,0-5 0,0 10 100,0-7-89,0 7 57,7-4 0,1 7 119,7 0 1,-1 0-92,1 0 0,1 0 112,4 0 0,-4 5-68,4 0 0,-2 0-29,1-5 1,-2 5-102,2 0 81,-2 0 19,-3-5 0,1-7-66,0-3 0,6-3 0,2-2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7:58.0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398 882 7569,'9'-16'-382,"1"-4"0,-7 4 236,2-4 0,-3 4-45,-2 1 1,0 0-74,0 1 264,0 6 0,0-6 0,0 6 0</inkml:trace>
  <inkml:trace contextRef="#ctx0" brushRef="#br0" timeOffset="245">853 441 7569,'8'15'-5,"-1"-7"-651,-7-2 582,0 1 1,-7-4 449,-2 7 0,-6-5-205,-5 5 1,-4-5-102,-11 4 0,-2-5-54,-7 1 1,-5-2 2,0 2 1,-7-4-328,2 4 153,4-3 82,-1-2 0,9 0-416,2 0 194,-2 0 295,11 0 0,-5 6 0,7 3 0</inkml:trace>
  <inkml:trace contextRef="#ctx0" brushRef="#br0" timeOffset="612">706 853 7569,'0'14'-474,"0"1"0,0-5 172,0 0 186,0-7 364,0 10 1,-6-11-36,-4 2 0,-3-2-115,-2-2 1,-6 0-75,-4 0 0,-4 0-7,-5 0 1,-6 0-5,-9 0 0,4 0-106,-4 0 1,-2 0 0,2 0 0,0 0 53,5 0 1,0 0 38,0 0 0,0 7 0,0 1 0</inkml:trace>
  <inkml:trace contextRef="#ctx0" brushRef="#br0" timeOffset="1478">853 882 7275,'2'8'-425,"3"-3"1,-2-3 448,7-2 0,0-5 37,4 0 1,1-7 107,0 3 0,4 0-56,1 0-61,6-1-7,-10-5 1,10 5-54,-6 1 0,1 4 5,-1-5 1,-4 7-2,4-2 0,-9 3 63,-1 2-204,0 0 180,-2 7-54,-1 1 0,-7 6-15,0 1 0,0 0-6,0 0 35,0-1 3,0-6 1,0 6-4,0-5 1,0-1 31,0 2 4,0-6-23,0 2 0,6-6 3,4 0 0,-2-2-9,2-2 0,0-5 2,4-5 0,6 4-10,0 0 1,-1 0 10,-4-4 1,-2 4-21,-3 0 17,3 7-3,-12-4-6,13 7 6,-6 0 1,0 2-1,-3 3 0,1-2 1,-1 7 0,2-5 0,-2 4 0,-4-4-8,4 5 1,3-5 6,2 5 0,-2-7 11,2 2-10,0-3 31,5-2 1,-1 0 2,1 0 1,0 0-20,-1 0 1,1 0 3,0 0 1,-5-5-8,-1 0 1,0-2 0,0 2 1,3 2-76,-7-7 90,0 7-202,-5-3 39,0 6 116,6 0 0,-3 1-15,7 4 56,0-3-37,5 11 0,4-12 92,1 4 1,6-3-50,-2-2 1,4 0 144,2 0-79,-1 0 1,-6 0 0,-2 0 23,0 0 0,-4 0-78,2 0 0,-2-7 10,-3-2 1,-4 0-50,0 0 0,-7-1-9,2-5 0,-3 5-118,-2 1 147,0-1-6,-7 2 1,-3-4-40,-9 7 0,-4-5-13,-6 6 0,-7-1-111,-4 5 0,3 0 65,-2 0 0,6 0-121,-1 0 0,4 1 204,6 4 0,-4 3 0,5 7 0</inkml:trace>
  <inkml:trace contextRef="#ctx0" brushRef="#br0" timeOffset="1774">2455 250 7569,'9'15'-409,"-5"-1"205,5-6-1,-8 6 437,6-6-206,-7 0 1,0 5 64,0-3 0,0 3 112,0 2 1,0-1-138,0 1 1,-5 0 2,0-1 0,-6 6-95,1-1-49,-10 8 122,4-5 1,-10 8-143,6-1 1,-6-1-54,1-3 1,3 2-72,-3-2 0,7-4-8,-1-1 0,2-4-316,3-1 543,-1-1 0,0 1 0,0 0 0</inkml:trace>
  <inkml:trace contextRef="#ctx0" brushRef="#br0" timeOffset="2872">2617 647 7569,'8'0'-201,"0"0"-199,-3 0 420,-3 0 193,4 0 0,-17 1-229,-4 4 1,-4-1 10,-1 5 1,-1 0-47,-4 0 0,3 4 74,2-3 1,4 3-26,-4 2 0,5 0 10,6-1-188,-5-5 174,13 4-35,-6-5 0,9 5 32,3-3 1,8-2-2,7-3 1,6-4 33,-2 4 0,2-5 6,-1-5 0,-2 2 22,-4-7 1,-2 5 4,2-4 1,-3-1-22,-1-5 1,-2 5 13,-3 0 1,3 1 2,-3-6-28,-4 0 0,6 5 0,-6 2-70,3 2 41,-6-6 0,5 11-24,-3-4-4,-3 3 4,4 2 1,-11 7-148,0 3 166,0-4-4,-1 7-72,4-5 67,-11 7-6,12-7-24,-6 5 30,7-5 7,0 7 0,0-5-25,0 0 112,0-7-87,0 3 0,7-6 25,2 0 0,4 0 8,2 0 0,-5 0 50,0 0 1,-1 0-66,6 0 1,0-1 76,0-4 1,4-2-73,1-2 0,1-4 3,-1 3 0,-2-3 49,6-2 1,-4 0 1,4 1 1,-1-1-46,2 0 1,-4 0-1,-7 1 1,6 1 73,0 3 0,-1-2-56,-4 8 1,0-3 18,-1 2-62,1 4 3,0-6 29,-7 7-18,-2 0-103,1 0 131,-5 0-79,4 0 42,-6 7 0,-6-4-6,-4 7 1,-5-6 5,-4 6 1,1 0 4,-7 5-111,1-1 106,-6 1 0,6 0-67,-1 0 59,7-7 2,-10 5 1,12-5-107,-3 7 89,9-1 7,-3 1 0,9-5 15,-5 0-27,5-7 13,-2 10 0,6-11 1,1 9 16,4-6 0,5 0 6,10-5 1,-1 0 159,11 0-169,-4 0-1,16 0 0,-6-2 158,3-3-146,4 4 1,-12-12 0,5 4 9,-7-5 0,1-1 6,-1 0 0,0 1 7,1-1 1,-1-5-25,1 1 0,-1-2-3,0 1 1,1-1-30,-1-4 39,1-3-7,-8 12 1,5-12-56,-8 4 54,1 3-29,-5-7 1,4 10 1,1-7 1,-1 7-5,-4-1 0,-5 3-4,0 1 1,-5 2-38,4 3-11,-5-3 87,9 11-26,-12-4-17,6 6-20,-7 0 29,0 6-189,0 2 193,0 7 1,-2 0-26,-3 0 1,-1-1-10,-4 1 1,-5 6 0,1 4 2,-1-4 16,-6 7 0,6-7-7,0 3 3,-6 4 2,5-5 0,-10 1 98,6 1-99,0-7 2,6 3 153,5-13-134,-4 5 0,10-6-8,-7 3 102,7-4-96,-3-6 4,6 0 139,13 0-61,-4-6 1,19-4 4,-3-10 0,9 2-48,5-6 0,9-1-13,1-4 28,0 0-121,1-1 1,2 1-153,7-1 0,11-6-63,4-3 0,16-3 1,-45 20-1,0 0 0</inkml:trace>
  <inkml:trace contextRef="#ctx0" brushRef="#br0" timeOffset="3477">4190 676 7569,'0'8'-491,"0"-1"1,2-7 755,2 0-133,-2 6 0,5-2 9,-7 5 1,0 1-65,0 5 0,-7 0-3,-3-1 1,-1 1-53,1 0 0,-3 1 69,3 4 0,-3-4-326,-2 4 48,1-4 0,4-3-350,0-3 300,7-4 237,-4-6 0,7 0 0</inkml:trace>
  <inkml:trace contextRef="#ctx0" brushRef="#br0" timeOffset="3919">4396 750 7569,'23'0'0,"-1"5"-36,-2-1 0,-4 1 101,12-5 1,-10 0-62,7 0 1,-7 0 85,1 0 1,-3-5-78,-1 1 1,-5-8 49,0 2 0,-5-3-120,4-1 0,-5-1-60,1 0 1,-4 0 142,-1 1 1,0-1-146,0 0 30,-6 1 14,-2 6 0,-9-1 50,-2 4 0,1 4 20,-7-4-178,1 10 171,-6-4 0,6 13-48,-1-5 88,1 4-44,1 9 1,-3-6 47,6 4-46,7 2 1,0-5 1,11 6 139,-2-4-135,2-2 44,2 4 0,6-7 4,4 1 0,5 0-11,5 0 0,2-6 4,8 1 1,-1-7 31,1 2 11,-8-3-54,6-2 0,-7-2 28,4-3-24,3-3 2,-12-6 0,10 1-107,-6 3 104,-1-3-42,3 4 0,-6-5 3,4-1 0,1 5 28,-2 0-179,1 7 165,-5-3 1,-1 6-8,1 0-79,6 0 62,-4 0-80,4 0 91,-6 6-9,-7-4 1,-2 11-206,-6-3 203,0 3-15,0 1-318,-6 1 132,4 0 225,-11 0 0,5-1 0,-7 1 0</inkml:trace>
  <inkml:trace contextRef="#ctx0" brushRef="#br0" timeOffset="4178">5366 235 7569,'23'17'-79,"-7"2"-38,-6-9 0,-5-2 199,5 2 0,-7-5 153,2 5 0,1-1 51,-1 6 1,0-5-108,-5 0 0,-7 1-264,-2 9 1,-4-2-1,-2 6-307,0 1 256,1 4 1,-6 0 55,0 1 1,-1-1-50,1 1 1,4-3-79,-3-2 0,2 1-470,3-6 677,-1 6 0,7-10 0,1 5 0</inkml:trace>
  <inkml:trace contextRef="#ctx0" brushRef="#br0" timeOffset="4363">5821 368 7569,'15'0'0,"0"0"-348,-7 0 77,-1 6 319,-7 2 153,0 7 1,-9-2-178,-5-3 21,-1 3-12,-13-12 0,-1 8-312,-10-4 136,-4-4 3,-1 6-361,7-7 501,-6 6 0,6 2 0,-8 7 0</inkml:trace>
  <inkml:trace contextRef="#ctx0" brushRef="#br0" timeOffset="4753">5807 676 7569,'6'-8'0,"-4"-5"-545,11 5 398,-11-7 0,4 5 79,-6 0 123,0 7-14,-6-10 0,1 12-77,-10-4 0,-3 3 32,-11 2 0,-2 7-12,-4 2 0,-2 6-2,-7 5 0,1-4-7,4 4 0,3-4 14,7-1 1,1-1-17,3 1 0,4 0-93,7-1-6,5 1 87,3 0-54,6-1 69,0 1 21,6-7 0,11-1 0,12-7 1,7 0 15,8 0 0,2-7 92,3-2 0,-5-5-116,0 0 197,0-1-73,-13 0 1,-1 1-41,-11-1-17,-3 0 11,-7 1-47,-3-1-27,-6 0 1,-6 5-118,-4 1 0,-8 5 164,-2-1-40,-6 4 0,-3 7 0,-9 2 0</inkml:trace>
  <inkml:trace contextRef="#ctx0" brushRef="#br0" timeOffset="5327">5836 661 7569,'0'22'-411,"7"-6"5,-6 5 11,6-6 112,-1 0 508,-4-1-97,5-5-35,-7-3 76,0-6-177,6 0 0,2-6 41,7-4-42,0 3 47,6-6 1,-3 5 16,6-7 1,1-1-37,4-4 1,-1 9-3,-3-4 1,1 4-12,-7-4 229,1 7-209,1-5 0,-9 11 161,2-3-156,-2 4 4,2 1 1,-4 0 42,0 0-38,-7 0-58,4 0 1,-7 6 80,0 2-240,-7 7 191,-1 0 1,-8 4-86,-4 1 86,-3 6-14,-6-10 0,-2 12-19,-3-3 6,3-4-2,-12 7 0,12-5-5,-3 6 1,-2 5-13,1 1 0,0 4-3,0-5 1,-1 7 20,-3-2-43,-3 4 45,4-6 1,-6-1-45,0-7 32,6 1 8,9-7 1,8-4-99,6-9 88,0 3-13,7-11-78,2 4 88,12-19 34,9-3 1,11-13-9,13-1 0,0-4 2,10 0 0,4-11 4,1 6 0,-4-2 20,-1 7-229,3 3 198,-6-5 1,10 12 176,-7-1 16,0 7-142,-5 4 0,-7 5 90,-2 4 0,-6 4-90,-4-4 1,-4 5 6,-7 5 0,1-2 50,0 7-165,-7 0 110,5 4 0,-10 1 155,7 0 1,-2-1-259,2 1 1,3-5-28,-3 0-20,-3-7 107,6 10 1,0-11-571,6 3 567,1-10 0,1-3 0,2-7 0</inkml:trace>
  <inkml:trace contextRef="#ctx0" brushRef="#br0" timeOffset="5706">4940 0 7569,'9'23'-229,"1"-4"252,6-2 11,-14-2 1,11-7-850,-3-3 361,3 3 454,-5-7 0,12 12 0,-4-4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05.0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604 0 7569,'0'8'-984,"0"6"930,0-13 1,0 12 280,0-3 1,0-2 11,0 2-38,0 0 0,-5 5-136,0-1 0,-7 1 5,2 0 0,-3-1-25,-1 1 1,-1 6-10,0 4 1,-1 3 4,-4 1 0,2 0-9,-6 1 0,1-1-97,-1 1 1,-4-6 48,3 1 1,-1-8-16,2 3 1,-2-10-105,6-5 143,0-4-3,6-1 0,-1-3-65,0-7 1,2-6 54,3-13-95,-3-1 92,5-6 0,-5 0-11,3-3-204,-3-3 98,5 11 1,-7-10 41,1 7-335,-1-1 418,0 12 0,1-4 0,-1 4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05.4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368 206 7569,'10'-1'-710,"0"-4"356,-7-3 221,10-14 0,-11 6 129,3-3 15,-4 2 31,-1 3 1,0-1 11,0 0 0,-6 0-16,-4 1-103,-3-1 83,-8 0 0,3 7 12,-7 3-107,1 4 88,-6 1 0,1 0-25,0 0 1,-1 1 23,1 4 0,4 8-17,1 7 0,4 1 2,-4-1 0,7-2-3,3 6 0,1 1-10,8 4 1,0-1-2,5-4 1,1 4 16,4-3-90,10-4 85,8 7 1,6-14 115,1 1-117,-1 0 2,7-14 1,-3 6 129,6-7 8,-6 0-130,9 0 128,-11-7-118,5-1 0,-13-12 14,-4 1 72,-2-7-65,-2 9 1,-7-9-23,-3 7 0,-5-7-15,-5 1 1,-3 2-183,-7-1-20,-6 6 208,4-3 1,-11 7-169,4 5 0,1-3 166,-1 7 0,-1 0 0,-4 5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05.9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59 7569,'8'8'-570,"-1"-1"712,-7-7-75,-7 0 1,-3 0 11,-9 0 0,-4 2-137,-6 3 0,-6-2 75,1 7 0,-2-5-30,2 4 0,8-4 29,-4 5 1,6-5-77,-1 5 1,4-2 26,6 2 0,6 1-75,-1-6 99,6 6-92,-2-2 93,12-1 1,9 0-3,10-3-2,9-4 4,4 6 0,1-7 111,0 0 1,-2 0-60,3 0 1,0 0 8,-5 0 1,-3-7 18,-7-2 0,-4-4 9,-6-2 0,0 0-52,-1 1 18,-6-1-4,6 0 1,-13-1-134,4-4 127,-3 4-7,-2-5 0,-7 8-225,-3 3 95,-9-3-31,-4 11 0,-8-4-46,-3 6 1,1 0 52,-6 0 1,4 0-73,-4 0 0,8 6-109,2 4 305,-1 3 0,14 2 0,-5-1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06.1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0 160 7569,'21'0'0,"-4"0"0,2 0 0,4-2-730,2-2 483,-4 2 0,7-11-86,-4 3 592,4-3-127,1-2-2,1 1 0,-3-1-45,-2 0 1,1 1-42,-6-1 115,6 7-132,-10 1 0,5 5 36,-6-2 0,0 2-11,-1-3 1,-4 5-77,0 5 0,-2-2 72,2 7 0,1 0-101,-6 5 0,0-1-34,-5 1 0,-1 5-357,-4-1 444,3 7 0,-11-9 0,5 4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06.9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588 207 7099,'0'-9'-735,"5"1"735,0 3 0,0 2-343,-5-7 455,6 7-17,-4-3 196,4-1-120,-6 5 203,0-4-142,0-1-140,0 6 1,0-4 265,0 10-284,0 3 0,-1 8 34,-4 4 0,-3-4-42,-7 4 1,0 3 24,1 1 1,-1-1-86,0 1-31,1 1 48,-8 4 0,6 1 4,-4-1 1,-1-1-15,2-4 1,-6 4-9,5-3 1,-4 1 58,4-2-104,1-3 97,4-6-139,0-7-25,1-1 124,-1-7 1,5 0-68,0 0 55,7-13 1,-10 3 0,10-18-7,-7 4 0,2-11-20,-2-4 0,-3 0-3,3-5 1,-3 3-30,-2-8 0,1 8-105,-1 2 0,0 6-337,1-1 221,-1 3 116,0 2 0,5 4-412,1 1 570,5 6 0,-9-3 0,5 6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16.3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309 294 7344,'0'-8'-549,"0"2"755,0 6 41,-6-7 1,-3 6-88,-5-4 1,4 3 81,0 2 0,-5 0-145,-4 0-9,-1 0 0,4 0-112,-4 0 1,2 5 87,-6 0 1,6 6-125,-2-1 0,4 3 52,1 2 0,2-1-83,3 1 1,-3-2 23,4-3 0,2 8 13,2-3 0,4 3 33,1-4 1,1-1-23,4-3 1,5 3 34,9-3 0,1-3 5,9-2 0,-1-4 103,11-1 0,1 0-101,4 0 1,-2-5 101,-3 0 1,-3-6-53,-6 1 0,-6-5 99,1-4 0,-9 3-21,-1-4 1,-2 4-25,-8 1 0,1 0-79,-1 0 1,-3 1 5,3-1 0,-5 0-270,-5 1 1,1 4 124,-5 0 1,-1 7-392,-5-2 0,-6 3 69,-4 2 437,-2 0 0,-3 7 0,1 1 0</inkml:trace>
  <inkml:trace contextRef="#ctx0" brushRef="#br0" timeOffset="333">588 765 7569,'15'0'0,"0"-2"-247,0-3 177,-1-3 0,3-13 565,2-4-237,4-9 0,11-4-36,1-6 1,-1 0-50,-5 0 1,1-5-126,-1 0 0,-6-5 66,-3 5 0,-6 5-205,-4 5 0,-3 1-168,-7-1 0,-7 3-199,-3 7 0,-9 6-211,-6 3 669,-9 11 0,-4-4 0,-6 4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07.1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15 7569,'0'8'-1355,"-7"-1"1263,-3-7 0,-3 0 402,-1 0 1,-8 0-80,-2 0 1,-9 0-93,-1 0 0,-5 0-97,4 0 1,-1 0 26,2 0-353,10 0 188,-11-7 0,17 5 96,-6-3 0,6-3 0,-3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08.0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0 265 7569,'15'15'-166,"0"-7"0,-1-1 257,1-7 0,-2-2-16,-3-3 0,3-3-10,-3-7 0,3 1-122,1-1 0,1-5 20,0 1 1,0-6 32,-1 6 0,1-3 54,0 3-255,-1-4 216,1 0 1,0 2-37,-1 6-94,1 1 97,0 5 0,0 3 24,-1 6 1,-4 0-17,0 0 0,-7 1 110,2 4 1,-2 8-66,2 7 0,-3 5 7,3-6 1,-5 2-27,-5-1 0,3 1 3,-3 4 1,-1-4 35,1-6-119,-7-1 83,11 1 0,-7-2-71,3-3 72,3-4-6,-4-6-200,6 0 0,1-6 154,4-4 1,2 2 16,2-2 1,4 0 0,-3-4 0,3 4 26,2 0 0,0 7 8,-1-2 1,1 3 29,0 2 0,0 0-52,-1 0 186,1 0-155,0 0-5,-1 7 0,-6-4 42,-3 7-29,4-7-83,-8 10 66,6-11 0,-6 6-20,4-3-14,-3-4-33,4 13 55,-6-13-41,0 6 38,0-1-126,0-4 38,0 4 40,0-19 1,0 4 20,0-11-17,7 4 26,1 1 0,13 2 36,4 3-43,3-3 7,1 5 0,0 0 81,1 3-80,-7 3 15,4 2 0,-4 2 2,7 3 1,-6-2-15,1 7 0,-2-2 6,1 2 0,2 3-43,-6-3 0,8-2-260,1 2 310,0-7 0,20 3 0,-3-6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08.8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457 324 7384,'8'0'403,"-2"0"-30,-6 0-342,-13 0 110,10 0-103,-17 0 1,7 0-76,-6 0 1,-3-1 62,3-4 1,-4 3-124,-6-3 0,-3-1-84,-2 1 79,3-7 53,-5 11 0,2-12-155,0 3 88,6 3 47,7-6 0,1 5-121,0-7 28,7 1 123,7-1 0,6 0-24,0 1 0,0-1 14,0 0 1,8 1 20,7-1 1,1 0 135,9 0-164,-1 7 30,12-5 0,-5 7-158,3-4 21,-9 3 72,3 1 0,-12 4 91,3-3 0,4-3 0,0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09.1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59 7569,'6'8'-302,"-4"6"399,5-13-294,-7 6 143,6-7 13,-4 0 347,4 0-303,-6-7 0,-6 1 56,-4-4 0,-8 2-12,-2 3 0,-7 3-61,-3-3-55,1 4 100,-14 1 1,6-5-276,-7 0 137,6 0 54,2-2 0,7 6-475,-1-4 528,1-3 0,6 6 0,2-5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09.7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1 234 7569,'6'8'-687,"2"-1"769,7-7-39,0 0 1,-2-7 13,-3-3 0,3-3-34,-3-1 1,3-3-8,1-2 0,1 2-1,0-2 0,-5 2-74,-1 3 1,1-6-117,5 0 197,0 7-6,-7 0 1,5 7-127,-3-4 120,3 3-21,1 1 0,1 4 0,0-3 0,-2 5 16,-3 5 1,1 3 4,-6 7 1,0 5-11,-5-1 1,0 7 1,0-1 0,0-4 10,0-1-11,-7 3 2,6-7 1,-7 0-8,3-6-57,3-7-42,-11 4 1,11-9 85,-3-3-229,4 4 226,1-19 0,0 10-30,0-9-180,0 2 185,6 3 0,2-1-43,7 0 16,0 1 46,0 5 1,-1 3 114,1 6-148,0 0 75,-1 0 1,1 2 108,0 2 1,-1 5-114,1 5 1,-2 1 94,-3 0 1,3-1-88,-3 1 0,3-2 11,2-3 0,-1 3-130,1-3-16,6-4 115,-4 7 0,17-11 0,-3 5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10.5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471 794 7569,'8'8'-753,"-2"-1"1510,-6-7-652,-6 0-81,-2 0 1,-7 0-80,0 0 0,-4 2 175,-1 3-228,1-4 68,-3 6 1,6-1 71,-4 4 0,4-2-14,1 2 1,2 0-183,4 5 195,-5-1-22,13 1 0,-11 0-103,8-1 99,-1 1 1,5 0-1,1-1 10,4 1 0,5 0 27,10 0 1,2-6 4,8 1 1,-1-7 23,1 2 1,-8-3 6,-2-2 0,1-2 36,-1-3-85,-1 4 16,-4-12 0,-2 3-101,-3-10 107,3 4-66,-11-5 1,9 1 8,-6 1 0,0-6 53,-5 5-205,0-6 169,0 10 1,-7-10 10,-2 6-305,-4 7 165,-2 0 1,-5 10-104,1-7 1,-7 7 74,1-2 1,-1 5-89,1 5-7,-2-4 121,10 12 0,-4-6 120,6 3 0,2 3 0,4-3 0,2-2 0,7 2 0,7-1 0,1 6 0</inkml:trace>
  <inkml:trace contextRef="#ctx0" brushRef="#br0" timeOffset="239">338 853 7569,'15'10'0,"0"0"0,-2-5-297,-3 4 192,3-5 31,-5 9 68,0-5 0,4 7 148,-8-1-74,1 1 0,0 0 1,0-1 0,0 1-89,-5 0-56,0 0 137,7-1 1,-6 1-24,4 0 0,-3-1-15,-2 1 0,0 1 118,0 4 1,0-2-90,0 6 1,0 1 64,0 4 1,0 1-46,0-1 1,-7 5 59,-3 1 1,-3 4-94,-1-5 0,-3 5-74,-2-4 0,1 1 22,-7-2 0,1-8-148,-6 3 0,1-9-71,0 0 1,-1-4 83,1-1 0,-1-7-135,1-3 1,1-4 58,4-1 0,3-1 224,6-4 0,0-10 0,0-8 0</inkml:trace>
  <inkml:trace contextRef="#ctx0" brushRef="#br0" timeOffset="1542">574 1103 7569,'23'8'0,"-1"-1"-759,-2-7 442,-4 0 0,7 0 626,-3 0-171,-4-7 0,7 4-22,-3-7 1,-2-5 8,6-4 0,-6-7-153,2 1 1,-9-3 38,-1-1 1,-7 5-62,2-1 0,-3 2 57,-2-1 1,-2 4-95,-3 10 1,-3-3 47,-7 3 1,1 4-26,-1 1 1,-5 3 53,1 2 0,-6 0-1,6 0 0,-1 5 39,5 0 1,1 7-47,-1-3 0,5 4 57,0 2 1,7 0-28,-2 0 0,-1 1 7,1 3 0,0-1 31,5 7 1,1-7 7,4 1 0,3-2 4,7-2 0,2-2 11,2-4 0,4-2-21,6-7 1,2 0-15,4 0 0,-9 0-1,3 0 0,-4-2 5,-1-3 0,2 2-74,-6-7 0,0 5 47,-6-4 0,-4 4-13,0-5 1,-2 0 13,2-5-105,3 7 96,-11-5 0,4 10-32,-6-7 0,2 7 33,3-2 96,-4 3-97,6 2 69,-1-6 0,1 3-43,3-7 1,3 0 2,-4-5 1,5-4 0,0-1 0,1-6 6,0 1 1,-1-4-8,1-5 1,1 3-3,4-4 0,-4-1 18,4 2 0,1 0-23,-1 4 1,-1 1-46,-4 0 1,0 1 10,-1 3 1,-5-1-87,-5 7 1,-2-1 111,-2 5-203,0 7 76,0-5 1,-8 7 53,-7-4 0,1 2 12,-6 3 1,-3 3-49,-1-3 1,1 8 32,-2 2 1,6 12 69,-6-3 1,7 11-28,-1-1 1,2 4 15,3 2 0,-1-1 6,0 0 1,0 6 7,1-1 0,6 0 70,3-4 1,3-1-58,2 0 0,0-1 14,0-3 0,0-2-30,0-4 0,5-3-7,0 4 0,5 1-10,-5-1 0,4 1-1,-4-1 1,5-4-43,-5 4 58,0-4-1,1-1-3,-4-1-11,11 1 1,-10-7 24,7-3 0,-5-3-15,5-2-9,0 0 6,4-7 0,-1-1 0,-3-7 0,2 6-5,-7-1 0,4 5-7,-4-5-2,0 7 0,-3-4 8,3 7 0,-4 2-182,4 3 103,-3 3 1,-2 7 20,0-1 0,0 1 15,0 0 107,0 0-105,0-7 108,0 5 0,11-7-94,4 4 0,9-3 159,1-7 0,8-2-81,1-3 1,0-3 57,-4-7 1,4 1-32,0-1 0,-6 0-45,-8 0 1,-4 1 15,-1-1 0,-1 0 33,1 1-56,-7-8 1,-1 6-14,-7-4 0,-2 4-24,-3 1 1,-5 2 38,-9 4 1,1-3-111,-7 7 1,-1-5 59,-8 6 0,3-1-141,-3 5 1,3 0-13,1 0 0,7 5-40,4-1 0,-3 13 88,3-3 0,1 6-109,8 0 1,-1-4 59,6 4 0,0-4 44,5-1 0,1-2 177,4-4 0,10-2-108,10-7 0,2 0 87,3 0 0,-1-2 21,1-3 1,-6-3 84,1-6 0,-6-1-63,6 0 1,-7-1 92,1-4 1,2-1 22,-1-3 1,1-4-122,-1 3 1,-2-4 99,6-5 0,-6 3-11,2-4 1,1-1-12,-1 2 1,1-7-72,-1 2 0,-4-2 4,3 2 0,-2-2-113,-2 7 0,-1 1 80,1 9 0,-5-1-101,-1 10 1,-4-2 66,5 7 1,-5 3 59,5 2-49,-7 4 1,9 7-52,-8 4 1,1 5 18,-5 4 1,-1 4 2,-4 7 1,-2 5 11,-2 5 0,-5 2 16,5 2 1,-4-5-40,-2 1 1,0-1 26,1 5 0,-1-5-102,0 0 0,0-6 31,1 1 0,-1-4-106,0-6 0,6-3-102,-1-6-317,6 0 593,-9-7 0,18-1 0,-3-7 0</inkml:trace>
  <inkml:trace contextRef="#ctx0" brushRef="#br0" timeOffset="2226">2220 221 7569,'0'15'-519,"0"-1"195,0 1 129,0-7 550,0-1-91,0-7 0,-2 5-157,-3 0 1,2 6 10,-7-1 1,5 9-43,-4 6 1,-1-2-27,-5 1 1,0 6 36,1 4 1,-1 0-143,0-4 1,1 4-6,-1 0 1,0 1-85,1-6 1,-1 0 20,0 1 0,5-7-402,1-4 17,5-2 508,-2-9 0,6-2 0</inkml:trace>
  <inkml:trace contextRef="#ctx0" brushRef="#br0" timeOffset="2419">2455 368 7569,'15'7'72,"0"-6"226,-7 6-154,-2-1 0,-7 1-113,-4 3 0,-5 3 90,-10-4 0,-3 3-121,-6-2 1,-2 3-660,-3-3 354,-4 3 305,-6-5 0,0 11 0,0-2 0</inkml:trace>
  <inkml:trace contextRef="#ctx0" brushRef="#br0" timeOffset="3180">2676 603 7569,'19'-1'0,"1"-4"0,-1 1-51,-4-5 101,6 5 0,1-9-121,2 4 96,4-5 0,-10 0 47,6-1 0,-4-6 21,4-4 1,-6-4-110,2-5 1,1-1 69,-1-9 1,-1 3-67,-4-8 0,0 9 72,0 0 0,-7 13-109,-3-3 0,-4 6 5,-1-1-45,0 4 0,-6 8 64,-4 3 0,-3 4-108,-2 6 1,-6 8 25,-4 6 0,3 4 49,-3 12 0,1-2-15,-6 11 1,6 0 18,-1 5 0,6 2 30,-6 3 1,7-2 8,-2 7 1,4-5 70,1 5 0,7-7-33,3 2 0,-1 4 118,1 0 1,0 1-27,5 5 1,-2-8-93,-2 8 0,0-6 28,-6 1 1,1-3-4,-6-7 1,0-5-68,1 0 0,-6-12-9,0-3 0,1-6-111,4-3 1,0-7 91,1-3 47,-1-10 0,0-3 0,1-7 0</inkml:trace>
  <inkml:trace contextRef="#ctx0" brushRef="#br0" timeOffset="3585">3146 574 7569,'7'15'745,"-6"-7"-805,6 5 1,-9-12 90,-3 4 0,2-3-126,-7-2 1,0 0 74,-4 0 1,-3 0-71,-2 0 0,1 0-3,-7 0 0,7 0-31,-1 0 0,1 0 105,-2 0 1,4 5-156,-4 0 1,9 6 31,1-1 1,5-2 105,-5 2 1,7 0 14,-2 4 0,3-4-29,2 0 1,7-2 102,3 2 1,4 1-1,6-6 1,0 0 104,9-5 0,-3 0-103,8 0 1,-2 0 130,-3 0 1,0-6-112,1-4 1,-6-3-19,1-2 1,-7 0-97,1 1 0,-7-1 93,-2 0 0,-7 1-62,2-1 0,-4 0 13,-1 1 1,-1 0-22,-4 5 0,-5-3-16,-10 7 0,-2 0-111,-8 5 1,1 0-105,-1 0 1,1 7 71,0 3 1,1-2 174,3 2 0,4 6 0,6 7 0</inkml:trace>
  <inkml:trace contextRef="#ctx0" brushRef="#br0" timeOffset="5482">3190 589 7569,'23'0'0,"3"-2"0,-6-3 0,-1-2-629,-4-2 404,6-11 0,-3 10 114,7-9 0,-2 2 235,1 3 1,2-4-97,-6 3 119,-1-10-72,-4 16 0,-2-8-64,-3 8-4,3 5 0,-11-4 9,3 3 1,-4 4 0,-1 7-2,0 14 0,-6-1-29,-4 1 1,2 1 14,-2-1 0,2 4 86,-2-4 1,-1 4-61,6-4 1,-5 4 7,5-4 0,-7 5 2,3-6 0,2 1-10,2-6 0,4 1 2,1 0 1,0-5 31,0-1-8,0-5 0,1 2-62,4-6 0,3-8-3,7-7 0,0 1-14,-1-6 1,4-3-8,-3-1 0,3 1-21,-8-2 0,3 6 52,2-6 1,-1 7-11,1-1 1,-5 2 0,0 3 0,4-1 29,6 0 0,-1 7 21,-4 3 0,0 4 6,0 1 0,-6 0-17,1 0 0,-5 1 6,5 4 0,-7 5-8,2 9 1,-3-1-3,-2 7 0,-5-5-44,0 4 0,-5-4 44,5 4 1,-5-6-65,5 2 0,-4-4 15,4-1 0,-5-5-66,5-1 0,-1-5 3,1 0-8,3-2 86,-5-2 0,7-6-18,0-4 0,2-3 52,3-2 1,-2-5-53,7 1 1,0-1 78,5 6 0,-1-1-15,1 0 0,-5 2 9,0 3 0,-1 2-13,6 3 1,0 4 2,-1-4 0,1 3 7,0 2 0,-5 5-2,-1 0 1,0 6-22,0-1 1,0 3 10,-4 2 0,-4 0-55,4-1 1,-3 1 20,-2 0 0,0-1-4,0 1 0,-2 0 2,-3-1 0,4-4-14,-4 0 2,3-7 18,2 10-33,0-11 1,0 3 29,0-10 1,2-3 0,3-7 0,3-4 8,6-1 1,1 0 0,0 6 1,4-1 55,1 0-26,0 1 0,-6 5 9,1 4 0,-5-1 62,0 1-57,-1 0 0,1 10-21,0 0 1,-7 6-58,2-1 1,-3 3 25,-2 2 1,0 0-5,0-1 1,0 1 6,0 0 1,0-1-1,0 1 0,0-5-25,0 0 0,0-5 21,0 4 1,-2-5-8,-3 1 6,4-4 102,-6-1 0,18 0-98,4 0 1,3 0 52,-3 0 0,-2-6 4,-3-4 0,3 2-52,-3-2 1,-2 5 18,2-5 1,-2 5-3,2-4 3,3-1 0,-7-5 14,4 0 1,1 1-40,-6-1 0,7 3 2,-3-2 0,0 7-4,0-7 1,0 2-10,0-3 1,3 1 32,-7-1 0,5 5-10,-6 0 0,3 7 27,-2-2-33,-3 4 1,6 1 74,-3 0-103,-4 0 0,6 1-3,-7 4 1,-2 3-22,-3 7 1,2 0-11,-7-1 1,5 0-29,-5-5 0,6 8 45,-6-8 6,6 14 1,-7-13 0,6 10 1,0-4 7,5-1 35,0-1 7,0 1 1,7-2 10,3-3 1,-2-3 99,2-7 1,-1 0-115,6 0 0,0-7 1,-1-3 1,3-3-74,2-2 0,-2 1 71,2-1 0,3-5-35,-3 1 1,1-1 25,-6 6 0,1-1-3,0 0 0,0 2 14,-1 3-5,1-3 92,0 5-84,-7 0 23,5 1-22,-12 7 0,4 7-140,-10 3 1,2 3 57,-7 1 1,6-4 33,-6 0 0,5 0 19,-5 5 1,7-1-9,-2 1 14,-3 0 0,6-1-40,-3 1 94,4-7-61,1 5 31,0-11 0,1 4 2,4-6 1,3 0-1,7 0 1,0 0-36,-1 0 0,6 0-1,0 0 0,1-1 12,-2-4 0,-2 2-1,2-7 1,-2 5 52,-3-5 0,1 0-47,0-4 1,-1-1-7,1 0 1,1 1 15,4-1 1,-2-5-1,7 1 1,-6-7-15,6 1 1,-6-4 1,6-6 1,-1 3-7,6-8 0,-1 3 10,0-2 1,-4-2-59,-1 7 1,-4 1 51,4 8 1,-10-1-56,0 7 0,-4-1-32,0 5-19,-4 7-13,-6 2 50,0 6 1,-6 0 91,-4 0 0,-3 1-60,-2 4 0,-1-2 58,-4 7 1,2 0-47,-6 5 1,6 4 60,-2 1 0,-1 6-35,1-1 0,1 4 7,4 5 1,1 2 15,-1 3 1,2-1-7,3-4 1,-3-3 52,3 4 1,2-9-62,-2-2 0,5-4 55,-5 4 1,7-6-46,-2 2 1,-1 1-47,1-1 1,-5-1-12,5-4 0,-1 0-54,1-1 78,3 1-17,-4 0 19,6 0 1,6-7-7,4-3 0,5-4 65,4-1 0,-3-1-58,4-4 1,3 1 105,1-5 1,-2 4-46,-3-5 1,3 2-28,-3-2 1,6-3-3,-6 3 1,6-3-7,-6-2 0,1-1-40,-5-4 0,3 4 45,-4-4 0,4-1-30,-8 2 1,1-1 29,-1 5-63,-3 1 0,-7 4-59,0 0 46,0 7 0,-7-4 44,-3 7 0,-3 2-2,-1 3 0,-1-2 23,0 7 0,1 0-27,-1 4 0,-5 1 18,1 0 0,1 1-14,8 4 1,-3-4 59,3 4 1,2-4-17,-2-1 1,7-1 75,-2 1 1,3 0-57,2-1 0,7 1 78,3 0 0,8-2-22,1-3 1,7 1-54,-1-6 0,3 5-77,1-5 0,2 5 80,3-6 0,-4 1-235,-1-5 1,1 5-28,-6 0 1,-3 2-176,-1-2 379,3-4 0,-7 12 0,5-5 0</inkml:trace>
  <inkml:trace contextRef="#ctx0" brushRef="#br0" timeOffset="6490">5968 750 7569,'7'8'0,"-4"-1"0,7-7-672,-7 6 432,4-4 0,-2 6 211,-1-3 0,1-2 356,-5 7 0,-6 2 8,-4 7-196,-10 4 0,-2 7-126,-8-1 1,-4 5 5,0 1 0,-7-1-216,2-5 0,1 1-37,-1-1 234,0-6 0,-6 5 0,1-6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22.1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0 339 7569,'7'15'5,"-4"-7"104,7-3 79,-7-4 105,3-1-253,1-6 1,-5-7 101,3-7 0,-4-6-265,-1 2 0,5-6-98,0-4 1,0 1-104,-5-6 1,1 6 323,4-1 0,-3-3 0,5-1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21.1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1 398 7236,'0'8'-147,"0"-2"297,6-6 0,-2 0-39,5 0 1,0-6-132,0-4 1,4-3 63,-3-2 0,2-4-100,-2-1 1,3-4 42,-4 4 1,4-5-57,2 6 0,1-6 64,4 6 0,-4-1-71,4 5 0,-4 2-89,-1 4 64,0 2 94,-1 7 0,-5 2-16,-5 3 0,-2 8 43,-2 6 0,-5 7 0,0-1 0,-4-2 11,4 1 1,-7-1 1,2 2 1,2-4 47,-2-6-93,7-1 1,-3-4 36,6 0-97,0-7 82,0 4 1,5-14-98,-1-3 1,13-3 2,-3-1 0,4-1 19,-3 0 1,1 0 24,4 1 1,-2 4-11,7 0 0,-3 7 75,3-2 0,3 3-59,-4 2 0,4 0-92,1 0 0,1 2 15,-1 3 111,1-3 0,-1 11 0,0-5 0</inkml:trace>
  <inkml:trace contextRef="#ctx0" brushRef="#br0" timeOffset="346">1177 398 7569,'1'8'-257,"4"-3"169,-3-4 71,4-1 180,-6-6-54,0-2 0,0-12-129,0 0 0,0-1 66,0 2 0,0-3-112,0-2 0,0-4 10,0 4 1,7-4-78,3-2 1,-2 1 26,2 0 0,-2 1-137,2 3 1,1 4 242,-6 6 0,7 7 0,-4 2 0</inkml:trace>
  <inkml:trace contextRef="#ctx0" brushRef="#br0" timeOffset="561">1294 162 7569,'0'15'228,"0"0"0,0-5-162,0-1-823,0-5 440,0 2 0,-1-1-173,-4 0 965,-10 6-349,-8-9 1,-8 10-79,-3-8-87,-4 8 0,-11-10-62,0 2 0,-5-2 101,5-2 0,0 0 0,5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20.3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2483 618 7569,'-10'13'-390,"0"-3"342,7 3 1,-5-11 69,3 3-14,3-4 399,-4-1-355,12-6 0,3-2-47,5-7 1,3-1 47,2-4 0,-1-1-72,7-4 0,-6-3 54,6 4 1,-2-4-91,1-1 1,9 4 69,-4 1 1,4 6-14,-4-2 0,-1 6-20,-3 4 0,-4-2-28,-7 7 43,1 1 0,-7 5 9,-3 4 1,-3 3-45,-2 7 0,-2 0 41,-3-1 0,-3 1-82,-7 0 0,1 4 73,-1 1 1,0 0-3,1-6 0,4 1-1,0 0 1,2-1-3,-2 1 0,-1-5-3,6 0 0,-2-7-14,2 2 18,4-4 8,-6-1 0,7-6 3,0-4 1,7-3-1,3-2 0,4-4-19,6-1 0,-4 1 0,4 4 1,-4 5 17,-1 0 0,-1 7-6,1-2 1,0 3 28,0 2 1,-1 0-29,1 0 0,0 5 71,-1 0-63,1 7 2,0-4 0,-5 5-1,-1-3 2,-5 3-48,2-5 0,-1 2 42,0 0-31,0-7 0,-5 5 12,0-3-7,6-3 0,3 4 24,5-6 1,1 0 0,0 2 2,-1 3 0,-4-4 1,0 4 1,0 2 36,4-2 1,1-1-39,0-4 110,0 0 1,-1 0-99,1 0 1,0 0 13,-1 0 1,1 0-12,0 0 0,-1 0-2,1 0 0,0-4 2,0-1 0,1-5 5,3 5 1,-2-5-53,2 5 1,3-6 41,-3 1 0,1 2 2,-5-2 1,-2 5-8,-4-5 1,4 5 29,-3-4 1,-3 4-36,-2-5 1,-2 2-2,2-2 0,-3 2 4,2 3 1,-4 2 2,-4-7 1,-5 5-87,-5-5 1,-1 7 80,0-2 0,-1 2-51,-4-2 0,4 3 35,-4-3 1,-1 5 8,2 5 1,-1 2-1,5 3 1,5 4 6,1 1 1,0 0 32,0 4 0,-3-1 10,7 2 1,0-4 82,5 4-113,0 3 1,2-7 87,3 3 1,5-4-73,9-5 0,3-3-3,2-7 1,4 0 13,-4 0 0,4 0-3,2 0 0,-3-5-5,-2 0 1,-4-5-5,-6 5 0,-1-5-1,1 5 1,0-6 1,0 1 0,-1 0-15,1-4 1,6 2 13,4-7 0,-2-3-37,1 3 0,-1-7 38,1 1 0,3 2-3,-8-1 0,7-1-2,-1-4 0,-2 4-2,1 1 1,-1 1-52,1-2 1,3-1 47,-8 7 1,6-1-54,-6 5 1,1 1 45,-5-1 0,-2 5-102,-4 0 59,5 7-10,-13-3-2,6 6-69,-7 0 1,-7 6 90,-3 4 0,2 3 15,-2 2 1,-1 6 2,-9 3 0,4 4 3,-4 2 0,4-1-1,1 0 0,-1 1 6,-4-1 1,4 1-13,-3-1 0,4-4 4,5-1 0,-1-6-63,6 2 1,-5-4 57,5-1 1,0-6 26,5 1-56,0-6 15,7 2 0,6-8 7,6-3 0,7-4 1,-1-11 0,9 2-38,5-6 0,7 6 0,8-2 0,2-1-126,12 1 1,-2-4-65,-3 4-10,7-6 0,-9 3 0,12-6 0</inkml:trace>
  <inkml:trace contextRef="#ctx0" brushRef="#br0" timeOffset="-1901">146 265 7569,'0'9'-1284,"0"-3"1494,0-6 44,0 7 200,0-6-267,0 12-84,-7-4 1,-1 5-46,-7 1 1,6-2-11,-1-3 0,0 3-24,-5-3 0,6 3 40,-1 1-35,0 1 1,-3 0-98,3 0 0,2-1-52,3 1 1,3-5 78,-2 0 1,4-2-59,4 1 1,5 3 81,5-7 0,1 0-9,0-5 1,-1 0 9,1 0 0,0 0-5,-1 0 1,0-2 50,-5-3 0,9-3 8,-3-7 1,3 1 33,-3-1 0,-1 0-64,1 1 1,-5-1-2,0 0 0,-5 2 25,4 3-162,-5 4 142,2 6-89,-6 0 1,0 6 31,0 4 0,0 3-7,0 2 1,-1 0 17,-4-1 1,3 1-27,-3 0 47,3-1-16,2 1 0,2-7 63,3-3 0,5-3-35,9-2 1,-1-7 7,7-3 1,1-3-8,8-1 0,-1-6 0,6 0 1,-5 1 30,6 4 0,-13 2-33,3 3 0,-11-1 45,1 6 1,-4 0-38,-1 5 113,0 0-106,-1-6-1,1 4-18,0-5 3,0 7 1,-1 0-33,1 0 1,0 0 38,-1 0 0,6 0 2,0 0 1,6 0-11,-2 0 1,-3 0 48,-1 0 0,-4 2 1,-1 3 1,-5-3 65,0 2-107,-7 5 1,3-6 19,-6 7-90,0-7 0,-1 5 82,-4-3 0,-3-2-88,-7 7 1,-5-5 69,1 5 1,-1-5-19,6 4 0,-1 1-2,0 5 0,0-5 19,1 0 1,4-2-11,0 1 11,7 5 18,-4-6 0,9 2-19,3-1 1,5-5-3,9 0 0,6-2 2,9-2 1,4 0 114,6 0 1,0-2-75,0-2 1,-5-5 68,0-5 1,-6-1-66,1 0 1,-9 1 4,-6-1 1,-2 0-10,-3 1 1,-1-1 10,-3 0 0,-3 0-85,-7 1 1,-8 4 73,-7 0 0,-8 7-164,-11-2 0,-9 3-7,-6 2 0,-6 0-97,1 0 0,5 0 71,5 0 158,0 7 0,13 1 0,-5 7 0</inkml:trace>
  <inkml:trace contextRef="#ctx0" brushRef="#br0" timeOffset="-1392">1292 324 7569,'0'15'0,"0"0"-378,7-1 128,-5-5 301,4 4 0,-4-7-4,3 4 0,-4-2 31,4-3-41,-3-3-10,-2 11-5,0-12-168,0 12 56,0-11 114,0 11-99,0-11 0,5 3 63,0-10 0,6 0-21,-1-10 0,3 2 31,2-11 0,4 4 2,1-5 0,8-4-5,1-5 0,0-1 2,6 6 0,1 0 90,-2-1 1,5 1-89,-5-1 1,-1 6 113,-8-1 0,1 7-91,-7-1 1,1 7-27,-5 3 0,-6 5 8,1 0 0,-5 2-7,5 2 1,-7 8-13,2 7 1,-5 1-88,-5 9 0,-3-1-14,-7 5 1,1-4 89,-1-1 0,-1 1-6,-4 4 1,4 1-7,-4-1 1,-1-1 59,1-4 0,1-2-20,4-8 0,0-4 5,0 0 0,6-7 19,-1 2 0,5-3-33,-5-2 0,7-2 26,-2-3 0,5-1-20,5-4 1,3-8 5,7 3 1,6-3-7,4 4 1,9-1-9,5 0 0,8 0 7,2 1 2,7-1 0,-4 0 0,7 1 0</inkml:trace>
  <inkml:trace contextRef="#ctx0" brushRef="#br0" timeOffset="2716">2454 677 7221,'-9'7'-907,"3"-6"1121,6 6-131,0-7 0,0-12-55,0-2 1,0-4 7,0 3 0,2 0 20,2 1 0,0-6 0,6 0 1,-7-6-56,2 2 0,1 1 40,-1-2 0,5 2-48,-5-1 0,1-2 41,-1 6 0,-1-1-134,5 1 139,-5 4-130,9-5 110,-12 6-14,12 7 0,-11 8-4,3 10 0,-10 3 2,-5 2 1,-9 6 0,-6 3 0,-9 4 3,-5 1 0,-6 2 5,-4 4 1,4-4-7,-4 3 0,3-8-63,2-1 0,6-7 63,4 1-6,3-2 0,2-3 0,-1 1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9:37.2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1 7569,'0'15'0,"0"-6"-136,0 1 1,-1-7-439,-4 2 716,3 3-51,-11 1-17,5-1 0,-7 3-7,0-6 0,-1 0-91,-4-5 1,-2 5 79,-8 0 1,1 0-131,-1-5 0,-1 5 72,-3 0 1,3-1-116,-3-4 1,4 2 116,6 3 0,-4-3 0,5 4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14.9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265 633 7330,'-1'8'624,"-4"-3"-352,3-3-62,-4-2-164,6-7 1,0-1-64,0-7 120,0 7 1,1-7-96,4 1 1,-3-1 42,3-5 1,1-1-76,-1 2 0,5-8 82,-5 3 0,5-4-93,-5-1 0,1-2 15,-1-4 1,-2 4-133,7-3 1,-5 5-16,5 4 1,-7-1 107,2 7 1,1-1-261,-1 5 0,0 1 98,-5-1 0,2 7-609,3 3 830,-4-3 0,6 6 0,-7-5 0</inkml:trace>
  <inkml:trace contextRef="#ctx0" brushRef="#br0" timeOffset="277">765 1 6982,'-15'0'-53,"-1"5"416,-3 0 1,1 5-82,-7-6 1,1 6 0,-6-5 1,-4 7-79,0-3 0,-7 4-146,2 2 0,3-5 91,1 0 0,-1 0-216,2 4 1,1-1-75,9-3 1,-4 2 108,4-8 1,-4 6-326,-1-5 0,4 2 178,1-2 0,1-4-756,-2 4 934,-3-3 0,12 4 0,-5 2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9:37.4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0 7569,'0'15'155,"0"-5"-779,0 0 323,0-7 1,-7 3 456,-3-6 0,2 0-69,-2 0 0,-4 0 68,-6 0 1,-6 0-111,1 0 1,2 0-121,-1 0 0,-5 0 74,-6 0 0,3-1 1,7-4 0,-3 3 0,5-4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9:48.1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88 7569,'0'10'-127,"0"0"9,0-7 0,-7 9 34,-3-8 91,-9 8 1,1-11-35,-7 4 1,3-3 64,-3-2 1,2 0-85,4 0 1,2-2 69,-2-3 1,4 2-67,5-7 0,-1 1 41,6-6 0,0 5-12,5 0 1,2 1 13,2-6 1,5 5-9,5 0 0,3 5 20,2-4 0,4 5-5,7-1 1,-1-1-6,0 1 0,6 0 9,-1 5 0,-1 2 48,-9 3 1,-3 1-46,-6 4 0,-7 3 51,-3-3 0,-3 3-54,-2 2 1,-2 4 2,-3 1 0,-10 1-33,-9-1 0,-9 1 40,-1 3 0,-5-2-51,5-8 1,-6 1 41,6 0 1,0-1-54,4 1 0,6-5 38,-1 0 0,9-5-68,1 4 123,1-5-24,12 9 0,-5-10 54,7 7 1,12-5-77,3 4 1,9-4 17,1 5 0,4-7-6,5 2 1,2 2-91,3-2 1,2 5 93,-6-6 1,4 1-480,-5-5 456,0 0 0,2 0 0,2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51:30.7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1 7569,'-6'8'0,"4"-2"0,-6-1-127,3 0 0,2 0-158,-7-5 0,0 5 574,-5 0 1,1 0-52,-1-5 1,-5 0-189,1 0 0,-2 1 39,1 4 0,-1-3-141,-4 3 0,-1-4 85,7-1 0,-6 0-131,5 0 0,-4 0-232,4 0 89,-6 0 1,10 0 240,-4 0 0,4 7 0,1 1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51:30.9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7569,'-13'15'-327,"3"0"106,-3-7 1,5-2-78,-7-6 1007,7 0-488,-11 7 0,7-5 45,-12 3-235,6-4-16,-10-1 0,5 0 16,-6 0-751,6 0 720,-5 0 0,5-6 0,-6-3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58:22.6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7512 985 6767,'1'-10'-802,"4"1"1216,-3-1-222,4-12 1,-6 5-131,0-8-69,0 1 0,0-6 30,0 1 0,-5-2-101,0-4 0,-4 4-46,4-3 1,-5 3 92,5 2 1,-5-6-61,5 1 1,-4-2 35,4 2 55,-7 3 0,11-12 0,-6 6 0</inkml:trace>
  <inkml:trace contextRef="#ctx0" brushRef="#br0" timeOffset="255">7688 603 7569,'6'8'0,"-4"0"-109,3-3-1,-3-3-67,-2 11 0,-2-11 111,-3 2 1,0-2-32,-10-2 0,2 0 92,-11 0 0,4 0-117,-4 0 1,4 0 33,-4 0 1,-1 0-69,-4 0 0,4-2 156,1-2 0,6-5 0,-3-5 0</inkml:trace>
  <inkml:trace contextRef="#ctx0" brushRef="#br0" timeOffset="657">7967 970 7569,'0'-14'-527,"0"-1"1,5 0 447,0 1 0,0-1 420,-5 0-355,0 1 0,0-8 2,0-2 0,-5-4-9,0-1 1,-5-1-6,5 1 0,-4-1-149,4 1 0,-5-2 175,5-3 0,-6-4 0,2-6 0</inkml:trace>
  <inkml:trace contextRef="#ctx0" brushRef="#br0" timeOffset="990">8335 1132 7569,'19'-16'-55,"1"-4"0,4-3-14,-4-6 0,-2-7-36,-8-3 1,1-5 124,-6-5 0,0-5-104,-5-10 1,-2 2 53,-3-7 1,-4-1-279,-11-8 1,-3 3 307,-6-4 0,-7 4 0,-2 2 0</inkml:trace>
  <inkml:trace contextRef="#ctx0" brushRef="#br0" timeOffset="-1351">6159 559 7061,'7'8'-355,"-6"0"247,4-3 0,-3-2 101,-2 7-32,0 0 4,0 5 0,0-1 63,0 1 0,0 0-64,0-1 0,0 6 48,0 0 0,0 6-63,0-2 0,0 9 17,0 1 1,0 5-13,0-4 1,0 4 5,0-5 0,0-1-10,0-9 0,0 3-73,0-8 77,0 1 46,0-6 0,6-5 0,3-3 0</inkml:trace>
  <inkml:trace contextRef="#ctx0" brushRef="#br0" timeOffset="-1088">6321 779 7569,'0'8'-330,"0"1"299,0-4 1,-2-4-108,-3 4 1,-3-2 43,-7 2 0,1-3 104,-1 3 1,-5-2-33,1 2 0,-2-3 62,1 2 0,2-2-185,-6-2 0,4 0 38,-5 0 1,8 0 106,-3 0 0,-3 0 0,0 0 0</inkml:trace>
  <inkml:trace contextRef="#ctx0" brushRef="#br0" timeOffset="-762">6644 985 7569,'15'0'-220,"0"-6"173,-1-3 1,-5-7 67,-5-4 0,-2 3-73,-2-8 0,0 1-31,0-6 28,0 1 0,0-6 2,0 1 0,-6-2-180,-4 2 0,-2 1 233,2-6 0,-3 0 0,5-5 0</inkml:trace>
  <inkml:trace contextRef="#ctx0" brushRef="#br0" timeOffset="-400">6879 1117 7569,'10'-21'-720,"0"-3"495,0-4 0,5-8 160,-1-3 0,-4-5 290,0-5 1,-5 1-150,5-6 1,-7 2-8,2-2 1,-4-1-35,-1 6 0,0-5-69,0 5 1,-6 5-225,-4 5 160,-3 6 1,-2-6 58,1 9 39,-1-2 0,0 9 0,0-7 0</inkml:trace>
  <inkml:trace contextRef="#ctx0" brushRef="#br0" timeOffset="-3413">4410 941 7569,'0'8'-1044,"0"0"797,0-3 237,0-3 13,0 4-4,-7-12 0,4-2 90,-7-7 0,7-5-68,-2 1 1,-1-6 3,1 6 0,-5-7-25,5 1 1,-1-3-4,1-1 1,3-7-1,-3-3 0,-1-4 0,1-1 1,-2-1-87,2-4 1,4-2 54,-4-3 0,3-2-68,2 7 0,0-1 77,0 1 1,2 3 24,3-3 0,9 3 0,9 2 0</inkml:trace>
  <inkml:trace contextRef="#ctx0" brushRef="#br0" timeOffset="-2805">4792 868 6888,'0'8'-547,"0"-2"619,0-6-53,-6-6 1,2-2 0,-5-7 0,4-2-22,-5-2 0,5 1-6,-5-7 1,2 6-93,-2-6 0,-3-4 107,3-5 0,2-7-105,-2 2 1,5-4 4,-4-1 0,4-2 25,-5-3 0,7-1 68,-2-4 0,-3 3 0,-1 7 0</inkml:trace>
  <inkml:trace contextRef="#ctx0" brushRef="#br0" timeOffset="-1928">5086 721 6081,'7'-9'62,"-6"-4"0,7 5 84,-3-7-149,-3 1 0,6-1-2,-3 0 0,-3-1 1,3-4 0,1 4-5,-1-4 1,6-1-12,-1 2 0,-2-6-5,2 6 1,0-6-23,5 5 0,-1 1 40,1 4 1,0 0-3,0 1 0,-1 6 3,1 3 4,0 3 0,-2 5 2,-3 7 1,-2 6 2,-3 14 0,-4 1 15,4 3 0,-2-1-19,2 6 1,-3-6 19,3 1 0,-4-3-16,-1-2 0,5-6 29,0-3 0,0-4-24,-5-1 0,2-7 9,3-3-12,-4-3 1,7-4 2,-3-3 0,-3-3-18,3-7 0,-2-1 16,2-4 1,-3 4-60,3-4 0,-4 4 52,-1 1 1,5 1-123,0-1 117,6 0 0,-7 5-6,6 1-7,-7 5 10,10-2 0,-12 7 43,4 4 0,2 4-44,-2 5 1,0-4 81,-5 0 0,1 0-65,4 4 0,-3-4 44,3 0-47,-4 0 1,1 4-4,3 1 0,-3-5 0,2 0 1,0-5-8,1 4-1,-4 1 6,6 5-84,-1 0 80,-4-1 5,5 1 0,-1 0 0,2-1 0</inkml:trace>
  <inkml:trace contextRef="#ctx0" brushRef="#br0" timeOffset="-7240">2029 706 7569,'8'-7'-1267,"5"6"1135,-11-12 1,9 4 353,-6-5-132,6-1 1,-7-1-59,5-4 0,-4 2-16,5-6 0,0 4 8,5-4 0,-6 1-26,1-2 1,0-3 6,5 4 0,-1-4-59,1-1 1,0 1 64,0 3 0,-6 4-90,1 7 73,0-1 1,0 2-5,0 3 2,-7 3 0,5 19 3,-3 3 0,-4 4 41,4 1 1,-3 8-42,-2 6 0,0 0 59,0-4 0,0-1-45,0 0 0,0-1 3,0-3 0,0-4-11,0-6 0,2-2-1,3-4 1,-4 0-49,4-5 17,-3-2 1,-1 5-36,4-7 58,-3-7 1,6-1-46,-3-7 1,-3 1 28,2-1 1,3 0 4,-2 0 1,5 1 9,-5-1 0,6 0 1,-1 1 1,-2 4 9,2 0 0,0 2 6,4-2 0,-4 2 32,0 3-15,0 3 1,4-3 29,1 10 0,-5-1-47,0 5 0,0 1 58,4 5 0,-4 1-43,0 4 1,-2-4 4,2 4 0,1 1-26,-6-1 1,5 1-3,-5-2 0,5-2-196,-5 2 132,-1-2 64,3-3 0,-5 1 0,4 0 0</inkml:trace>
  <inkml:trace contextRef="#ctx0" brushRef="#br0" timeOffset="-6839">3087 177 6761,'5'9'-363,"0"1"1,1 0 502,-1 5 1,-3 1-60,3 4-161,-4-4 107,-1 12 1,0-5-74,0 6 71,0 0 0,0-4-15,0-1 0,0-1-4,0 2 0,0 3-34,0-4 1,0-1 45,0 1 1,0-1-124,0 2 1,0-4 66,0-6 0,0-1-51,0 1 0,0 0 89,0 0 0,0-1 0,0 1 0</inkml:trace>
  <inkml:trace contextRef="#ctx0" brushRef="#br0" timeOffset="-6612">3249 485 6988,'-8'0'-437,"-5"7"1,9-5 433,-6 2 0,1 0 10,-6 1 0,0-4 88,1 4 0,-3-3-99,-2-2 1,2 0 14,-2 0 1,-3 0-12,3 0 1,-6 0-106,6 0 0,-2-2 28,1-3 77,4 4 0,-6-12 0,8 4 0</inkml:trace>
  <inkml:trace contextRef="#ctx0" brushRef="#br0" timeOffset="-6238">3616 662 7569,'0'-15'-328,"2"0"271,3 1 0,-4-1-133,4 0 0,-3-4 148,-2-1 1,0-6-63,0 1 139,0 4 1,0-7-134,0 4 1,0 1 97,0-1 0,0-7 0,0-7 0</inkml:trace>
  <inkml:trace contextRef="#ctx0" brushRef="#br0" timeOffset="-8728">632 897 6383,'9'-15'55,"-5"1"1,0-1 6,1 0 0,-4 0-42,4 1 1,-3-1 0,-2 0 0,1 1-12,4-1 1,-3 0 14,3 1 1,-2-6-16,2 0 1,-3-6 14,2 2 0,3-4-24,-2-1 1,5-1-7,-5 1 0,4-1-3,-4 1 0,0 0 8,-5-1 0,0 7-5,0 4 1,0 2-2,0 3 0,-6 5 11,-4 5 0,-3 2 44,-2 2 1,-4 6-20,-1 4 1,-11 10 4,2 4 0,-4 6-9,3 4 1,-4-3 7,0 3 0,-7-4-60,2-6 1,-4-2 47,-1-8 1,-5-1-208,0-3 1,0 2-50,5-8 235,7 1 0,1-5 0,6 0 0</inkml:trace>
  <inkml:trace contextRef="#ctx0" brushRef="#br0" timeOffset="-8315">1514 603 7569,'-14'0'-692,"-1"0"1,-1 0 546,-4 0 0,2 0 286,-7 0 1,4 0-132,-8 0 52,3 0 0,-10 0-99,6 0 0,6 0 0,-1 0 0,1 0-27,-5 0 1,4-5 63,1 0 0,6-6 0,-4 3 0</inkml:trace>
  <inkml:trace contextRef="#ctx0" brushRef="#br0" timeOffset="-8008">1206 794 7569,'6'-8'0,"1"-5"-629,2 3 429,-2-3 1,0-7 100,2 1 0,-1-7 125,2 1 0,-5-3 26,5-1-45,-7-7 1,4 5-33,-7-3 1,0 3-71,0 1 0,0-2 95,0 2 0,6-9 0,2 8 0</inkml:trace>
  <inkml:trace contextRef="#ctx0" brushRef="#br0" timeOffset="-4634">1852 970 6826,'0'-8'-269,"0"2"0,0 4 302,0-3 0,-5 2-2,1-7 0,-3 0-21,2-4 0,3-1 19,-2 0 0,0-1-15,-1-4 0,4-3 10,-4-6 1,2-2-47,-2-3 0,3 1 7,-3-6 1,2 0-8,-2-5 1,3-1-2,-3 1 0,4-5-68,1 0 0,0-5-69,0 5 1,0 5 15,0 5 144,0 0 0,13-5 0,3 0 0</inkml:trace>
  <inkml:trace contextRef="#ctx0" brushRef="#br0" timeOffset="-4039">3704 779 7569,'15'0'-1514,"-5"-1"1450,0-4 1,-2 2 26,2-7 0,3 0 147,-3-5 0,-2 1-50,2-1 1,-2-5 24,2 1 1,3-7-38,-4 1 1,0-3-28,0-1 0,-5-5-47,0-1 0,3-1 34,-2 2 0,0 3-177,-5-3 1,-2 1 168,-3-1 0,-3 3 0,-7-5 0</inkml:trace>
  <inkml:trace contextRef="#ctx0" brushRef="#br0" timeOffset="5118">8452 1485 7569,'8'-2'260,"-3"-3"-300,-3 4 1,-2-7 121,0 3-406,0 3 155,-7-5 84,6 7 267,-6 0-25,1 7-11,4-5 0,-6 6 5,3-3 1,2-4-45,-7 4 0,5-3 48,-5-2-56,0 6 0,-4-4-99,-1 3 0,0-3 70,1-2 1,-1 0-25,0 0 0,1 0 33,-1 0 1,0 0 8,0 0 0,1 0 24,-1 0 1,-1 0-42,-4 0 1,4 0-55,-4 0 0,2 0 59,-1 0 1,2 0-95,-2 0 0,1 0-1,-2 0 1,4 0 19,-4 0 0,2 0 32,-1 0 1,1 0-17,-7 0 1,6 0 26,-6 0 1,5-5-20,-4 0 0,4-5 102,-4 5 1,-1-5-86,-4 5 0,0-1 69,-1 1 1,1 3-71,-1-3 0,3 4 0,2 1 0,-3 0-21,4 0 0,1 0-17,-1 0 0,4 0-66,-5 0 1,3 0 95,-3 0 1,-1-2-53,6-3 0,-6 4 28,2-4 0,-2-2-17,1 2 1,-3-1 47,4 1 0,-2 3 4,1-3 1,-1 2 12,6-2 1,-6 4 8,2-4 1,3 3 32,1 2 1,-1 0-56,1 0 0,-4 0-23,4 0 0,0 0 25,6 0 0,-6 5-14,1 0 0,-1 0 4,5-5 0,-1 0-6,-4 0 1,4 0 22,-4 0 1,-1 0-6,2 0 0,-8 0-27,3 0 0,1-5 19,-1 0 1,4-5-45,-5 5 0,1-1 43,-5 1 0,4 3-62,1-3 0,1 4 46,-2 1 0,-1 0-5,6 0 1,-4 0 1,4 0 0,-6 0 3,2 0 0,3 0 24,1 0 0,-1-2-25,1-3 1,-1 3 39,1-2 1,4 2-31,-4 2 0,-1-2-52,1-3 1,-4 4 17,4-4 1,-4 3-6,4 2 0,-6 0 14,2 0 1,1 0-10,-2 0 0,7 0-15,-1 0 0,-2 0 18,1 0 0,-1 2 95,1 3 0,4-4-57,-4 4 1,4-3 101,1-2 1,-4 0-46,-1 0 0,0 0-23,6 0 0,-1 0-66,0 0 1,1 0 0,-1 0 16,0 0 0,0 0 21,1 0 1,-1 0-12,0 0-13,1 0 0,-1-5 29,0 0 1,1 0-56,-1 5 0,0-5 4,0 0 1,1 0 0,-1 5 0,0 0-7,1 0 0,-6-4 1,0-1 1,-1 0-11,2 5 1,2-5 2,-2 0 1,1 0 8,-2 5 0,4-5-37,-4 0 0,4 0 38,1 5 1,0-4-1,1-1 0,-1 0 10,0 5 1,1-2 0,-1-3 1,0 4 35,1-4 0,-1 3-42,0 2 0,0-2 3,1-3 1,-1 4 4,0-4 1,1 3-7,-1 2 0,-5 0 20,1 0 1,-1-5 4,5 1 0,-4-1-22,-1 5 1,-4 0-2,4 0 1,-4-2 3,4-3 1,-4 3 0,4-2 0,-5 0 35,6-1 0,-6 4-30,6-4 1,-2 2 13,1-2 0,4 3-31,-4-3 1,-1-1 1,1 1 0,1 0 7,4 5 0,-1-5-2,-4 0 0,4-2-72,-4 3 0,4 2 69,1-3 0,0 3-44,1 2 1,-6-1 29,0-4 0,1 3 9,4-3 1,-6 4-1,-4 1 1,-1-5 2,2 0 1,-4 0-28,3 5 0,-2-5 1,-3 0 0,3 0-23,2 5 0,-3-5 39,4 1 0,-2-1-8,1 5 0,-3 0-4,4 0 1,-2-5 70,1 0 1,-1 0-42,7 5 0,-8-5 7,3 0 0,1-1-11,-1 1 1,-1 3 7,-4-3 1,-1-1-11,1 1 0,-1 0 4,1 5 0,0-5-6,-1 0 0,1-2 2,-1 3 0,1 0 3,0-5 0,4 5-5,1-1 0,1-1 2,-2 1 0,-1-2-3,7 2 1,-1 4-1,5-4 1,-4-2-5,-1 3 1,0-3 5,6 2 0,-1 3-5,0-2 0,-1 2 3,-4 2 0,4-5-1,-3 0 0,1 0 31,-2 5 0,4 0 3,-4 0 1,-1-1-31,1-4 1,-4 3 1,4-3 1,-4 4-25,4 1 1,-1 0 26,1 0 0,4-2-18,-4-3 0,2 3 14,-1-3 0,2 4-7,-2 1 1,2-2-1,3-3 0,-6 4 0,1-4 0,-1 3-27,5 2 0,1 0 28,-1 0 1,0 0-34,0 0 30,1 0 0,-1 0-22,0 0 0,1 0 17,-1 0 0,0 0-51,1 0 56,-1 0 0,0 0 2,0 0 1,6 0-80,-1 0-8,0 0 22,-5 0 49,1 0 0,4 0-2,0 0-26,7 0 73,-10 0-95,11 0 1,-6 0-70,3 0 56,3 0 1,-4 2-106,6 3 12,0-4-2839,0 6 2350,0-20 0,0 3 664,0-10 0,6-3 0,3 1 0</inkml:trace>
  <inkml:trace contextRef="#ctx0" brushRef="#br0" timeOffset="10121">5013 1749 7245,'8'0'-240,"-2"0"176,-6 0 0,-1 5 106,-4 0 0,2 5-57,-7-5 0,5 5 0,-5-5 1,5 0-7,-5-5 1,5 0-10,-4 0-77,-1 0 0,0-2 20,0-3 1,7-3 60,-2-7 1,3 0-7,2 1 1,0-1 1,0 0 1,2 1 49,3-1 0,-2 0-31,7 1 1,1-1 4,9 0 0,-4 0 30,4 1 0,-4 6 78,-1 3 0,-5 3 210,0 2-231,-1 0 1,0 7-33,-4 2 1,1 11 0,-1 5 0,0 7-16,-5 2 0,-5 7-13,0-1 1,-6 2-6,1 2 1,-3-1-2,-2-4 0,5 6-16,0-5 0,1 5-81,-6-5 1,5-3 92,0 2 1,7-6-76,-2 1 0,4-8 56,1-1 0,0-7 31,0 1 0,0-7 7,0-2 0,4-5 49,1 4-39,7-5 1,-4 7 10,7-6 1,-6 0-7,1-5 1,0 0-12,5 0 0,4 0 18,1 0 0,6 0-13,-1 0 0,-3 0-52,3 0 0,-1-2-18,6-3 1,-2 2-124,-4-7 0,-3 5 6,-6-4 1,-5 5 147,0-1 0,-1-3 0,6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58:48.5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236 660 6810,'8'-6'0,"-1"4"0,-7-11 28,0 3 0,0-4-82,0-6 1,1 2 15,4-7 0,-3 1 64,3-5 1,1-2-53,-1-4 1,5-2 43,-5-7 0,5 4-6,-5 1 1,4 2-20,-4-3 0,0 4 0,-5 7 1,0 1 10,0 4 1,0 3-1,0 6-14,0 0 1,-5 5 13,0 1 1,-1 5 44,1-1 1,2 10-16,-7 5 1,0 3 6,-5 2 0,1 4-40,-1 1 1,-5 5 4,1-6 1,-1 6-148,5-6 0,-4 4 93,-1-8 1,1 6-60,4-11 0,0 6 82,1-6 1,-1-3 24,0-3 0,0 5 0,1-1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58:53.1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4072 898 7569,'-10'-2'-585,"1"-3"1,4-3 490,-5-7 1,5 1 101,-5-1 1,0-5 21,-4 1 0,4-7-31,0 1 0,2-3-3,-2-1 0,-1-2 2,6-3 1,-5-2-3,5-4 1,-5-5-32,5 5 1,0-5 36,5 6 0,0-2-107,0 2 1,0-4 104,0 4 0,7 3 0,1 0 0</inkml:trace>
  <inkml:trace contextRef="#ctx0" brushRef="#br0" timeOffset="634">4454 765 7569,'8'-14'-586,"6"-1"1,-13-1 749,4-4-138,3-3 0,-4-6-36,5-1 0,-4-1 35,5-3 0,-2-2-98,2-3 1,3 1 85,-3 4 1,3 8-119,2-4 1,-2 11 52,-4-1 0,5 6 26,-5 4 0,4 3 31,2 7 1,0 2-5,0 3 1,-1 5 48,1 9 1,-2 4-60,-3 6 0,3 2 20,-3 4 1,1 1-2,-1 3 0,1-8 65,-6-7-67,7 1 1,-11-2 1,4-4-50,-3-9-10,-2-3 33,0-7 0,0-13 16,0-7 0,0 0-2,0 1 0,0 1-2,0-2 0,0 4-4,0-4 1,5-1 4,0 2 0,1 1-12,-1 8 0,-2-2 1,7 7 0,0-4 21,5 4 0,-6 0-14,1 5 1,0 1 97,5 4 0,-6 10-89,1 10 1,-5 2 5,5 3 1,-2 1-44,2 3 0,-2-3-97,-3 3 0,-2-3 133,7-1 0,0-7 0,5-2 0</inkml:trace>
  <inkml:trace contextRef="#ctx0" brushRef="#br0" timeOffset="1048">5513 383 7569,'0'10'-112,"0"0"0,0-5-97,0 4 1,5-4 131,-1 5 1,1 2 117,-5 7 1,0-1-126,0 7 1,0-1 80,0 6 1,5-1-63,0 0 1,0 1 65,-5-1 0,0-1-4,0-4 0,5 3-21,0-8 0,1 6-124,-1-6 1,-3 1-123,3-5 109,3-1 161,-6 1 0,11-7 0,-5 5 0,7-5 0</inkml:trace>
  <inkml:trace contextRef="#ctx0" brushRef="#br0" timeOffset="1272">5645 677 6515,'-10'0'29,"0"0"0,5 0-34,-4 0 1,-1 0-10,-5 0 1,0 0-87,1 0 0,-6 0-23,1 0 1,-6-1 71,5-4 0,-4 3 51,4-3 0,-6 3 0,3 2 0,-6 0 0</inkml:trace>
  <inkml:trace contextRef="#ctx0" brushRef="#br0" timeOffset="1901">6145 368 6149,'-10'0'205,"0"0"-198,0 0 1,-4 5-13,-1 0 1,0 0-35,-6-5 1,5 0 40,-4 0 0,4 0-17,1 0-1,0 0 13,1-6 1,1-3 3,3-5 0,2 1 2,3 3 0,3-3-1,-3 3 2,4-3 1,1-2-32,0 1 0,1 4 26,4 0 0,2 5-21,2-5 1,4 7 14,-3-2 0,3 3 29,2 2 1,0 0 6,-1 0 0,-4 7 6,0 3 0,0 8 13,5 1 0,-7 9 12,-3 2 1,1-1-35,-1 5 1,2 2 3,-3-2 1,-2 6-53,3-6 0,-3-1 47,-2-9 1,0 2-52,0-6 0,5-1 24,-1-4 1,1-5-6,-5 0 0,0-5 4,0 4 9,0-5 31,0 2 6,7-6-14,-6 0 1,8 0-19,-4 0 0,-2-5 12,7 0 1,-7-6-237,10 3 104,-5 0 1,2-5 21,0 3 0,1-2 87,9 3 0,3-4 0,6 4 0</inkml:trace>
  <inkml:trace contextRef="#ctx0" brushRef="#br0" timeOffset="2302">6512 1059 7569,'15'0'0,"0"-13"0,-6 3-523,1-9 392,0 3 0,10-6 88,-1-2 1,-4-4 99,-5-1 0,-1-7-89,6-3 14,0 3 0,-7-7 10,-3 4 1,-3-10-15,-2-5 1,-2-2-104,-3 3 1,-3 2 53,-7 7 0,-1 5 71,-4-1 0,-3 8 0,-6-4 0</inkml:trace>
  <inkml:trace contextRef="#ctx0" brushRef="#br0" timeOffset="-1541">2955 765 7569,'0'-9'-171,"0"-1"1,0 5-213,0-5 0,0 0 314,0-4 0,0-1 250,0 0 1,0-4-250,0-1 0,0-6-9,0 1 0,0 2-83,0-1 1,0-1 159,0-4 0,0 0 0,0-1 0</inkml:trace>
  <inkml:trace contextRef="#ctx0" brushRef="#br0" timeOffset="-674">3352 589 7569,'15'-29'0,"-1"-2"-74,1-4 1,-5 3-53,0-8 1,-7 6 160,2-5 0,-4 1-109,-1-1 0,-1-2-37,-4 7 1,-3 0 88,-7 4 1,0 6-191,1-1 0,-6 2 212,0-1 0,1 3 0,4 6 0</inkml:trace>
  <inkml:trace contextRef="#ctx0" brushRef="#br0" timeOffset="-4184">339 368 7303,'0'15'-313,"0"0"0,-7-5 366,-3-1 1,2 1-120,-2 5 1,0 0 18,-4-1 0,1 6-68,3 0 0,-3-1 75,3-4 1,4 0-101,1-1 0,1 1 39,-1 0 0,4-1 101,-4 1 0,5-2 0,5-3 0,-2 1 0,7-6 0,0 7 0,4-4 0</inkml:trace>
  <inkml:trace contextRef="#ctx0" brushRef="#br0" timeOffset="-3899">486 457 7569,'-9'-9'-663,"3"3"446,-1 6 1,1-2 335,-4-3 1,-5 4-31,1-4 0,-3 3-101,-7 2 1,-1 0 18,-4 0 1,-1 0-127,1 0 0,0 0 89,-1 0 1,6 0-110,-1 0 0,1 0 82,-6 0 0,6 0-100,-1 0 157,7-6 0,-3 4 0,7-4 0</inkml:trace>
  <inkml:trace contextRef="#ctx0" brushRef="#br0" timeOffset="-3173">1074 780 7162,'-9'-6'-1033,"-2"2"1042,6-6 1,-6 1 160,1-6 0,-3-1-72,-2-4 1,0 2-90,1-6 0,-3-6-67,-2-4 0,2-7 63,-2 2 1,7 1-129,3-1 0,-1 5 33,-5-5 1,7 4-54,3-4 0,3 5 63,2-5 80,0 6 0,7-3 0,1 7 0</inkml:trace>
  <inkml:trace contextRef="#ctx0" brushRef="#br0" timeOffset="-2476">1412 589 7569,'0'-15'0,"0"1"0,1-1-170,4 0 1,-3-6-209,3-4 0,1 3 292,-1-3 0,2 2 102,-2-1 1,-2-4-75,7 3 1,-5-2 21,4-3 0,1 6-9,5-1 1,0 7 8,-1-1 0,1 4-55,0 5 82,-1 4 0,1 7-20,0 4 0,-1 5 52,1 10 1,0-2-45,-1 6 1,1 1 101,0 4 0,-5 0-6,-1 1 1,0-6-18,0 1 1,0-7-52,-4 1 1,-4-2 18,4-3-63,-3-5 1,-1 2 70,4-6-124,-3 0 97,4-5-48,-6-7 1,0-6 19,0-6 0,0-1-3,0 5 0,0-1 4,0-4 0,0 4-3,0-4 0,2 4 34,3 1 1,-3 1-38,2-1 37,5 0 0,-6 2-18,7 3 0,-5 4 81,4 6-76,-5 0 15,9 6 1,-7 9 2,4 10 1,1 1 9,-6-2 0,5 9 5,-5-4 0,5 1-119,-5-1 0,1-8 88,-1 9 0,3-4 0,7 3 0</inkml:trace>
  <inkml:trace contextRef="#ctx0" brushRef="#br0" timeOffset="-2100">2558 442 6841,'-15'0'-119,"1"0"108,-1 0 1,0-5-7,1 0 1,-1-1-14,0 1 0,1 3-111,-1-3 0,0 4 103,0 1 0,1 0-103,-1 0 0,-1 1 141,-4 4 0,4-3 0,-4 3 0,-3 3 0,0 0 0</inkml:trace>
  <inkml:trace contextRef="#ctx0" brushRef="#br0" timeOffset="-1859">2426 148 7569,'0'23'-159,"6"-2"60,4-6 1,-3 1 91,-2 4 1,-4-2-141,-1 6 0,0-4-21,0 4 1,0 1 109,0 4 1,-1-4-52,-4-1 0,1-1 109,-5 2 0,5 2 0,-2-4 0</inkml:trace>
  <inkml:trace contextRef="#ctx0" brushRef="#br0" timeOffset="4881">6703 1221 7569,'8'0'-80,"-1"0"0,-5 0 192,3 0-162,-4 0 125,6 0-122,-20 0 1,8 0 131,-10 0 31,10 0 1,-8 0-96,3 0 1,2 0 127,-2 0 1,5 0-32,-4 0 1,-1 0-34,-5 0 0,0 0-11,1 0 0,-3 0-1,-2 0 0,2-5-28,-2 0 0,1 0 32,-2 5 1,2-5-75,-6 1 1,4-1 46,-4 5 1,4-5-2,-4 0 0,6-2 9,-2 2 1,-1 2-4,1-7 1,-1 2 9,1-2 1,4-3 3,-4 3 0,-2-3-43,-3-1 1,2 4 32,-1 0 1,-1 0-4,-4-4 1,1 4-3,4 0 1,-3 5-73,8-5 1,-7 7 48,1-2 1,2 4-10,-1 1 1,4 0 19,-4 0 1,1 0-2,-2 0 0,-1 0-40,7 0 0,-6 0 35,6 0 0,-6 0-42,5 0 0,-1 0 36,2 0 1,2 0-80,-2 0 0,2 0 40,3 0 0,-3 0-7,-2 0 0,2-5 21,-2 0 1,1 0-11,-2 5 1,4 0 11,-4 0 1,-1-5-3,1 0 1,-1 0-11,2 5 1,1 0 8,-7 0 1,6 0-1,-6 0 0,5 5 2,-4 0 1,6 0-1,-2-5 0,-1 0-8,2 0 0,-1 0 0,5 0 1,1 0-30,-1 0 0,0 0 31,0 0 1,1 0-9,-1 0 1,0 0 4,1 0 1,-1 0 2,0 0 0,1 0-2,-1 0 1,-1 0 1,-4 0 1,2 0-2,-6 0 0,4 0 2,-5 0 0,6 0-13,-6 0 0,6 0 11,-6 0 0,6 1-7,-6 4 1,6-3 3,-6 3 1,7-3 5,-2-2 0,-1 0 35,2 0 1,-1 0 4,5 0 0,1 0 20,-1 0 1,0 0-49,1 0 0,-1 0-15,0 0 1,0 0 22,1 0 0,-1 0-22,0 0 0,-4 0 2,-1 0 0,1 0-4,4 0 1,0 0-5,0 0 1,-4 0-8,-1 0 1,1 1-1,4 4 0,-1-3 6,-4 3 0,4-4-21,-4-1 1,4 2 24,1 3 0,0-4 3,1 4 1,-1-3-11,0-2 44,1 0 1,-6 5-15,0 0 0,1 0 6,4-5 0,0 0-24,1 0 0,4 0 9,0 0 0,0 1-19,-4 4 0,-1-3 27,0 3-32,0-4 1,1-1 15,-1 0 0,5 0 95,0 0 0,1 5-68,-6 0 1,5 0 8,0-5 1,1 5 11,-6 0 0,0 0-13,0-5 1,1 5-56,-1 0 1,-5-1 36,1-4 0,-1 0-8,6 0 0,-1 0 13,0 0 0,-4 0-4,-1 0 0,0 0-20,6 0 0,-1 0 3,0 0 1,1 0 1,-1 0 1,0 0-2,0 0 1,1 0 9,-1 0 0,0 0 0,1 0 1,-1 0-37,0 0 1,1 0 15,-1 0 0,0 0 1,1 0 0,-1 0 7,0 0 1,0 0 1,1 0 0,-1 0 47,0 0 1,1 0-47,-1 0 1,0-1 16,1-4 0,-1 3-10,0-3 0,-4 4 14,-1 1 1,-1-5 1,1 0 1,-1-2 1,-4 2 0,-2 4 0,2-4-13,-3-3-1,5 6 0,-4-6-41,2 3 1,2 3 39,-1-2 0,1 0-8,-2-1 1,3 4 4,2-4 1,4 3-19,-4 2 0,-1 0 1,1 0 1,1 0-5,4 0 1,0 0 3,1 0 1,-6 0-2,0 0 0,1 0 7,4 0 0,0 0-1,1 0 0,-3 0 32,-2 0 0,2 0-29,-2 0 0,-2 0 2,1 0 0,-1 0 2,1 0 1,4 0-25,-4 0 22,-3 0-5,7 0 1,-10 0 1,6 0 1,-4 0-1,4 0 1,1 0-2,4 0 1,-5 0 15,1 0 1,-1 0-17,5 0 1,1 0 25,-1 0-27,-6 0 1,4 0-2,-2 0 1,2-1-1,3-4 1,-1 3-3,0-3 1,1 4 3,-1 1-3,0 0 0,-3-2-6,4-3 7,-11 3-3,9-4 1,-7 6 8,3 0 1,4 0 0,1 0 1,1 0 2,-1 0 1,0 0 0,1 0 1,-1 0-15,0 0 1,0-2 6,1-3 1,4 4-4,0-4 4,0 3 1,-4 2-13,-1 0 1,5-5 11,0 0-18,7 0 28,-10 5 0,10 0 16,-7 0-19,7 0-2,-10 0-95,11 0 92,-11 0-30,11 0 1,-6 0 21,3 0-78,4 0 27,-6 0-12,0 0 16,6 0-4,-6 0-10,1 0 26,4 0 41,-11 0-44,11 0 7,-4 0 20,-1 0 9,6 0-77,-6 0-131,1 0 175,4 0-882,-4 0 0,6 0 0</inkml:trace>
  <inkml:trace contextRef="#ctx0" brushRef="#br0" timeOffset="6339">4072 1353 6392,'8'0'-35,"-1"0"106,-7 0-49,0-6 1,-2 4 19,-3-3 49,4 4 9,-6 1 59,7-7-128,0 5 1,-1-4 97,-4 6-43,3 0-73,-11 0 3,5 0-14,-7 6-2,0-4 1,1 5-17,-1-7-11,7 0 48,-5 0-27,5-7 23,-1-1-22,3-7 4,6 1 1,0 4-2,0 0 1,0 5 16,0-5-9,0 7 1,6-8-6,4 6 0,-2-5 2,2 5 1,-2-2-6,2 2 0,3 4 11,-3-4 42,3 3 0,2 2-19,-1 0-16,1 0 1,-2 7-1,-3 3 0,3 3 4,-3 1 1,-2 1-2,2 0 0,-5 1-2,5 4 0,-6-4 65,6 4 1,-6-2-61,0 1 0,-2-2 75,-2 2 1,0 2-72,0-1 0,0 1-1,0-1 1,-2-2-21,-2 6 0,-5-6-3,-5 2 0,-1-4-8,0-1 0,1-2 34,-1-3 1,5 1-80,0-6 1,0 2 61,-4-2 0,4-4-67,0 4 1,5-3 35,-5-2 8,7 0 14,-10 0 1,11 0 78,-4 0-80,-1 0 96,6 0 0,-4 0-7,10 0 9,3 0 0,7 0-29,-1 0 1,3-5 6,2 0 1,-1-5-38,7 5 0,-2-5 2,1 5 1,2-4-31,-6 4 1,6-2 33,-2 2 0,-2 4-25,-3-4 0,3 3 11,-3 2 1,1 2 26,-6 3 0,1-2-73,0 7 1,0-5-109,-1 4 1,-4 0 44,0 0 0,-7 5-172,2-5 1,-3-1-199,-2 2 0,0-5-104,0 5 551,-7-7 0,-1 10 0,-7-5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59:23.44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7026,'0'8'-176,"0"1"-237,0-4 413,0-4 0,0 19 0,0-4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58:46.712"/>
    </inkml:context>
    <inkml:brush xml:id="br0">
      <inkml:brushProperty name="width" value="0.17143" units="cm"/>
      <inkml:brushProperty name="height" value="0.17143" units="cm"/>
      <inkml:brushProperty name="color" value="#33CCFF"/>
    </inkml:brush>
    <inkml:brush xml:id="br1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3426 2602 7321,'-10'0'47,"0"0"0,5 0-110,-5 0 1,0 0-4,-4 0 1,-1 0 105,0 0 1,1 0-108,-1 0 1,-1-1 75,-4-4 1,2 3-71,-6-3 0,4 4-25,-5 1 0,3-2-65,-3-3 0,-3 2 44,4-7 1,1 5-174,-2-5 280,7 1 0,-3-13 0,7 0 0</inkml:trace>
  <inkml:trace contextRef="#ctx0" brushRef="#br0" timeOffset="477">3220 2059 6229,'-10'0'55,"0"0"1,5 0-29,-5 0 1,6-5 14,-6 0 0,5 0 9,-5 5 0,5-2 6,-5-3 1,1 4-36,-6-4 0,-1-2 0,-4 2 1,-1-1-89,-4 1 0,-3 2 57,4-7 1,-4 0-368,-1-5 376,-1 1 0,1-1 0,0 0 0</inkml:trace>
  <inkml:trace contextRef="#ctx0" brushRef="#br1" timeOffset="31211">2367 206 6247,'0'-8'-55,"0"2"240,0 6-179,0 13 0,0-8-2,0 9 1,0-2 4,0 3 1,0-1-3,0 1 0,0 5-36,0-1 0,0 7 36,0-1 1,-5 4-88,0 5 87,0 4-20,5 6 0,-4 0-2,-1 0 1,0 9 6,5 5 0,-2 8-3,-3 7 1,2-4-37,-7-1-859,7 1 898,-4-2 0,2 0-4,1-3 1,-1-9-10,5 4 1,0-10 1,0 0 0,0-11-27,0-9 1,5-1 45,-1-9 0,10 4 0,-3-5 0,2-3 0,-5-2 0,-5-3 0</inkml:trace>
  <inkml:trace contextRef="#ctx0" brushRef="#br1" timeOffset="33010">2485 1221 6267,'8'0'-129,"-2"0"179,1 0-23,-5 0 0,4 1 88,-6 4-82,7-3 17,-6 4-94,6-6 58,-7 0-12,0 7 0,0-4 52,0 7-29,-7 0 0,1 5-14,-4-1 51,3 1-51,1 0 0,-1-1 118,-2 1-108,-4-7 0,4 5 0,0-5 89,-1 7-82,0 6-22,-5-4 1,2 4 4,3-6 0,-3 1-3,4 4 1,-5-4-11,0 3 0,1-2 36,3-3-81,-3 1 73,11 0-6,-11 0 2,12-1-16,-6-6 1,5-1 88,-3-7-81,4 0 52,-6 0-4,7-7 1,0 4 69,0-7-126,7 1 0,-6-6 2,4 0 1,-3 5-44,-2 1 0,0 4 49,0-5-32,0 7 0,0-6 16,0 5 0,-2 2-9,-3-3 1,2 3 11,-7 2-59,7 0 54,-10 0-1,5 0 1,-7 0-2,1 0 1,-1-6 1,0-1-2,0-2 1,2-5-143,4 5 6,-5-4 53,6 4 1,-6-4-132,-1 4 1,0-4 54,1-2 165,-1 0 0,0 0 0,0 1 0</inkml:trace>
  <inkml:trace contextRef="#ctx0" brushRef="#br1" timeOffset="35431">1059 177 7569,'8'-6'-734,"-1"4"0,-2-11 738,-1 3 6,1 4 1,0-8 35,0 5 0,5 0-29,-5 0 1,1 1 52,-1-2 1,-3 2-44,3 3 0,-2 1 105,2-5-130,-3 5-4,4-9 13,-6 5 15,0 0 1,0 0 50,0 3-41,0 3 94,0-4-139,-6 19 0,-1-3 9,-3 9 0,2-3-2,3-1 0,2 5-24,-7-1 1,5 1 36,-5-5 0,7 4-30,-2 1 0,-1 1 20,1-1 1,-5-4-14,5 4 8,0-4 23,-1-1 0,4-6-8,-3 1 0,2-6 2,-2 0 1,3-4 16,-2-4 0,-3 0-21,2-6 0,-5 1-15,5-6 0,-6 0 15,1 1 1,2-6-41,-2 0 1,2 1 36,-2 4 0,-1-5-59,6 1 0,-5-2-25,5 1 0,0 4-226,5-4 304,0 4 0,-6-5 0,-2-2 0</inkml:trace>
  <inkml:trace contextRef="#ctx0" brushRef="#br1" timeOffset="35848">1397 59 7569,'-8'0'-864,"1"7"717,7-5 77,0 11-87,0-5 184,0 7 0,0-1-70,0 1 73,0 0 1,-5-1-220,1 1 207,-1 0 1,3-1-233,-3 1 214,3-7 0,-4 5 0,6-4 0</inkml:trace>
  <inkml:trace contextRef="#ctx0" brushRef="#br1" timeOffset="36331">1529 59 6480,'9'7'-377,"-3"-5"374,-6 4 373,0-6-345,0 7-10,0-6 0,0 12-36,0-3 1,-2-2 41,-2 2 0,2 0-60,-3 5 0,3-1 51,2 1 1,0 0-26,0-1 0,0 1 5,0 0 0,0 0-28,0-1 27,0 1 1,0 0-1,0-1 1,2-5 10,3-5 1,1 0-6,4 1 0,3-4 7,-3 4 1,3-3-6,2-2 0,0-5 73,-1 0 1,1-6-67,0 1 0,-2-3 87,-3-2 1,1 0-66,-6 1 0,5-1 7,-5 0 0,-1-4 26,-4-1 1,0 0 7,0 6-91,0-1 0,-1 2 56,-4 3 0,2-1-110,-7 6 1,5 0 5,-5 5 0,0 0-75,-4 0 0,4 2 50,0 2 1,5 5-250,-5 5 344,7 1 0,-10 0 0,5-1 0</inkml:trace>
  <inkml:trace contextRef="#ctx0" brushRef="#br1" timeOffset="36538">1662 133 7569,'8'15'-401,"5"-1"-419,-3 1 693,3 0 1,-3-5 109,-1-1 1,1 1 42,5 5 1,1-5 11,4-1-1,-4 1-53,4 5 1,-4-5-2,-1 0 0,-1-6-126,1 6 140,0-6 3,0 2 0,-1 1 0,1 1 0</inkml:trace>
  <inkml:trace contextRef="#ctx0" brushRef="#br1" timeOffset="37280">1059 1088 7569,'0'9'-663,"7"-3"0,-4-6 809,7 0 0,-6 0-44,6 0 1,-5-5 16,5 0 1,-5-6 78,5 1-145,-7-10 1,8 4 4,-6-3 1,2-4-10,-2-2 1,-4-1-132,4 2 1,-3-3 99,-2 8 1,0-1-229,0 6 0,0-1 69,0 0 0,-2 5 8,-3 1 1,2 5-72,-7-1 204,0 4 0,-4 7 0,-1 2 0</inkml:trace>
  <inkml:trace contextRef="#ctx0" brushRef="#br1" timeOffset="37738">1030 1294 7569,'14'0'-372,"-4"0"-59,0 0 0,0 0 114,4 0 457,1-6-70,-7 4 1,5-4 108,-3 6-3,3-7-148,2 5 0,0-4 105,-1 6-104,1-7 1,0 6 13,-1-4 1,6-2 0,0 2 0,-1-4-11,-4 4 0,4-5 22,1 5 1,5-7-9,-6 3 1,2-4-11,-1-2 0,-4 0 1,4 1 0,-9-1 73,-1 0 0,-2 0-65,2 1 0,3-6 94,-3 1 0,-2-8-78,2 3 0,-7-4-24,2-1 1,-3 4 35,-2 1 0,0 4-80,0-4 0,0 11 7,0-2 1,-2 5-126,-3 0 0,-3-1-8,-7 6 1,1 0 80,-1 5 0,0 0-62,1 0 0,-8 0 77,-2 0 0,-4 7-32,-1 2 1,-1 3 14,1-2 0,-1 6-114,1-6 0,1 6 10,4-6-37,-4 3-25,5-5 219,0 5 0,2-5 0,6 7 0</inkml:trace>
  <inkml:trace contextRef="#ctx0" brushRef="#br1" timeOffset="38532">1132 809 7569,'9'-10'-1396,"-4"1"1419,-4 5 8,6-2 1,-6 4 212,4-3-119,-3 4 58,-2-6-122,6 7 1,-4 2-35,3 3 0,-3-2 64,-2 7-71,0-7 1,0 10 21,0-3 0,-2 1-74,-3-1 68,3 10 0,-4-11-13,6 11 0,-2-4 20,-3-1 1,4 5-29,-4-1 0,-2 6 20,2-6 1,-1 3-27,1-3 0,2-3 24,-7 4 0,7 1-55,-2-1 0,-2 0 18,2-6 0,-1 1-10,1 0 0,3-1-47,-3 1 78,4 0-22,1-1 9,0 1 102,0 0-96,0-7 16,0-1-209,0-7-148,6 0 183,-4 0-375,4 0 523,-6-7 0,-6-1 0,-2-7 0</inkml:trace>
  <inkml:trace contextRef="#ctx0" brushRef="#br1" timeOffset="45592">45 2029 7569,'0'8'246,"0"-1"-264,0-7 236,0 6-152,0-4-1,-7 5 0,1-9-13,-4-3-75,3 3 1,2-11 124,1 4 1,-1 0-118,5 0 1,0-1 95,0-5 0,0-5-133,0 1 1,0-1 61,0 6 1,0-1-105,0 0 1,0 0-7,0 1 1,5-1-79,-1 0 0,6 1-121,-5-1 0,7 2 96,-3 3 1,4-3 202,2 3 0,6-3 0,2-2 0</inkml:trace>
  <inkml:trace contextRef="#ctx0" brushRef="#br1" timeOffset="46012">295 1912 6101,'8'0'49,"-2"0"0,-4 0 28,3 0 179,-4-7-118,6-1 1,-2-2-40,0 0-33,0 0 1,0 1-53,0-1 1,4 5 149,-4-5-227,7 0 0,-4 1 92,7-1 1,-6 7-71,1-2 0,2 1 38,7-1 0,-3 4-23,4-4 1,-8 3 14,-3 2 0,-1 7 5,2 3 1,2-2-12,-7 2 0,0-1 27,-5 6 1,4 1-95,1 4 0,0-4 48,-5 4 1,0-4-46,0-1 61,0 0 1,-1-2-446,-4-3 154,3 3 311,-4-12 0,6 12 0,0-5 0</inkml:trace>
  <inkml:trace contextRef="#ctx0" brushRef="#br1" timeOffset="46944">736 1676 7364,'14'-14'-330,"-4"1"563,0 3-8,-7-3-329,4 5 45,-7-1 1,0 1-43,0 3 74,0 4-102,0-6 107,-7 7 1,-1 2-15,-7 3 0,5-2-3,1 7 0,4-5 11,-5 4 1,7 1 18,-2 5 1,-2 0 7,2-1 1,0 1-5,5 0 1,0-1-33,0 1 1,0 5 31,0-1 1,0 3 4,0-3 1,2-2-7,3 2 0,-2-3 5,7-1 0,0 0-9,5 0 1,-1-6 2,1 1 0,-5-5 5,0 5 1,-2-5 0,2 5 87,3-7-86,-5 3 83,6-6 0,-4 0-65,0 0 61,-7 0-38,10 0 15,-11-6 1,9-2-38,-6-7 0,0 5 12,-5 0 1,2 7-22,3-2 0,-4 2 40,4-2-78,-3 3 66,5-4-191,-6 6 163,6 6 0,-7 3-98,0 5 0,0 1 39,0 0 1,0-6 26,0 1 0,0 0 19,0 5 0,1-5-50,4-1 187,-3 1-149,11-2 0,-5-1 56,7-7 0,-5 0-35,-1 0 0,-4-2 40,5-3 1,-2 2 39,2-7 0,1 5-69,-6-4 0,2 4 109,-2-5-75,-4 7-43,6-10-6,0 11-1,-6-5 55,6 7-236,-7 0 108,0 7 0,0-4-52,0 7 0,5-5 113,-1 5 1,3-5-22,-2 4 1,-2-5 97,7 1 1,0 1-59,4-1 1,1 0 73,0-5 0,0 0-86,-1 0 1,1-5 134,0 0 1,4-6-72,1 1 1,-1 2 6,-4-2 1,-2 0-42,-3-5 0,3 6 18,-3-1 0,-4 5-3,-1-5 1,-1 2 29,0-2-52,-2-3 0,5 10-22,-7-7-1,0 7 0,-2-4-165,-3 7 1,2 0-57,-7 0-129,0 0 1,-4 2 111,-1 3 0,5-4 242,0 4 0,0 3 0,-4 1 0</inkml:trace>
  <inkml:trace contextRef="#ctx0" brushRef="#br1" timeOffset="47202">1412 1559 7195,'14'0'-799,"-4"0"1077,0 0-180,-7 0 0,4 1-1,-7 4 1,1-3 67,4 3-260,-3-4 221,5-1-50,-7 7-127,0 1 0,-5 7 0,0 0 22,0 6 0,0-5-35,0 4 1,-1 1 84,1-1 0,3 1-158,-3-2 0,3-2 44,2 2 0,0 3-76,0-3 0,0 1 81,0-6 1,0 1-126,0 0 213,0 0 0,7-1 0,1 1 0</inkml:trace>
  <inkml:trace contextRef="#ctx0" brushRef="#br1" timeOffset="47521">1515 1912 7569,'8'0'-1379,"5"0"1252,-11 0 393,11 0 0,-10 0-112,7 0 1,-7-2-41,2-3 1,1 2 27,-1-7-102,0 7 25,-5-10 1,0 9 86,0-5-16,0 5-198,0-9 61,0 12-78,0-6 1,-6 7 153,-4 0-222,3 0 70,-6 7 1,10 1 92,-7 6-184,7 1 64,-10 0 1,11 0 68,-3-1 1,4 6 16,1-1 1,0 3-4,0-3 0,0-1-25,0 7 149,0-7-57,0 3 1,5-6-75,-1-1 233,8 1-202,-4-7 1,7 4 9,-1-7-183,1-1-1,0-4-373,0 0 408,-1 0 0,-4 0 136,0 0 0,0 0 0,4 0 0</inkml:trace>
  <inkml:trace contextRef="#ctx0" brushRef="#br1" timeOffset="47896">2029 2117 7569,'8'7'-801,"-1"-5"757,-7 4 203,0-6 27,6 0-111,-4 0 31,5 0-65,-7-6 1,0 2 66,0-6 0,0 1-42,0-6 0,0 0 32,0 1 1,4-1-140,1 0 0,0 0-7,-5 1 1,0-1-93,0 0 0,0 1 4,0-1 1,0 0-401,0 1-69,0-1 605,0 0 0,7 0 0,1 1 0</inkml:trace>
  <inkml:trace contextRef="#ctx0" brushRef="#br1" timeOffset="48152">2161 1941 7569,'0'15'-392,"0"-1"362,0-5 0,0-1 258,0-3-29,0-4-287,0 6 170,-6-7 0,3 0 82,-7 0-153,0 0 1,-5-2 131,1-3-206,-1 4 35,0-6-39,1 1 103,-1-3 0,0 0-122,0-1 0,1 5 22,-1-5 0,5 5-103,0-5 1,6 5-85,-6-4-104,6-1 0,-2-5 355,6 0 0,0-6 0,0-2 0</inkml:trace>
  <inkml:trace contextRef="#ctx0" brushRef="#br1" timeOffset="48744">2279 2235 7569,'0'8'-497,"0"-1"1,5-6 441,0 4 0,1-3 436,-1 3-209,-3-4 39,11-1-154,-5 0 1,2 0-19,0 0 1,-5 0 66,4 0-76,1 0 0,3-1-2,-3-4 1,3 2 5,-3-7 0,-2 5-20,2-5 0,-5 5 11,5-5 0,-6 1-6,6-6 0,-6 5 10,0 0 0,0 0-5,1-4 1,-4 4 0,4 0 0,-3 5-31,-2-5 0,0 6-1,0-6 0,-2 6-23,-3 0 1,2 0-50,-7-1-104,7 4 180,-10-6-68,11 7 32,-11 0 1,10 0 10,-7 0 5,7 0 1,-4-1 23,7-4-25,-6-3 1,4-7 76,-3 0 0,4 5-63,1 1 0,1-1 94,4-5 1,-3 5-76,3 0 1,-4 6 3,-1-6 0,0 5-178,0-5 178,0 7-519,0-4 326,-6 1 1,-2 4 179,-7-3 0,0 4 0,0 1 0</inkml:trace>
  <inkml:trace contextRef="#ctx0" brushRef="#br1" timeOffset="49126">2602 2470 7569,'2'-10'0,"3"1"0,-2 0-410,7 0 274,-7-11 0,9 9 418,-7-14-97,6 1 1,-9-6 83,3 1 1,1-7-141,-1-3 1,0-4-298,-5-1 1,-2 5 105,-3 0 0,-4 4-151,-11-4 0,-1 7 213,-4-3 0,-9 4 0,3 2 0</inkml:trace>
  <inkml:trace contextRef="#ctx0" brushRef="#br1" timeOffset="49904">1030 1618 7569,'0'8'237,"0"-2"68,0 1 294,0-6 275,0 6-870,-7-7-410,5 0 157,-4 0 0,6-7 0,0-1 0</inkml:trace>
  <inkml:trace contextRef="#ctx0" brushRef="#br1" timeOffset="50469">1235 1882 6592,'-8'0'353,"-5"0"0,5 2-287,-7 3 0,5-4-3,1 4 1,-1-1 16,-5 0-28,7-2 1,-5 6-77,3-3 1,2-2 51,-2 7 0,5-7-157,-5 2 0,6 2 50,-6-2 0,7 6 79,-2-1 0,-4 3 0,1 2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8:28.070"/>
    </inkml:context>
    <inkml:brush xml:id="br0">
      <inkml:brushProperty name="width" value="0.17143" units="cm"/>
      <inkml:brushProperty name="height" value="0.17143" units="cm"/>
      <inkml:brushProperty name="color" value="#33CCFF"/>
    </inkml:brush>
    <inkml:brush xml:id="br1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426 985 7569,'-6'9'-1563,"4"4"1827,-4-12-72,6 12 82,0-11-106,0 5 1,0-19-140,0-3 1,0-3 8,0 4 0,5-3-35,0-2 0,-1 1 19,-4-7 0,0 1-76,0-6 0,0 4 37,0-3 0,0 3-150,0-9 0,5 4 38,0 2 1,5 0-91,-5-1 1,5 3 218,-5 2 0,6-3 0,-3 5 0</inkml:trace>
  <inkml:trace contextRef="#ctx0" brushRef="#br0" timeOffset="341">779 397 7569,'-10'5'-139,"1"0"1,4 0 28,-5-5 0,5 0 105,-5 0 1,-1 0 72,-9 0 0,2 2 34,-6 3 0,-1-4-37,-4 4 0,-1-3 1,1-2 1,-7 0-94,-3 0 0,-10 0-40,-5 0 0,2 0-6,-2 0 0,6 0-211,-1 0 1,5 0 283,5 0 0,-3 0 0,4 0 0</inkml:trace>
  <inkml:trace contextRef="#ctx0" brushRef="#br0" timeOffset="3493">3028 868 7569,'0'8'-1111,"0"0"1086,0-3 670,0-3-548,-6 4 1,-4-1-160,-10 0 1,1 0 71,-11-5 37,4 6 0,-10-4-90,7 3 1,-6-3 59,1-2 1,0 0-133,4 0 0,6-5 55,-1 0 1,8-5-149,-3 5 1,8-6 207,3 1 0,5-3 0,-2-2 0</inkml:trace>
  <inkml:trace contextRef="#ctx0" brushRef="#br0" timeOffset="3726">2999 544 7569,'0'15'-71,"-2"-7"50,-3-3 1,2 2 74,-7-2 0,-6 4-131,-9-4 1,-9 2-35,-5-2 1,-4-2 90,-1 7 1,5-7-12,0 2 1,6-3 50,-1-2 0,8 0-20,1 0 0,7-7 0,-3-1 0</inkml:trace>
  <inkml:trace contextRef="#ctx0" brushRef="#br0" timeOffset="1138">544 1573 7569,'-7'9'-674,"6"-3"506,-6-6 215,7 0 1,0-6 15,0-4 1,5 2-18,0-2 0,5 0-46,-5-5 0,6-1 35,-1-4 1,-2 4-5,2-4 0,0 4-55,5 1 1,-1 1 37,1-1 1,4 0-62,1 1 1,1-1 62,-1 0 1,1 2-51,4 3 0,2-3 37,-2 3 1,-2 4-21,1 1 1,-6-1 22,2 1 0,-4 0 0,-1 5 1,-5 0 7,-1 0-7,-5 0 0,7 1 4,-6 4 1,0-3-21,-5 4 10,7 1-3,-6-5-6,6 11 1,-7-10-2,0 7 0,0-5-14,0 4 0,0-4-1,0 5 0,-5 0-2,0 5 1,-5-6 1,5 1 12,-6 0 1,4 0-18,-3 0-74,4-7 67,6 3 16,6-19 1,-2 8 21,5-9 0,6 2 5,5-2 0,-1-1 54,-4 0 1,5 1-70,-1-1 0,1 5 37,-5 0 1,1 5-25,4-4 1,-4 5 111,3-1 0,3 4-65,-3 1 0,1 0 5,-5 0 0,-1 5-24,1 0 0,-5 4 1,0-4 0,-2 7-32,2-3 1,-2 0 69,-3 0-77,-4 1 1,6 5 13,-7 0 1,5-6-6,0 1 1,1-7-45,-1 2 1,0-3-293,10-2 332,3-7 0,17-7 0,3-9 0</inkml:trace>
  <inkml:trace contextRef="#ctx0" brushRef="#br0" timeOffset="2450">1838 1500 7569,'8'0'-1292,"5"0"1439,-12 0 27,6 6 5,-7-4-114,0 5-69,0-20 0,0 6-5,0-13 0,0 7-2,0-6 1,2 1-12,2-2 0,-2 2 5,3-6 1,-3 4-9,-2-4 0,0 6-96,0-2 0,0-1 16,0 1 105,0 1 0,6-3 0,2 0 0</inkml:trace>
  <inkml:trace contextRef="#ctx0" brushRef="#br0" timeOffset="2705">1985 1206 7569,'-9'15'0,"-4"-6"-253,3 1 189,4-7 1,-7 6 83,3-4 1,-5-4-41,-4 4 1,-4-3 46,-6-2 0,-1 0-121,1 0 1,-1 0-140,1 0 142,6 0 1,2-7 40,6-3 50,0-3 0,1-1 0,-1-1 0</inkml:trace>
  <inkml:trace contextRef="#ctx0" brushRef="#br0" timeOffset="3072">2146 1485 7569,'7'15'-771,"-6"-7"0,12-1 876,-3-7 1,-2-2-25,2-3 1,-2-3 10,2-7 1,2 1-76,-7-1 0,4-5-12,-4 1 1,0-3-81,-5 3 0,2 1-74,3-7 149,-4 7 0,12-9 0,-5 4 0</inkml:trace>
  <inkml:trace contextRef="#ctx0" brushRef="#br0" timeOffset="4969">3998 1132 7569,'8'0'-580,"-1"0"0,-5 0 699,3 0-78,-4 0 1,6-1 55,-7-4 0,1 2-76,4-7 1,-3 0-37,3-5 1,-4 1 35,-1-1 1,2-1-44,3-4 1,-2-1 24,7-4 1,-5-4-112,5-1 1,-1 1-6,6-5 1,-5 3 48,0 1 0,0 7 64,4 4 0,1-4 0,0 0 0</inkml:trace>
  <inkml:trace contextRef="#ctx0" brushRef="#br0" timeOffset="5269">4380 559 7569,'0'8'-270,"0"-1"306,0-7-4,-6 0 0,3 0 84,-7 0 1,-5 0-58,-4 0 1,-14 0 42,-1 0 0,-7 5-163,-3 0 1,0 0 28,-1-5 1,-4 0-88,0 0 0,0 0-102,5 0 1,7 4 103,3 1 1,3 0 116,1-5 0,1 0 0,-1 0 0</inkml:trace>
  <inkml:trace contextRef="#ctx0" brushRef="#br0" timeOffset="6038">4175 1265 7569,'0'14'-1280,"0"1"1316,0-7 841,0-1-821,0-7 1,6-2-116,4-3 1,3-8 82,2-6 1,4-3-84,1 3 1,0 2 23,-6-2 0,6 3 28,-1 1 0,1 0-5,-5 0 1,-1 6 3,1-1 1,0 2-2,0-2 1,-1-2 15,1 8 0,5-1-7,-1 5 0,-4-5 12,-5 0 14,-1 0-26,0 11-1,-3 3 1,-6 5-6,0 1 0,-5 0-1,0-1 0,-6-4-6,1 0 0,2 0 14,-2 5 0,5-6-72,-5 1 0,7-5 61,-2 5 0,2-7-93,-2 2 43,3-3-77,-4-2 129,12-7 0,4 1 5,10-4 0,-4-3 2,4 3 0,3 2-13,1-2 1,4 5 38,1-5 1,-4 7 2,-1-2 0,-1 3 6,2 2 0,-4 2 19,-6 3 1,-1-2 8,1 7 1,0-2-48,-1 2 1,-4 3 6,0-3 0,0 3-63,5 2 1,-1-7 60,1-3 1,1 1-365,4-1 344,-4 0 0,18-12 0,-2-1 0</inkml:trace>
  <inkml:trace contextRef="#ctx0" brushRef="#br0" timeOffset="8513">5792 1015 7284,'0'8'-169,"0"-1"208,0-7-203,-7 0 105,5 0 81,-4 0 0,1-7-21,0-3 0,0 2-9,5-2 0,0-1 3,0-9 0,0 2 10,0-6 0,0 1-90,0-2 0,5-2 62,0 2 1,0-3-149,-5-1 0,5 4 23,0 1 0,0 6 148,-5-2 0,0 4 0,0 1 0</inkml:trace>
  <inkml:trace contextRef="#ctx0" brushRef="#br0" timeOffset="8805">5850 706 7569,'0'8'-416,"0"-1"247,-6-1 143,-2-4 0,-9 5 66,-2-7 1,-4 4 27,-7 1 0,6 2-90,-1-2 1,-1-4 50,-8 4 1,3-3-115,-3-2 1,-4 0 83,-1 0 0,1 0-191,-1 0 1,7-2 191,-3-3 0,4-3 0,2-6 0</inkml:trace>
  <inkml:trace contextRef="#ctx0" brushRef="#br0" timeOffset="9581">6174 1044 7569,'6'8'-244,"2"-1"0,2-7 78,0 0 203,-7 0 1,10-5-80,-3 0 0,3-6 54,2 1 0,0-8-60,-1-2 1,1-1 71,0 2 1,-1 2-32,1-2 1,5 2 4,-1 3 1,1-1-32,-5 0 1,1 7 19,4 3 1,-4-1-5,3 1 1,-7 0 13,-2 5 1,-2 1 0,2 4 1,-4 3 4,-6 7 0,0 1-6,0 4 0,0-2 3,0 7 1,-6-1-3,-4 5 0,-3-6 33,-2-3 0,5 0-23,1-6 1,4 4 12,-5-8-65,7-3-3,-4-1-56,7-6 0,2-6 92,3-4 1,-2-3-8,7-2 0,-1 0 1,6 1 1,0-1-10,0 0 1,-1 5 11,1 1 0,-4 0 3,4 0 0,-4 0 57,9 5 1,-4 2-53,-1-3 0,1 5 108,4 5 1,-4-2-97,4 7 0,-4-5 29,-1 5 1,0-1-19,-1 6 0,1-5 24,0 0 1,0-2-54,-1 2 1,1 1-6,0-6 1,-1 5-73,1-5 1,1 0 88,4-5 0,3 0 0,6 0 0</inkml:trace>
  <inkml:trace contextRef="#ctx0" brushRef="#br0" timeOffset="10250">5983 662 7569,'-7'8'-197,"5"5"1,-4-9-743,6 5 1013,0-5 1,-2 2 25,-3-6 55,4 0-133,-12 0 1,5 0-24,-7 0 1,0 0 6,0 0 1,-1-5-5,-3 0-1,2-4-10,-2 4 1,-3-2-136,3 2 0,-6 2-111,6-7 255,-1 0 0,-1 2 0,-2 2 0</inkml:trace>
  <inkml:trace contextRef="#ctx0" brushRef="#br0" timeOffset="11102">5777 677 6242,'0'8'490,"0"-2"-268,0-6 0,0-11-161,0-4 1,-5-3 2,0 4 1,0-1 8,5 0 0,0-4-114,0-1 1,0-4 99,0 4 0,0-6-105,0 1 1,0 2 14,0-1 0,5 4-43,0-4 1,5 6 36,-5-2 0,0 9-59,-5 1 245,6 7-156,-4-4 0,4 14 11,-6 3 1,0 4-5,0 6 1,-5 1-13,0 4 0,-1 1 21,1-7 1,2 6-18,-7-6 0,7 6 9,-2-5 1,-2-1-5,2-4 0,0 0-5,5-1 0,0 1 3,0 0 0,0-6 41,0 1 0,0-5-34,0 5 0,0-5 65,0 5-27,0-7 9,0 10-38,0-11 1,0 11-11,0-12-7,0 12-25,0-11 35,0 11 1,0-10-30,0 7 23,0-7-1,0 10 2,7-4 0,-5 5 0,4-4 1,-6 0 0,0-7 0,0 10 0,0-11 8,0 11 1,-1-10-7,-4 7-1,3-7 0,-5 5 0,7-3 0,0-3 0,-4 6-130,-1-3 126,0-3 0,3 4-229,-3-6 0,4-1-86,-4-4 318,3 3 0,2-18 0,0 4 0</inkml:trace>
  <inkml:trace contextRef="#ctx0" brushRef="#br0" timeOffset="11569">5894 633 7569,'-6'8'-150,"4"5"198,-11-5 46,12 0 0,-8 4-99,5-7 0,2 1 109,-3-1 1,2-3-91,-2 3 0,-3-4-28,-7-1 94,0 0 1,1 5-78,-1 0 1,-5 1 53,1-1 0,-6-3-97,6 3 0,-8-3 60,3-2 1,1 4-74,-1 1 1,-1 0 34,-4-5 0,1 0 4,3 0 0,-2 0 1,2 0 0,2 0-156,-1 0 86,6-6 1,-3-1 71,6-3 1,5-1-385,0 6 84,7-6 60,-3 2 0,7 0-100,4-1 351,3 7 0,7-4 0,0 7 0</inkml:trace>
  <inkml:trace contextRef="#ctx0" brushRef="#br1" timeOffset="36396">4924 162 7569,'-8'7'-195,"-5"-6"2,3 4 1,-3-3 129,-1-2 0,-3 0 90,-2 0 1,-4 0-14,-7 0 0,-6 0 33,-3 0 1,0 0-96,-5 0 0,3 0 41,-8 0 1,-2 0-10,2 0 0,-6 0-1,1 0 1,-3 0-13,-2 0 0,-11 0-6,-4 0 0,-1 0-87,7 0 0,4 0-9,10 0 1,3 5 61,7 0 1,7 1 68,2-1 0,11 3 0,3 7 0</inkml:trace>
  <inkml:trace contextRef="#ctx0" brushRef="#br1" timeOffset="37267">3528 162 7149,'0'15'-586,"0"0"0,0-6 647,0 1 1,0 0 43,0 5 0,0-1-62,0 1 1,0 0 29,0 0 1,-2-1-24,-3 1 0,4 0-26,-4-1 0,-2 1-11,2 0 0,1 1-1,4 4 0,-5-4-9,0 4 1,0-2-12,5 1 1,0-1 35,0 7 0,0-2-7,0 1 1,1 9 14,4-4 1,-3 4-16,3-4 0,-3 7 47,-2 3 0,0 4-29,0 1 0,-5 0 5,0 0 0,-7-1 18,2-4 1,2 3-6,-1-3 1,4 4 39,-5 1 1,7 0-48,-2 0 0,3 0-32,2 0 0,-5 5 8,0 0 0,-1-5-5,1-4 1,3-3-24,-3 2 0,-1-3-5,1-6 1,0-1 16,5 0 0,0-4-10,0-1 1,0-6-96,0 2 0,2-4 97,2-1 1,0-7-216,6-3 102,-7 3-168,10-6 90,-5 4 80,7-12 1,-1-2 64,1-7 0,-2 5 0,-3 0 0,3 7 33,-3-2 0,-2-1-113,2 1 227,0 0-106,4 5 1,1 0 101,0 0 1,-5 0-61,-1 0 0,1 0 18,5 0 0,0 2 13,-1 3 1,1-2-55,0 7 0,1-6 30,4 6 0,2-5-24,8 5 1,6-7 7,3 2 1,5 2 1,5-2 0,7-1-35,12-4 1,-1 0-2,7 0 0,-1 5-143,-4 0 0,11 0 124,8-5 0,5 0-242,5 0 1,-11 0 172,-14 0 1,-14 0 83,-15 0 0,-11 0 4,-9 0 0,-11 2-30,2 3 24,-10-4 151,-13-9-141</inkml:trace>
  <inkml:trace contextRef="#ctx0" brushRef="#br1" timeOffset="38088">5027 412 7569,'7'23'-230,"-1"5"40,4-4 1,3-1 22,-3 2 0,3-1 114,2 6 0,-1 4 100,1 0 1,0 2 18,0-2 1,-1-1-1,1 6 0,0-4-4,-1 4 0,-1-5-1,-3 5 1,3-6-12,-3 1 0,3-1-10,2 1 0,0-3-1,-1 4 0,1-4 21,0-2 0,-2 0-40,-4 1 0,3 4 32,-7 0 0,0 1-66,-5-6 0,-2 5 55,-3 1 1,-1-1-48,-4-5 0,-3-4-2,3-1 0,2-4-13,-2 4 1,2-6-43,-2 2 0,-1-4 46,6-1 0,-7 0-60,2-1 1,2-1 65,-1-3 1,4 3-87,-5-3 1,5 3 73,-5 2 0,5-5-146,-5-1 114,7 1 0,-5 5-3,3 0 0,3-6-241,-2 1 205,2-6 1,8 2 93,4-6 0,3 7 0,2 1 0</inkml:trace>
  <inkml:trace contextRef="#ctx0" brushRef="#br0" timeOffset="15884">7952 1059 7167,'0'8'-93,"0"0"151,0-3 231,0-3-444,0 4 98,0 1 1,-6-5 40,-4 2 1,-5-2-51,-4-2 1,-4 0 83,-7 0 0,-4 0-116,0 0 0,0 0 30,4 0 1,2 0-126,4 0 1,-2-2 192,6-2 0,1 2 0,4-5 0</inkml:trace>
  <inkml:trace contextRef="#ctx0" brushRef="#br0" timeOffset="16141">7967 883 7569,'-8'1'-213,"3"4"192,3-3 243,-4 4-636,-2-6 321,-1 0 1,-5 0 21,-1 0 0,-5 0 80,-4 0 0,-5 0-145,-1 0 169,1-6 0,-7 2-61,6-5 0,1 5-118,0-1 0,1-1 146,3 1 0,-2-6 0,4 2 0</inkml:trace>
  <inkml:trace contextRef="#ctx0" brushRef="#br0" timeOffset="20691">8717 1147 6324,'8'0'193,"-2"0"0,-6-1-26,0-4-128,0 3 0,0-11-8,0 3 0,0 2-8,0-2 1,0 0-1,0-4 0,5-3-30,0-2 0,5 2-14,-5-2 1,1-4-50,-1-2 1,-3 4 45,3 2 1,-2-3-75,2 3 0,-3-1 82,3 5 0,-4 6-21,-1-1 27,0 7 12,0-10 6,-6 11 0,2-3 4,-5 10 0,5-2 18,-1 7 1,-1-5-30,1 5 0,-5-1 58,5 6 1,-8 1-48,-1 4 1,-3-4-14,-7 4 1,-1-4-18,-4-1 0,-1 0-64,1-1 1,-5-5 86,-1-4-5,8-4 0,-1-1 0,5 0 0</inkml:trace>
  <inkml:trace contextRef="#ctx0" brushRef="#br0" timeOffset="26173">11142 1573 6982,'-8'7'-204,"1"-5"1,6 6 314,-4-3-62,3-4 0,-11 11 30,3-7-30,4 0 1,-7-1 9,3 1 1,2 2 2,-2-2 1,0-4-45,-5 4 1,-4-3-20,-1-2 0,1 0-59,4 0 1,0-2 60,1-3 0,-1-1-132,0-4 0,7-3-63,3 3 137,3-3 0,4-2 35,3 1 1,3 6-5,7 3 0,0 3 23,-1 2 0,6 0-24,-1 0 0,6 0 68,-5 0 0,4 2-48,-4 3 0,-6 3 122,-4 6 0,-7-2-91,2 3 1,-6-4 5,-9 9 1,-2 1-3,-12-2 0,-1 6 5,-4-6 0,5 6-31,-1-5 0,1-1 19,-6-4 0,2 0-23,4-1 1,1 1 17,3 0 1,4-1-18,-4 1 0,9-5 30,1 0 1,7-5 34,-2 4-49,3 1-6,2 5 0,2-2-86,3-3 0,3-4 57,7-6 0,0 0-219,-1 0 0,1 0 239,0 0 0,12-6 0,4-2 0</inkml:trace>
  <inkml:trace contextRef="#ctx0" brushRef="#br0" timeOffset="21248">9466 1015 7288,'0'8'-851,"0"0"848,0-3 295,0-3-121,0 4 1,-6-1-170,-4 0 1,-3 0-7,-2-5 0,-4 0 6,-1 0 0,-4 0-93,4 0 1,-5 0-51,6 0 0,-2 0 31,1 0 1,4-5-211,-4 0 320,4 0 0,1-1 0,0-2 0</inkml:trace>
  <inkml:trace contextRef="#ctx0" brushRef="#br0" timeOffset="21570">9246 1162 6774,'5'-16'-70,"0"-4"1,4 4 13,-4-4 1,5-1 91,-5 1 0,2-1-49,-3 1 0,-2 4 7,3-4 0,-3 4-102,-2 1 0,-5 1 108,0-1 0,-7 0 0,4 1 0</inkml:trace>
  <inkml:trace contextRef="#ctx0" brushRef="#br0" timeOffset="22471">9907 1059 7404,'0'8'-211,"2"-1"507,3-7-617,-4 0 244,6 0 0,-2-7 51,0-3 0,1-3 17,-1-1 1,2-3-41,3-2 1,3 1 45,-4-7 0,0 6-14,0-6 0,1 5-56,5-4 1,0 6 45,-1-2 1,1 4 3,0 1 1,1 6 10,4-1 1,-4 6-8,4 0 0,-4 2 34,-1 2 1,-6 6 4,1 4 0,-7 3-18,2 2 0,-3 6 5,-2 4 1,0-2-11,0 1 1,-5-4 6,0 4 0,-5-6-6,5 2 0,1-4 7,4-1-8,-7 0-57,5-7-7,-4-2 53,6-6 0,0-6-3,0-4 1,2-3-24,2-2 1,0 0 23,5 1 0,-4-1-4,5 0 0,-5 1 1,5-1 0,-2 0 31,2 1 1,3 5-19,-3 4 0,3 4 3,1 1 1,1 0 31,0 0 1,0 1 39,-1 4-15,1 4 0,-2 10-44,-3 1 0,1-1 21,-6-4 1,0 0-14,-5-1 0,0 1-27,0 0 0,0 0-51,0-1-67,0-6 0,2 4 127,3-7 0,9 0 0,9-5 0</inkml:trace>
  <inkml:trace contextRef="#ctx0" brushRef="#br0" timeOffset="22879">10789 1088 6658,'-8'0'278,"2"0"1,1-6-321,0-4 0,0-5 3,5-4 1,1-4 27,4-7 0,2-1 20,3-3 1,3 1-5,-3-6 1,3 7-158,1-3 1,1 4 41,0 2 0,1 1 110,4 4 0,3 2 0,6 8 0</inkml:trace>
  <inkml:trace contextRef="#ctx0" brushRef="#br0" timeOffset="23568">11069 1044 7076,'9'0'-83,"1"0"0,-5 0-9,5 0 0,-2-6 110,2-4 0,3 2-72,-3-2 1,-2 0 58,2-5 0,-5 1-65,4-1 0,-5 0 58,1 1 0,1-1-21,-1 0-16,6 1 0,-7 0 9,5 5 1,-4 1-4,5 3 14,0 3 17,5-5-7,-1 7 1,-4 5 16,0 0 0,-7 7 2,2-3 0,-3 5 4,-2 0 0,0 3-8,0 2 1,0-7 3,0 2 1,-2-2-11,-3 2 0,4-4 8,-4 0-8,3-7-153,2 4 137,0-20 1,5 3-4,0-10 1,6 4-4,-1 1 1,3 1 32,2-1 1,0 7-36,-1 3 111,1 3 1,0 2-89,-1 0 0,-1 7 38,-3 3 1,-2 3-13,-3 1 0,-3 1 23,3 0-38,-4 6-2,-1 2 1,2 0-53,3-4 68,-3-2-115,11-3 0,-4-5 74,11-5 17,-4-2 0,19-2 0,-4 0 0</inkml:trace>
  <inkml:trace contextRef="#ctx0" brushRef="#br0" timeOffset="23901">11892 1044 7569,'-8'0'-1027,"1"-1"889,7-4 179,0 3 1,0-6 131,0 3-89,0 3 1,0-11-50,0 4 1,0-5 34,0 0 1,5-1-82,0 0 0,1-1 31,-1-4 1,-3 2-104,3-6 1,1-1 35,-1-4 1,5 5-154,-5-1 0,1 2-193,-1-1 393,-3 2 0,11 8 0,-5-1 0</inkml:trace>
  <inkml:trace contextRef="#ctx0" brushRef="#br0" timeOffset="24133">11921 824 7569,'8'8'-976,"-1"-2"1255,-7-6-192,-7 0-130,-1-6 0,-7 4 42,1-3 0,-8-1-69,-2 1 0,-1 0 15,-4 5 1,3 0-230,-8 0 284,3 0 0,1 7 0,1 1 0</inkml:trace>
  <inkml:trace contextRef="#ctx0" brushRef="#br0" timeOffset="24498">11995 1074 7569,'8'0'-606,"-2"0"1,-6-2 620,0-3 0,5-3 28,0-7 0,0-1-54,-5-4 0,0 2-9,0-6 0,0-1-14,0-4 1,5 1-99,0 4 0,0-2 132,-5 6 0,0-6 0,0 3 0</inkml:trace>
  <inkml:trace contextRef="#ctx0" brushRef="#br0" timeOffset="24864">12186 1177 7569,'0'8'-562,"0"-2"240,6 1 220,-4-6 1,6 4 91,-3-10 1,-2 2 39,7-7 0,0 1 4,4-6 1,1-6 3,0-4 0,1 2-19,4-1 0,-4-2 15,4-9 0,1 3-72,-1-8 0,-6 8 8,-4-3 1,-2 1-111,2 5 1,-3-2 72,-7 11 1,-2 1 66,-3 4 0,-3 0 0,-7 0 0</inkml:trace>
  <inkml:trace contextRef="#ctx0" brushRef="#br0" timeOffset="25556">12068 1250 7569,'0'15'-772,"0"-7"594,0-2 222,0-6-5,-6 0-20,-3 0 1,-5 0 11,-1 0 1,-1 0 0,-4 0 1,2-4-10,-6-1 1,-1 0-14,-4 5 0,-7 0 30,-3 0 0,-6 0-64,-4 0 1,-1 0 57,-4 0 0,-2 0-79,7 0 0,-4 0 49,4 0 1,-2 0-4,2 0 1,3 0-16,-3 0 1,-8 1-6,-2 4 0,-9-1-45,-1 5 0,4-4 58,1 5 0,4-2 2,1 2 1,5 3-8,0-3 1,0 1 17,-5-1 1,2 2-29,3-8 1,-1 1-1,6-5 0,5 0-17,4 0 0,9 0-2,2 0 0,6-5-145,8 1 0,2-8 185,4 2 0,2-3 0,7-1 0</inkml:trace>
  <inkml:trace contextRef="#ctx0" brushRef="#br0" timeOffset="29146">12921 1059 7569,'1'8'-762,"4"-3"656,-3 3 82,4-6 24,-6 4 120,0-6-217,-6 0 142,4 0 0,-11 0-57,3 0 0,-3 0 10,-1 0 1,-3 0-17,-2 0 1,-4 0 5,-7 0 0,6 0-76,-1 0 1,1 0-64,-6 0 0,6 0-43,-1 0 194,7 0 0,-9 0 0,4 0 0</inkml:trace>
  <inkml:trace contextRef="#ctx0" brushRef="#br0" timeOffset="29517">12627 1250 5998,'9'-2'68,"1"-3"1,-6-4-25,0-11 0,3 2 95,-2-6 1,5 4-81,-5-4-63,-1 6 1,-4-9-33,0 8 0,0-6-62,0 6 0,-1-1-73,-4 5 1,-2 1 170,-2-1 0,-4 0 0,4 1 0</inkml:trace>
  <inkml:trace contextRef="#ctx0" brushRef="#br1" timeOffset="40407">8129 1676 7569,'-8'7'-1279,"1"-6"1096,7 6 713,0-7-357,0-13-88,0 10 181,0-17-202,-7 12 1,6-7 0,-4 1 1,2-1-10,-2 0 1,3-6-13,-3-4 0,4-2-93,1-3 0,5 1 107,-1-1 1,8-4-126,-2 0 0,-2-5 98,2 4 1,-7-4-69,2 5 0,1-5 19,-1 4 0,0-1-1,-5 2 1,0 1 3,0-6 1,0 0-5,0-5 1,0 5-44,0 0 1,0 4 53,0-4 0,0 6-6,0-1 1,5 3-2,0 2 0,6 1 12,-1 3 1,2-1-1,-3 7 6,4-1 0,-4 5 0,0 2 9,1 4-1,-7 2-15,4 0-37,-7 6 36,0-12-122,0 11 105,0-11 0,0 10-31,0-7 50,0 7 0,0-5-1,0 3 48,7 3 0,-4-5-55,7 7 0,-5 0 80,4 0 1,1 0-67,5 0 1,-5 0 57,-1 0 1,3 0-16,7 0 1,-2 5 7,2 0 1,-2 2 3,-3-2 1,8-4 4,2 4 0,-1 2 18,2-2 0,4 6-40,5-1 0,0 1 11,-4-1 1,4 3-1,0-3 0,2 1-30,-1-1 1,2 2 21,7-7 0,7 4-22,3-4 1,3 5-10,2-5 1,-2 0-5,-3-5 0,1 0 13,-6 0 0,5 0 4,-5 0 1,7 0-2,-2 0 0,8 0 2,2 0 1,2 0-31,3 0 0,-7-7 0,7-2 0,-7-5-1,-3 0 1,-1 4 9,1 0 0,5 0-5,0-4 1,-1 1-28,-4 3 0,-2-2 30,-3 7 1,-8-1-22,-7 1 1,0 3 13,5-2 1,-4 2 33,-1 2 0,-2 0-10,3 0 0,2 0 3,-3 0 1,4 2-23,1 2 1,-2-2 0,-3 3 1,4-3-1,-4-2 1,-1-7 8,1-3 0,-7 2-49,3-2 1,1 2 41,-2-2 0,2-1-28,-2 6 0,-3-5 19,4 5 1,-4 0-3,-2 5 1,5-5-11,1 1 0,-1-3 1,-5 2 0,1 2-61,-1-7 0,-4 5 66,-1-5 0,-6 5 4,2-4 0,-4 4-12,-1-5 0,-1 7 2,1-2 1,-2 2 7,-3-2 1,5 3 0,-1-3 1,1 2-10,5-2 0,-2 3 3,1-3 0,2-1-57,4 1 1,3-2 55,-4 3 0,4 0 4,1-6 0,-1 7-11,-3-2 1,6-1 13,-7 1 0,6-5-38,-11 5 0,6 0-4,-6 5 1,1 0 27,-5 0 1,-6 0-23,1 0-45,-7 0 0,6 0 60,-5 0 1,0 0-53,6 0 1,-6 0 38,6 0 0,-5 0-30,5 0 47,-7 0 0,10 7-127,-11 1 76,4 7 1,-6-1-331,0 1 405,0 0 0,0 6 0,0 2 0</inkml:trace>
  <inkml:trace contextRef="#ctx0" brushRef="#br1" timeOffset="41457">12524 206 7569,'6'15'-451,"-4"0"0,6-2 265,-3-3-25,-3 3 196,4-5 0,-6 2 78,0-1-107,0-5 65,0 9 1,0-5 9,0 7-15,0-1 1,0 1-10,0 0 1,-5 1 6,0 4 0,-6-4-2,1 4 1,2-2-15,-2 1 0,5-2 17,-5 2 1,6-3-26,-6-1 0,6 5 21,0-1 1,2 1-1,2-5 0,0 4-11,0 1 1,0 1 0,0-1 1,0 1-4,0 3 1,2 4 6,2-3 0,-2 2-5,3 3 1,-3-2 5,-2-4 0,0 2 27,0-6 1,0-1-28,0-4 1,0 5 6,0-1 1,0 1-13,0-5 0,-5-1-1,0 1 1,-2 5 0,2-1 1,2 2-4,-7-1 0,2-4-8,-2 4 0,-3 1 10,4-1 1,-3-1-11,2-4 1,-1 0 7,6 0 0,-5-6-1,5 1 1,0-5 1,5 5 1,0-5 0,0 5 1,0-1 29,0 6 1,0 0-13,0-1 0,0 1 19,0 0 0,0 0-27,0-1 0,-5 1-14,1 0 0,-3-1 13,2 1 1,4-7 15,-6-1-338,7-7 213,0-7 1,5 4-176,0-7 168,0 7 1,-4-9 106,4 8 0,-3-1 0,4 5 0</inkml:trace>
  <inkml:trace contextRef="#ctx0" brushRef="#br1" timeOffset="42798">12156 1941 6698,'0'10'-369,"0"-1"0,-1-5 721,-4 1-265,3 3-50,-11-7 0,10 6-8,-7-7 0,5 0-87,-5 0 0,5 0 0,-4 0 0,4 0 92,-5 0 0,0 2-20,-5 3 0,1-4 7,-1 4 0,-1 3 8,-4 2 0,-3-2-2,-6 2 1,-2 0 2,-4 4 1,-9-4-23,-10 0 0,-3 0-4,-1 5 0,-1-6-31,0 1 1,0-7 46,0 2 1,12 2-96,3-2 1,3 5 76,-3-6 0,0 3-37,0-2 0,3-2 39,-3 7 0,-4 0 1,-10 4 1,-1 1 6,0 0 0,5-5 4,0-1 0,5 1 39,-5 5 0,-1 0-47,-9-1 1,2-4 4,-7 0 1,-2-2 3,-3 2 0,4 1-28,11-6 0,5 0 18,0-5 0,5 5-3,-5 0 0,1 0-1,-6-5 1,0 0-2,0 0 0,5 0-4,0 0 0,7 1 6,-2 4 1,2-1-12,-2 5 1,-5-5 10,-10 1 0,-3 1 34,-6-1 0,-1 2-28,1-3 1,7-2 1,7 3 1,2-3-20,8-2 1,-5 0-1,5 0 1,2 0-37,8 0 0,3-5 46,7 0 0,6-5-105,3 5 84,4 0 9,1-1 1,0 4 19,1-3 1,-1 4 2,0 1 1,1 0-6,-1 0 0,0 0 6,0 0 1,-1 0-7,-4 0 1,4 0-5,-3 0 0,2-2-67,3-3 0,-1 3 63,0-3 0,0 2-104,1-2 96,-1 4 1,0-7-20,1 3 18,-1 3 4,0-11-74,1 5 0,5-7 61,4 0 0,5 2-233,5 3 227,-3-3 0,5 5 0,-7-2-1,0 1 51,0 5-12,0-2 1,-5 4-4,0-3 0,-7 4 86,3-4 1,0-3-90,0-2 1,5-3 91,-1-2 1,-1-6-71,1-4 1,-2-2-6,3-3 1,2-1 7,-3-3 0,-2 1 1,3-6 1,-8 5-32,2-6 1,-1 6-3,1-5 0,-1 1-26,6-1 1,0-3 41,5 3 1,-5-4-19,0-1 0,-6 0 0,2 0 0</inkml:trace>
  <inkml:trace contextRef="#ctx0" brushRef="#br1" timeOffset="43607">12200 1911 7569,'0'15'-1248,"0"0"1030,0-7 487,0 5-215,0-11 263,0 4-284,0-19 1,2 3 72,3-9 1,3 1-78,7-2 1,-1 2 1,1-6 0,0-1-36,0-4 1,-1-1-117,1 1 1,-7 0 120,-3-1 0,3 1 0,0 0 0</inkml:trace>
  <inkml:trace contextRef="#ctx0" brushRef="#br0" timeOffset="52326">13141 1147 6168,'8'0'697,"-1"0"-580,-7 0-67,6 0 1,-4-1 3,3-4 1,-2 1-4,2-5 0,-3 4 18,3-5-34,3 0 0,-5-5 6,7 1 1,-5 4-26,5 0 0,-6 0-10,6-4 37,-7-1-64,11 0 59,-13 0 15,12 7-38,-11-5 1,9 10-17,-6-7 9,0 7 0,-3-4-7,3 7 0,-4 2 4,4 3 3,-3-3 15,4 11-21,-4-12-5,5 12 1,-3-5-6,1 7 1,0-5-1,-5 0 16,0 1 1,0 2-18,0 2 0,0 5 15,0-1 0,0 1-1,0-6 1,0 6 24,0 0 0,0-1 3,0-4 0,0 1 5,0 4 0,0-9 6,0 4 0,0-4 28,0 4-54,0-7 0,0 5-20,0-3 51,0-3-96,0 6 63,7-12-9,-6 12-15,6-11-11,-1 5 18,3-14 2,5-1 0,-1-7-2,-3 1 1,3 4 1,-3 0 0,-2 0 4,2-5 1,-7 6-3,2-1 0,2 5-6,-2-5 0,4 5 4,-4-5-2,0 7 1,2-10 1,-1 10-1,4-7 0,-2 7-4,-3-2 4,3-3 0,5 4 77,-3-5-74,3 5 0,-11-9-1,11 12 1,-10-11-1,7 7-2,-7 0-38,10 5 42,-11 0 0,6 0-9,-3 0 6,-3 7 0,6-4-2,-3 7 1,-4-5 7,4 5 1,-3-5 13,-2 4-20,0 1 0,0 5 1,0 0 1,2-6-2,2 1 1,-2 0-1,3 5 0,-3-1 6,-2 1 1,0 0 6,0 0 1,0-1 13,0 1-25,0 0 2,0-1 1,1 1 2,4 0 0,-3-1 27,3 1 1,-2-2 5,2-3 1,-4 3-20,4-3 60,-3-4-68,-2 1 1,5-5-146,0 2-13,0-2-926,-5 5 1070,-7-7 0,-1 6 0,-7 2 0</inkml:trace>
  <inkml:trace contextRef="#ctx0" brushRef="#br0" timeOffset="54825">3131 3249 7569,'8'0'-694,"-1"0"2422,-7 0-1470,0 7-158,-7-6 1,-1 6-68,-7-7 0,1 5 86,-1 0 0,0 0-149,1-5 6,-8 0 1,4 4-46,-6 1 0,4 0-240,-4-5 1,-1 2-51,-4 3 0,-1-4-672,1 4 1031,6 3 0,-5-6 0,6 5 0</inkml:trace>
  <inkml:trace contextRef="#ctx0" brushRef="#br0" timeOffset="55117">3072 2852 8066,'-6'8'253,"-2"5"0,-9-9-265,-2 6 1,-4-1 89,-7 6 0,1-5-63,0 0 1,-6-2 63,1 2 1,-5 1-735,4-6 655,1 6 0,-2-2 0,-1 5 0</inkml:trace>
  <inkml:trace contextRef="#ctx0" brushRef="#br0" timeOffset="58029">5292 3146 7317,'10'-6'-255,"-1"-4"0,-4-3 620,5-2 0,-5-1-162,5-4 0,0 2-66,4-6 0,-4 4-145,0-4 89,0-1 0,0-4-196,-1-1 1,-4 3 74,5 2 1,-5-3-267,5 4 0,-7 1 145,2-2 1,-4 7-554,-1-1 714,7 9 0,-5-3 0,4 5 0</inkml:trace>
  <inkml:trace contextRef="#ctx0" brushRef="#br0" timeOffset="58252">5571 2838 7569,'-5'14'0,"0"1"0,-1-5-278,1 0 170,-3-7 1,-7 8 654,0-6-300,-6 0 1,3-5-221,-6 0 0,-1 0 38,-4 0 1,1 0-365,3 0 1,-1 0 162,7 0 1,-3 0 135,3 0 0,3-7 0,-6-1 0</inkml:trace>
  <inkml:trace contextRef="#ctx0" brushRef="#br0" timeOffset="59280">5909 2970 7569,'0'8'-1114,"0"-1"1832,0-7-516,7 0-115,-6 0 0,8-2 107,-5-3-139,-2-3 1,11-7 2,-3 0 1,-2 6 31,2-1 0,0 0-7,4-5 1,1-4-9,0-1 1,-1-1-66,1 1 1,3 4-5,-3-4 0,8 4 74,-9 1-45,4 1 1,-3 1 7,0 3 0,-1-2-6,1 7 1,-5 1-99,0 4 86,-7 0 0,8 6-97,-6 4 0,5 3 98,-5 2 0,0-1-146,-5 1 1,0 6 80,0 4 1,0-2-65,0 1 1,-2-6 46,-3 2 0,4-4-68,-4-1 71,3-1 8,2 1-3,0-7-25,0-1 83,7-14 1,-1-1-36,4-7 0,3-4 32,-3-1 1,3 1-27,2 4 0,-1-5 40,1 1 1,0 1-10,0 8 0,-2-3 4,-4 3 0,4 4 19,-3 1 0,3 3-33,2 2 1,-5 0 64,0 0 1,-5 7-57,4 2 0,-4 4 10,5 2 1,-7 0 5,2 0 0,2 1-2,-2 3 1,0-2-5,-5 2 1,1-2 16,4-3 1,-3-4-201,3 0 191,-4 0-182,6-2 1,-4-1 37,7-7 115,0 0 0,4 0 0,1 0 0</inkml:trace>
  <inkml:trace contextRef="#ctx0" brushRef="#br0" timeOffset="59829">7026 2338 7569,'0'10'-841,"0"-1"630,-6 1 604,4-2-181,-11 5 0,10-9 244,-7 5-170,7-5-329,-10 2 1,9-6 145,-5 0-181,5-6 0,-2-2 23,6-7-14,0 0 1,0 0 48,0 1 0,0 4 22,0 0-121,6 7 115,3-4 0,0 2 67,1 1 0,-5-1-57,5 5 0,-5 1 11,4 4 0,-5-2 7,1 7 0,-4-5 5,-1 5 0,0 0-29,0 4 1,0 1 15,0 0 0,-1 1-34,-4 4 0,1-4 29,-5 4 1,4 1-18,-5-1 0,5 4 14,-5-4 0,5 1-18,-4-2 1,5-2 31,-1 2 0,4-7 25,1-2 41,0-1 0,1 5-73,4-5 0,4-2-10,5-7 0,1 0 18,0 0 1,1 0-228,4 0 0,-3 0 76,8 0 0,-1-2-285,6-3 413,-1 4 0,7-19 0,2 4 0</inkml:trace>
  <inkml:trace contextRef="#ctx0" brushRef="#br0" timeOffset="60473">7688 2999 7383,'0'8'-743,"0"-1"1252,0-7 0,0-12-448,0-2 0,5-4 8,0 3 0,1-4-99,-1-1 0,-2-5 12,7 6 1,-7-6-65,2 6 1,2-3-127,-2 3 1,0 7 63,-5-2 0,0 7-171,0-3 315,0 7 0,0-3 0,0 6 0</inkml:trace>
  <inkml:trace contextRef="#ctx0" brushRef="#br0" timeOffset="60721">7791 2882 7569,'0'8'-598,"0"0"653,0-3 178,0-4 0,-7 6 208,-3-7-275,-3 0 0,-1 0-163,-1 0 0,0 0 56,0 0 1,1 0-151,-1 0 1,0 2 56,1 3 1,-3-4-281,-2 4 0,7-3 41,-2-2 273,2 0 0,-3 6 0,1 2 0</inkml:trace>
  <inkml:trace contextRef="#ctx0" brushRef="#br0" timeOffset="62538">8252 2985 7122,'8'0'179,"5"0"-82,-11 0-46,11 0 0,-6-7-8,2-3 1,3 2 29,-7-2-43,6 0 1,-3-4-17,7-1 1,-5 5 2,0 0 0,-2 6-69,2-6 0,3 5 1,-3-5 64,3 7 0,-4-4-59,1 7 1,0 0 59,5 0-40,-1 0 1,1 5 24,0 0 1,-7 6-10,-3-1 1,-2 3 9,2 2 0,-3 0-1,3-1 0,-4 1 1,-1 0 0,0 0-1,0-1 1,0-4 0,0 0 0,0-5 1,0 5-82,0-7-39,0 3 1,5-12 107,0-4 1,5 2 8,-5-2 0,6 0 3,-1-4 1,-2 4 18,2 0 1,0 2-35,4-2 1,-4-1 38,0 6-21,0 0 1,4 0 111,1 0 1,-5 0-104,0 5 1,-5 0 200,4 0-107,-5 7 17,9 1-65,-12 6 0,8 1-15,-4 0 0,-4-5-53,4-1 1,-3-4 52,-2 5 1,0-5-144,0 5 153,0-7-95,0 10-19,0-11 0,1 4-329,4-6 390,-3 0 0,4 7 0,-6 1 0</inkml:trace>
  <inkml:trace contextRef="#ctx0" brushRef="#br0" timeOffset="63313">9384 3058 6262,'0'8'236,"0"-1"921,0-7-1078,0-13 0,0 3 24,0-10 0,0 2-13,0-1 1,2 1-51,3-7 0,-4 2 6,4-1 0,-3-4-96,-2 4 1,0-4-191,0-2 0,5 3 118,0 2 1,-1-1-309,-4 6 0,0 6 430,0 4 0,0 7 0,0-4 0</inkml:trace>
  <inkml:trace contextRef="#ctx0" brushRef="#br0" timeOffset="63597">9472 2852 7001,'0'8'-181,"0"-1"591,0-1-123,0-4-8,0 5-175,-6-7 1,-2 1 11,-7 4 0,0-3-11,0 3 1,1-4-134,-1-1 0,0 2 5,1 3 1,-1-4-114,0 4 1,1-3-306,-1-2 0,-1 2 441,-4 3 0,4 3 0,-6 6 0</inkml:trace>
  <inkml:trace contextRef="#ctx0" brushRef="#br0" timeOffset="65065">9987 2749 7309,'0'9'-495,"1"-3"923,4-6-270,-3 0 38,4 0-160,-19 0 0,8-2 7,-9-2 0,7 2 22,-3-3-103,1-3 4,-6 0 1,7-7 24,3 0 0,3 1-1,2-1 1,0 0-28,0 0 0,2 1 49,3-1 0,-2 5-37,7 0 0,0 2 26,4-2 1,-4 4-9,0 6 0,0 0 9,4 0 1,-4 2 0,0 2 0,-2 5 15,2 5 1,-4 6-17,-6 0 1,0 6 61,0-2 0,0 6-55,0 4 1,-4-3-13,-1 3 1,-7-3 15,2-1 1,-3-6-44,-1 1 1,1-7 19,3 1 1,-3 1-6,3-6 1,2 4 6,-2-8 2,7-3 37,-4 6-44,7-12-15,0 6 1,7-7 25,3 0 0,3 0-175,1 0 1,1-2-36,0-3 0,-1 2 212,1-7 0,6 1 0,2-6 0</inkml:trace>
  <inkml:trace contextRef="#ctx0" brushRef="#br0" timeOffset="65613">10413 2955 6515,'10'-15'249,"0"1"1,-6 4-90,6 0 1,-5 0-87,5-4 0,-2-3 77,2-2-97,3 2 1,-6-4-18,2 6 1,4 1 4,-3-1 1,3 0-90,2 1 91,-7-1 1,5 2-98,-3 3 0,1 2 48,-1 3-61,3 3 0,-6 2 43,3 10 0,-4 3-66,-6 2 0,0 6 45,0 4 1,0 1-6,0-2 1,0 4 21,0-3 1,-1-4-27,-4-2 43,3 4-34,-5-6 49,7 4-22,0-13 0,0-3 56,0-10-49,7-3 0,0-7 28,2 0 1,4 1-29,-3-1 1,-2 2 0,2 3 0,0-1 15,5 6 0,-6-2-10,1 2 0,0 4 25,5-4 0,-1 3-24,1 2 0,-5 2 29,0 3 0,-2-2-25,2 7 0,-2-5 52,-3 5 1,-2-2-48,7 1 1,-5 3 3,5-7 0,-6 5-146,6-5 1,0 4 88,5-4 1,-5 2 46,-1-2 0,8 3 0,6 7 0</inkml:trace>
  <inkml:trace contextRef="#ctx0" brushRef="#br0" timeOffset="67535">4122 3367 7569,'-5'9'-439,"0"1"370,-6-6 0,9 4 63,-3-3 0,2-2 5,-2 7 60,3-7 1,-4 5 40,6-3 26,-7-3 4,5 4-156,-4-6 174,6 0 0,11 0-62,4 0 1,5 0-33,-1 0 1,-2 0 96,2 0 0,2 0-84,-1 0 0,5 0 9,-6 0 0,6 0 1,-6 0 1,6 0-7,-6 0 0,6 0-78,-6 0 1,6 0 78,-5 0 1,6 0-65,-2 0 1,4 0 45,1 0 1,2 0-31,4 0 0,-4-5 17,3 0 0,-1 0 20,1 5 0,-1 0-6,6 0 1,-5-1-2,5-4 0,-6 3 22,1-3-102,4 4 76,-7-6-17,5 6 0,-2-6 10,0 7 1,2 0-18,-1 0 1,-4-5-11,3 0 0,-3 0 41,-2 5-129,1 0 96,-1 0 1,-4 0-103,-1 0 94,1-6 0,4 4-25,0-3 0,-1 4 25,-3 1 1,3 0-31,-4 0 1,4-5 23,1 0 0,2-2-15,3 2 0,4 4 5,6-4 1,-1 3-10,-4 2 1,3 0 6,-3 0 1,-3 0-2,-1 0 0,1 0 22,-2 0 1,-1 0-19,-9 0 1,4 0 47,-4 0 0,4 0-42,2 0 0,-1-1 7,0-4 1,7 3-3,3-3 1,4-1-2,1 1 0,0-5-7,0 5 0,0-1-1,0 1 0,0 3-15,1-3 0,-6 2 19,0-2 0,-5 3 35,5-3 0,-6 4-37,1 1 1,2 0 44,-1 0-43,-1 0 1,0-5-4,1 0 0,4-2 0,-5 3 1,7 0-13,-2-5 24,-3 5-27,6-9 0,-10 10 0,2-7 0,3 2 8,3-2 0,2-1-4,2 6 0,0-2 7,0 2 1,0 4-1,1-4 0,-3 3 170,-3 2-165,4 0 0,-12 0 20,3 0 0,-5 0 5,-4 0 1,1 0-19,-6 0 0,1 0 11,-2 0 0,-1 0-5,7 0 0,-5 0 6,4 0 0,1 0-48,4 0 1,7-1 18,3-4 1,2 3-18,-2-3 1,4-1 27,-4 1 1,-2 0 1,2 5 1,-6 0 13,1 0 1,-7 0-16,-3 0 1,-4 5 4,4 0 1,-4 0 1,4-5 0,-6 4-27,2 1 1,3 0 21,1-5 0,2 0-21,-1 0 1,3 0-4,-4 0 0,4 5-6,1 0 1,-4 0 5,-1-5 1,-1 2 9,2 2 1,2-2-5,-2 3 1,-2-2 1,1 2 1,-4-3-4,4 3 1,-4-2 2,4 2 0,-4-4-12,5 4 0,-3-3-5,3-2 0,3 0-3,-4 0 1,4 0-9,1 0 1,6 0 20,-1 0 0,2 0 8,-2 0 1,-3 5-13,3 0 0,-7 1 54,-3-1 0,-4-3-42,4 3 1,-6 1 26,2-1 0,-2 0 6,1-5 0,-2 0 8,2 0 1,-2 0-64,-3 0 1,3 0 37,2 0 0,-2 0-26,2 0 1,4 0 19,2 0 1,-4 0-24,-2 0 0,3 0 17,-3 0 0,7 0-24,-1 0 0,-2 0 2,1 0 1,1 0 16,4 0 1,0 0 1,1 0 1,1 0-3,3 0 1,-8 0-18,4 0 1,-6 0 10,1 0 1,1 0 13,-7 0 1,8 0-29,-3 0 0,1 2 1,4 3 0,-6-4-23,11 4 0,-4-3 29,9-2 1,-5 0-77,5 0 1,-4 0 70,4 0 1,-7 0-45,3 0 0,-9 0 29,-2 0 1,-6 0-625,2 0 284,-4 0 1,-3-2-152,-3-3 1,-3-3 10,-7-7 520,0 1 0,6-8 0,2 0 0</inkml:trace>
  <inkml:trace contextRef="#ctx0" brushRef="#br0" timeOffset="68285">7797 3484 7569,'0'15'-733,"0"0"224,0-7 438,-7 5 0,4-7 328,-7 4 1,5 2-71,-5-7-127,0-1 1,-4-4-83,-1 0 56,7 0 0,-5 0-20,3 0 32,3-6 0,1-2-40,6-7 0,0-1 37,0-4 1,0 4-59,0-4 0,2 4 33,2 1 0,5 0 6,5 1 0,-4 4 8,0 0 0,0 7-9,4-2 0,1 3 7,0 2 1,0 7-5,-1 3 0,-6 3 26,-3 1 1,-5 6-24,-5 0 1,-4 11-45,-11-2 1,-5 4 11,-9-4 1,3 5-7,-3 1 1,3 2-17,1-7 0,3 6 37,2-12 0,-1 7-20,6-6 1,1-4 8,4-1 0,7-4 107,3-1-101,3-7 84,2-2 0,4-6-117,6 0 0,1 0 0,13 0 1,3 0-701,7 0 726,3-6 0,14-2 0,1-7 0</inkml:trace>
  <inkml:trace contextRef="#ctx0" brushRef="#br0" timeOffset="-3.648">7150 574 7186,'-7'8'-61,"4"3"0,-7-4 0,-1 1-37,-2 3 0,3 1 68,0-2 1,0 3 33,-4-4 1,1 0-8,3 0 1,-3-4-7,3 5 1,2-7-17,-2 2 1,5 2-209,-5-2 5,0 0 228,-4 1 0,-1-4 0,0 4 0</inkml:trace>
  <inkml:trace contextRef="#ctx0" brushRef="#br0" timeOffset="-3.648">7120 882 7569,'0'-14'-296,"0"5"0,-1-4 246,-4 4 109,3-4 1,-9 3-25,6 0 1,-7 0-91,3-5 0,0 1 76,0-1 1,-1-5-81,-5 1 0,0-1 45,1 6 1,-1-1 45,0 0 0,1-1-158,-1-4 0,-1 4 25,-4-4 1,4 2-72,-4-1 0,4 2 127,1-2 45,0 2 0,-6-4 0,-2-2 0</inkml:trace>
  <inkml:trace contextRef="#ctx0" brushRef="#br0" timeOffset="-3.648">7517 618 7569,'13'10'0,"-3"-1"-347,3-5 296,-11 2 37,4-6 0,-6-1-56,0-4 0,0 1-24,0-5 1,-6-3 94,-4-7 1,-1-3-52,1-2 1,-8-2 63,3 6 0,-3-6-74,3 1 0,-1 3 105,-3-3-45,2 1 0,-11-6 0,6 1 0</inkml:trace>
  <inkml:trace contextRef="#ctx0" brushRef="#br0" timeOffset="-3.648">7561 0 7569,'9'0'-124,"4"0"166,-12 0 0,7 0-216,-3 0 106,-3 0 82,11 7 0,-5 1-98,7 7 1,0 0 23,-1-1 1,1 1 119,0 0 1,1-1-22,4 1 0,-2 6-7,6 4 1,-6-2-53,2 1 0,-4 1-18,-1 4 0,-7 0-97,-3 1 1,1-2 89,-1-4 45,0 4 0,-5-5 0,0 6 0</inkml:trace>
  <inkml:trace contextRef="#ctx0" brushRef="#br0" timeOffset="-3.648">6238 1426 7174,'-14'0'-293,"6"0"335,-6 0 0,11 0-12,-7 0 1,7-6-22,-2-4 1,-3 0-18,-2-5 1,2 2 3,-2-11 0,5 4 5,-4-4 0,4-1-3,-5-4 0,7 1-6,-2 4 0,3-4 28,2 3 1,-5-2-13,0-3 0,0 1-222,5-1 0,-4 3-76,-1 2 290,0-3 0,5-1 0,0-9 0</inkml:trace>
  <inkml:trace contextRef="#ctx0" brushRef="#br0" timeOffset="-3.648">13220 662 7509,'0'10'8,"0"-1"0,-4-4-119,-1 5 1,-5 0-7,5 5 0,-2-1 90,3 1 1,0 0-3,-6-1 1,6 1 48,-6 0 1,2 0-81,-2-1 0,-3 1 40,3 0 0,2 6-28,-2 3 0,2 4-39,-2 2 0,-3 5 79,3 5 0,2 2-44,-2 2 1,2 0 6,-2 0 0,-1 5-76,6 0 0,0 0 121,5-4 0,0 5 0,0 2 0</inkml:trace>
  <inkml:trace contextRef="#ctx0" brushRef="#br0" timeOffset="-3.648">13132 1823 6864,'0'15'-178,"-5"-5"194,0-1 0,-1 1-14,1 5 1,3 0-73,-2-1 0,-3 1 96,2 0 0,-6 1-108,1 4 1,-3 1 30,-2 3 0,4 4-104,-4-3 0,8 1 155,-7-2 0,2 4 0,-2-5 0</inkml:trace>
  <inkml:trace contextRef="#ctx0" brushRef="#br0" timeOffset="-3.648">13132 2102 7569,'-6'-8'-15,"-2"-3"33,-7 6 0,3-7-127,-2 3 0,2 0 52,-7 0 1,1 4-224,-2-5 0,4 2 32,-4-2 248,4-3 0,-5 5 0,-2-7 0</inkml:trace>
  <inkml:trace contextRef="#ctx0" brushRef="#br0" timeOffset="-3.648">13397 2088 7569,'0'14'-183,"0"1"277,0 0 0,-7 6 68,-2 4 1,-9 9-114,-2 5-29,-6 3 1,8 7-51,-7 0 1,6 5 29,-6-5 0,7 7 0,-3-4 0</inkml:trace>
  <inkml:trace contextRef="#ctx0" brushRef="#br0" timeOffset="-3.648">4695 2558 7569,'15'0'-184,"4"0"-46,1 0 1,-5 5 375,-6 0 1,0 1 364,0-1 0,3-1-565,-7 5 0,0 1 40,-5 5 0,0 0-108,0-1 1,0 6 13,0-1 0,-5 9 13,0 2 0,-7 2 43,3 12 1,0-8-136,0 8 0,4-3 16,-5 3 1,7-1-47,-2-4 1,3 3 28,2-2 1,0-4 187,0-2 0,0-5 0,0-4 0,13-4 0,4-6 0</inkml:trace>
  <inkml:trace contextRef="#ctx0" brushRef="#br0" timeOffset="-3.648">5033 2867 7569,'0'8'410,"-6"3"-255,-4-6-100,3 7 0,-6-9 13,3 7 0,-4-2-183,-6 2 0,2-2 111,-6-3 0,1-4-122,-2 4 0,-7-3-9,2-2 1,-2-7 139,2-2 0,-6-11-100,-3-5 0,1-4-12,-1-5 0,7 1-112,-3-6 1,-1 0 30,2-5 0,5-5-320,4 0 508,7 0 0,-10-2 0,6-1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8.9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 7927,'0'-15'-311,"0"7"1,7-5-1,1 4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6.3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15 7569,'-23'0'0,"2"0"-1010,6 0 758,1 0 0,-6 0 69,0 0 181,-6 0 0,5 0 2,-3 0 0,-3-1 0,8-4 0,-7 3 0,3-4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5T11:49:41.3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147 823 7569,'-6'15'0,"4"-5"-144,-3 0 139,4-7 87,1 10 1,-2-11-49,-3 2 147,3-2-26,-4-2-89,6-6 0,5-3 11,0-5 1,6-1-20,-1 0 0,3 1-18,2-1 0,1-1 1,4-4 1,2 2-31,8-7 1,-6 8-9,1-3 1,-2-1 8,1 1 0,4 1-85,-4 4 0,-2 2 3,-3 3 15,-2-3 1,-3 11-7,1-3 58,0 4 1,-5 2 12,-1 4 0,-5 3-16,1 7 1,-4 0 5,-1 0 0,0-1-1,0 1 0,-5 1-103,0 4 1,-4-4 97,4 4 1,-2-6-5,2-4 0,4 3-241,-4-3 174,3-3-115,2 6 147,0-12 1,2 4 28,3-10 1,-2-1-26,7-4 0,-1-3 85,6 3 1,-5-3-40,0-2 3,0 1 0,4 1 24,1 3 0,-5-2-49,0 8 91,-1-8 0,6 10-72,0-2 0,-5 2 97,-1 2-64,1 0 2,5 0-11,0 6-11,-1 3 0,-4 0-27,0 1 26,-7 0 0,5 3-190,-3-3 107,-3 3-275,4-5 94,-6 0 250,0-1 0,7-1 0,1 2 0</inkml:trace>
  <inkml:trace contextRef="#ctx0" brushRef="#br0" timeOffset="622">1426 30 7344,'-2'14'-668,"-2"1"680,2-7 73,-11 5 1,6-10 401,-2 7-329,-5-6-102,6 2-196,-6-6 188,-1 0 0,5 0-22,0 0 1,5 0 18,-4 0-50,5-6-20,-2-3 0,6-5-15,0-1 12,0 0 1,6 2-23,4 3 51,-3-3 1,6 12 15,-3-4 0,-2 3-13,1 2 34,1 0-33,5 0 0,-2 7 3,-3 2 1,-4 5-1,-6 0 0,-1 1-12,-4 0 1,-2 1 6,-2 4 1,-5-2-2,5 6 1,-4-6 36,-2 2 0,5 1-33,0-2 1,2 1 40,-2-5 1,2-2-35,3-3 1,4 3-6,-4-4 0,3 0 26,2 0-32,0-5 0,2 7-56,3-6 1,3 0-118,7-5 0,1 0-231,3 0 1,4-5 401,7 0 0,-1-6 0,0 3 0</inkml:trace>
  <inkml:trace contextRef="#ctx0" brushRef="#br0" timeOffset="2016">2911 1000 7224,'0'8'-1042,"0"-2"1189,6-6 333,-4 0-227,4 0-150,1 0 0,-4 0 74,7 0-131,-7 0 1,10 0 11,-3 0 1,3 2 22,2 3 0,-5-3-95,-1 2 1,6-2 75,5-2 1,-1 0-45,-4 0 0,0 0 78,-1 0-140,1 0 1,0 0 50,0 0 1,-7-2-15,-3-2 1,1 0 3,-1-6 0,0 1 24,-5-6 0,-2 5-69,-3 0 1,2 2 59,-7-2 0,2-3-97,-2 4 1,-3 0 52,4 0 0,-3 4-85,2-5 1,-1 5 88,6-5 1,0 5 2,5-5 1,0 1 32,0-6 1,0 5-49,0 0 0,2 1 130,3-6 1,1-1-109,4-4 0,3 4 97,-3-4 1,-2 5-41,2 6 0,-5-5 73,4 5 0,-5 1-41,1-2-2,-4 6-32,-1-9 1,-6 12 0,-4-4 1,-3-2-98,-2 2 0,0 1 85,1 4 1,-6 0-221,1 0 0,-1-5 59,5 0 1,5 0 134,1 5 0,-1-7 0,-5-1 0</inkml:trace>
  <inkml:trace contextRef="#ctx0" brushRef="#br0" timeOffset="2634">3704 867 7569,'0'9'-19,"0"-3"-9,0-6 156,7 0 0,-4-6-131,7-4 0,-5-5 79,5-5 1,0 2-149,4-6 1,1 4 71,0-4 0,1 4-87,4-4 0,-4 6 100,4-2 0,-6 4-114,-4 1 0,3 7-26,-3 3 102,3 4 1,-3 2 8,0 4 0,-7 3 13,2 7 1,-4 1-7,-1 4 1,-1 1 3,-4 4 1,3 2-24,-3-2 0,2 1 25,-2-2 0,3-1 5,-2-3 0,2-4 6,2 4-1,0-10-17,6-4 0,3-6 7,5 0 0,-4-1-33,0-4 0,0-4 31,4-5 0,1-1-10,0 0 0,0 1 5,-1-1 1,1 0 7,0 1 0,-4 5 69,4 5 1,-9 2-74,9 2 1,-4 0 80,4 0 1,-2 6-68,-3 4 0,1 3 39,-6 2 0,7 0-26,-2-1 1,-2 1 36,2 0 0,-2-5-29,1-1 1,5-4 6,-5 5 0,0-7-166,0 2 0,1-3-32,5-2 162,0 0 0,6-7 0,2-1 0</inkml:trace>
  <inkml:trace contextRef="#ctx0" brushRef="#br0" timeOffset="1143">2205 867 7569,'0'9'-404,"0"-3"0,2-17 627,3-4 1,-2-3-180,7 3 0,-5-4 2,4-1 1,-4-6-14,5 1 0,-2 3-75,2-3 1,2 6-305,-8-6 218,8 7 1,-9-8 45,7 6 82,-7-6 0,10 10 0,-5-5 0</inkml:trace>
  <inkml:trace contextRef="#ctx0" brushRef="#br0" timeOffset="1364">2411 647 7569,'0'15'-756,"0"-7"1183,-7-2-233,6 1 1,-14-6-81,0 4 0,-6-1-33,-8 1 1,-6-4 105,1 4-361,-13-3 140,14-2 0,-14 0-446,12 0 349,1 0 1,6 0 130,4 0 0,-4-7 0,5-1 0</inkml:trace>
  <inkml:trace contextRef="#ctx0" brushRef="#br0" timeOffset="6070">0 1205 7569,'0'9'-1079,"0"-3"1366,0-6-239,7 0 128,-6 0-83,6 0 88,0 0 3,-6 0-76,12 0 1,-10 5 6,7 0 0,-5 0-22,5-5 0,0 0 49,4 0-168,8 0 88,-6 0 1,17 0-3,-4 0 0,5 0 2,1 0 1,2 0-7,7 0 1,-1 5-7,-4 0 0,2 0 15,-7-5 1,2 0-6,-2 0 0,-3 1 6,4 4-17,-4-3 0,0 4-63,3-6 0,-1 0 68,6 0 1,0 0-83,5 0 1,0 0 72,0 0 1,5 2-71,0 3 0,-1-4 55,-9 4 1,3 2-65,-2-2 0,0 1 33,0-1 0,4-3 15,0 3 0,2-4-35,7-1 1,1 0 28,5 0 0,-2 0-61,-3 0 0,2 0 54,-7 0 0,5-1-63,-5-4 1,-2 3 52,-8-3 0,2-1 4,-7 1 0,1 0 3,-6 5 0,0 0 1,1 0 1,-1 0-21,1 0 61,-1 0-46,0-7 0,1 6 26,-1-4 1,-1 3-16,-4 2 4,4 0 0,-5 0 4,7 0 1,-1 0 2,0 0 1,6 0-1,-1 0 0,7 0 107,-2 0-115,-3 0 0,6 5-14,-2 0 0,-3 0 18,2-5 1,-6 5-8,1 0 1,-4 0 10,-6-5 0,4 0 2,-4 0 1,-1 1 6,2 4 1,-1-3-4,6 3 0,-1-4 40,0-1 0,1 2-45,-1 3 0,1-3-51,-1 2 1,0-2 51,1-2 1,-1 0-14,1 0 1,4 5 10,0 0 0,1 0-21,-6-5 1,5 0-10,1 0 0,-1 0-7,-5 0 1,6 0 35,-1 0 1,5 0-2,-5 0 1,7 1-20,-2 4 0,2-3 9,-2 3 0,2 1-10,-6-1 1,0 5 10,0-5-8,-4 6 1,0-9 1,-7 3 1,-1 1 1,2-1 1,2 0-2,-2-5 1,3 0-13,1 0 12,7 7 0,2-6 10,6 6-10,6-7 0,-2 0 1,6 0 79,-7 0-77,-3 6 0,-3-4 4,-7 3 16,-6-3-17,0-2 0,-12 5-1,4-1 1,1 1-1,-2-5 1,6 0-23,-5 0 24,6 0 1,-8-1-52,6-4 1,6 3 43,4-3 0,5 4-46,-5 1 0,7-2 36,-2-3 0,2 3-17,-2-2 0,4 2 15,-4 2 1,-3 0 1,-2 0 0,-3 0-4,-1 0 0,-1 0 1,1 0 1,-6 0-27,1 0 1,-6 0 24,6 0 0,-7 0-35,1 0 0,-2 5 31,-3 0 1,-4 1-366,0-1-78,0-3-281,4 4 45,-6-6-59,6 0 756,-6-6 0,0-2 0,-2-7 0</inkml:trace>
  <inkml:trace contextRef="#ctx0" brushRef="#br0" timeOffset="3610">5145 926 7031,'0'10'-373,"0"0"415,0-7 512,0 4-487,0-20 1,0 1-32,0-12 0,0 1 22,0-2 1,0-4-99,0-1 1,2 1 1,2-5 1,-2 1-83,3-1 1,2 3-168,-3-4 0,1 4 24,-5 2 263,0 0 0,7-1 0,1 1 0</inkml:trace>
  <inkml:trace contextRef="#ctx0" brushRef="#br0" timeOffset="3867">5351 662 7569,'0'8'-781,"0"-2"787,0 1 0,-2-4 192,-3 7 1,0-7 29,-9 2-102,2 3 0,-11-6-116,4 3 1,1-4 56,-7-1 1,6 0-141,-6 0 1,7 0 78,-1 0 0,-3 0-250,3 0 0,-1 0-60,5 0 304,1 0 0,-1-6 0,0-2 0</inkml:trace>
  <inkml:trace contextRef="#ctx0" brushRef="#br0" timeOffset="-3.648">6218 441 6621,'8'0'233,"-1"0"0,-6 5-169,4 0 1,-3 11-42,3-1 0,-4 9 31,-1 1 1,0 7-99,0 3 0,-1 6 5,-4-2 1,2-2 11,-7 2 0,5-1-1,-5 1 0,5 2-116,-5-7 0,5 1 81,-4-6 1,5 0-123,0 1 1,0-7 5,-1-4 1,4-7 14,-4-2 164,3-7 0,2 3 0,0-6 0</inkml:trace>
  <inkml:trace contextRef="#ctx0" brushRef="#br0" timeOffset="-3.648">6247 750 7569,'5'9'-205,"0"1"1,0-5-307,-5 5 0,0-5 592,0 5 349,0-7-210,0 10 1,-6-11-138,-4 2 0,2-2 34,-2-2 0,-2-2-108,-7-2 0,1-5-74,-7-5 1,1-8 12,-6-2 1,-1-5-138,-3-6 1,3-4 99,-3-10 1,-2 2-71,2-7 0,-1 0 159,6-5 0,-1-6 0,1-2 0</inkml:trace>
  <inkml:trace contextRef="#ctx0" brushRef="#br0" timeOffset="-3.648">5718 1470 7569,'0'8'0,"2"-1"-285,3-7 128,-4 0 599,6 0-342,-1 0-287,-4 0 69,5 0 129,-1 0 1,-3 0-31,7 0 1,-5 1 59,5 4 1,-5-3 6,5 3 1,-5-4 9,4-1 0,-4 0 9,5 0 1,-5 0 0,5 0 0,-5 0 88,4 0 0,-4 0-49,5 0 0,-5-5-33,5 0 1,-5-1 87,5 1-82,-1 3 1,6-6-21,0 3 1,-5 4-1,-1-4 0,1 3 66,5 2-93,0 0 1,-1 0-5,1 0 1,0 5-78,-1 0 1,1 0 92,0-5 0,-5 0-13,-1 0 0,3 5 7,7 0 1,-6 0 94,7-5 0,-7 0-73,7 0 0,-4 0 14,-1 0 0,1 0 0,4 0 1,-4 0 10,4 0 0,1 4-89,-2 1 0,3 0 69,-3-5 1,4 0-88,6 0 1,-4 0 74,-1 0 1,1 2-68,4 3 1,1-4 38,-1 4 0,-4-3 4,-1-2 1,-4 2 1,4 2 1,-4-2 3,4 3 1,-6-3-12,2-2 0,-4 0 9,-1 0 1,-5 0-50,0 0 0,-1 0 46,6 0 1,-5 0-64,0 0 1,-5 0 117,4 0-43,1 0 1,0 0 16,0 0 6,-7 0-266,4 0 169,-21 0 1,10 0-48,-11 0 0,3 0 59,-2 0 0,-1 0-11,0 0 0,-1 0 40,-4 0 0,2 0 75,-6 0 1,1 0 36,-1 0 1,-4-2-65,3-3 0,-4 2 6,-5-7 0,3 7-24,-4-2 0,4-2-25,2 2 1,1-1 14,4 1 1,-3 3-6,8-3 1,-6 2-33,6-2 0,-6 4-11,6-4 0,-6 3-84,6 2 0,-3-5 65,3 0 1,-4-4-71,-7 4 0,6-2 56,0 2 0,1 4-27,-2-4 1,-3-2 32,4 2 0,1-1-14,-1 1 1,4 3 16,-5-3 1,7 2 8,-1-2 1,-2 3-79,1-2 1,0 2 69,6 2 1,-1-2-104,0-3 1,1 4 53,-1-4 1,0 3-148,1 2 1,-1-1 41,0-4 0,0 3-50,1-3 0,2 4 23,-2 1 222,2 0 0,-9 6 0,6 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6.5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1 7565,'-10'8'378,"1"-3"-219,-3-4-111,-1 6 0,-3-5-59,-4 3 1,2-4-195,-6-1 1,6 5-589,-2 0 409,-3 0 384,7-5 0,-5 6 0,6 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7.9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1 265 7252,'8'-15'-826,"-2"1"818,-6-1 1,0-5-26,0 1 0,0-7-99,0 1 0,0 2 75,0-1 1,5 6 56,0-2 0,7-3 0,-4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8.2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1 632 7569,'13'-1'0,"-4"-4"0,5-4-760,-5-5 503,4-1 1,2-8 205,0-6 0,4-2 360,1-8 1,0 4-126,-6-4 0,1 2-195,0-3 0,-7-2-99,-3 3 0,-4 1 42,-1-1 1,0 6-190,0-1 257,-6 3 0,-2 2 0,-7-1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9.4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7323,'-10'0'-105,"0"0"0,1 0 115,-6 0-78,0 0 132,-6 0 1,5 5-93,-4-1 1,4 6 34,1-5 1,0 7-48,1-3 0,4 3-26,0-2 0,5 3 92,-5-4 1,5 3-41,-4-2 0,5 3 27,-1-3-48,4 3 1,1 1 17,0 1 8,0 0 0,1-1 4,4 1 0,-1-2 4,5-3 0,1 3 1,5-3-1,0 3 0,-1 2 46,1-1-44,-7 1 0,4 0 25,-7-1-19,-1 1 1,-4 0 12,0-1-25,-6 1 0,-2 0-1,-7 0 1,0-1-159,1 1 1,-1-5 98,0 0 0,1-2 65,-1 2 0,-6 9 0,-2-3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8.6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206 441 7569,'13'-2'0,"-3"-2"0,1-5-582,-6-5 376,7-8 0,-9 4 390,7-6-69,-7-1 0,5-4-142,-3 0 1,-3-1 44,3 1 0,-4 4-212,-1 1 1,0 1 69,0-1 1,0-3-115,0 8 238,0-1 0,0-1 0,0-2 0</inkml:trace>
  <inkml:trace contextRef="#ctx0" brushRef="#br0" timeOffset="216">412 118 7569,'0'14'-648,"0"1"422,0-7 1,0 0 146,0-3 385,-7-3 1,-1 5-196,-7-7 1,-4 0-44,-1 0 0,-6 0-166,2 0 42,-4 0 0,-6 0-68,-1 0 1,6 0 97,4 0 0,1-2-252,-6-3 0,6 3 278,-1-3 0,8 4 0,-5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27.0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309 515 7569,'5'-10'-335,"0"0"0,0-5 379,-5-4 0,5-6 240,0 6 1,4-8-208,-4 3 1,5 1-168,-5-1 0,1 1-188,-1-2 201,-3-3 0,6 12-284,-3-3 1,-2-3 360,7 3 0,0-1 0,5 5 0</inkml:trace>
  <inkml:trace contextRef="#ctx0" brushRef="#br0" timeOffset="193">603 0 7569,'8'7'-1235,"-1"-6"1074,-7 6 1,-2-7 833,-3 0-352,-3 0 1,-8 5 28,-4 0 1,-3 1-128,-6-1 1,-2-3-244,-4 3 0,-2 1 79,-7-1 1,-5 5-330,0-5 1,1 5 158,9-6 1,-3 1-300,3-5 410,3 7 0,0 1 0,6 7 0</inkml:trace>
  <inkml:trace contextRef="#ctx0" brushRef="#br0" timeOffset="634">1059 485 7569,'-15'0'0,"0"0"0,1-5 0,-1 0 0,-1-6-406,-4 1 253,4-3 0,-7-2 420,3 1-111,10-8 0,-9 1-151,9-3 0,3-4 22,3 3 0,2-2-139,2-3 0,6 1 94,4-1 0,5 1-292,5 0 1,2 1 309,8 3 0,-1-2 0,1 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1.8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1 383 7569,'8'7'0,"5"-6"-194,-3 4 1,3-2-608,2 2 734,-1-3 0,3 4 221,2-6 0,-1 0-117,7 0 1,-7 0 8,1 0 1,3 0 15,-3 0 0,1 0 7,-6 0 1,1 0-9,0 0-34,0 0 1,-1-1-17,1-4 0,-2 2 37,-3-7 1,3 2-76,-3-2 0,-4-3 56,-1 3 0,-2 2-65,2-2 1,-3 5 54,3-5 1,-4 5-36,-1-4 0,-1 4-13,-4-5 0,2 7-7,-7-2 0,0 2 3,-5-2 0,6 3-8,-1-3 0,0 3 2,-5 2 1,5-4 21,1-1 0,4 0 25,-5 5 0,7-2-27,-2-3 0,3 2 71,2-7 0,0 5-31,0-5 1,0 1 9,0-6 1,2 0 45,3 1 0,-2-1-59,7 0 1,-5 0 6,4 1 0,-5-1-1,1 0 1,-4 6-39,-1-1 1,-1 2 36,-4-2 1,-3-2-69,-7 7 1,-1 1-19,-4 4 1,4-5-114,-4 0 1,-1 0-22,1 5 0,1 0 7,4 0 190,0 0 0,0 0 0,1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2.2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0 823 7569,'15'0'-547,"0"0"0,-1-1 519,1-4 1,1-5 312,4-10 0,-2 1-93,7-11 0,-3 3 56,3-13 0,3 1-134,-4-5 1,-3 0 5,-1 0 0,-9 0-82,-1 0 57,-6-7 1,-4 5-377,-10-3 0,-5 5 188,-5 5 0,2 3-342,-6 7 1,-5 1 49,-6 4 385,1 2 0,5 1 0,-1-2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2.7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15 7569,'-6'9'-373,"-2"-3"0,-7-6 148,0 0 0,0 0 358,1 0 0,-1 0-84,0 0 1,1 0-62,-1 0-449,0 0 169,1 0 292,-1-6 0,7-3 0,1-5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29.1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44 7569,'9'0'-567,"-3"0"1069,-6 0 0,-11 0-364,-4 0 0,-8-1-146,3-4 0,-6 3 18,2-3 1,-4 4-104,-1 1 0,-1-5-209,1 0 0,1 0 177,4 5 1,-3-2-631,8-3 755,-1 4 0,6-6 0,-1 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8.2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295 662 6722,'0'-15'36,"0"0"1,0-1 0,2-2 183,2-2 0,0-4-182,5 4 0,-4-6 24,5 2 1,0 1-111,5-2 33,-7 1 1,5 1 0,-5 2-246,0 0 155,5 4 0,-9-4-225,5 6 0,-4 1 330,5-1 0,0 0 0,5 1 0</inkml:trace>
  <inkml:trace contextRef="#ctx0" brushRef="#br0" timeOffset="280">501 324 7569,'0'14'-199,"0"1"223,0-7 1,-5 5 116,0-3-66,-7 3 0,9-3 3,-7 0 1,5-7 92,-4 2 0,-1-3-116,-5-2 1,-4 0-2,-1 0-15,-6 0 0,3 0 0,-6 0-58,-1 0 1,1-7 44,-1-3 0,1 2-58,0-2 1,1 0 38,3-4 1,-1-1-107,7 0 0,-1 1-249,5-1 248,1 0 1,5-1 0,5-2-111,2-2 0,2-4-6,0 4 0,11-6-214,4 2 265,3-4 0,3 3 165,4 1 0,9 6 0,4-10 0,6 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2.8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 7569,'8'6'182,"-8"-4"0,-8 9-37,-7-6 0,1 2-102,-1-2 0,-5-4-190,1 4 1,-1 2-26,5-2 1,-4-1-187,-1-4 0,6 0 358,4 0 0,0 0 0,-5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5.7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0 7569,'15'0'-971,"-7"0"1351,-2 0-300,-6 0-48,-6 7 1,-7-4-27,-7 7 1,-4-5-11,4 4 1,-4-1-125,4 2 149,0 3 1,4-4-110,-4 5 110,4 1 1,-5 0-125,6-1 1,7-4 79,3 0-112,3 0 112,2 4 0,2-1 13,3-3 1,-2 2 27,7-7 1,5 4-38,4-4 0,3 2 44,-3-2 1,-1-2-36,7 7 1,-7 0 52,1 4 0,-4 1-46,-5 0 0,-4-1 39,-6 1 0,0 5-84,0-1 0,-8 7-6,-7-1 1,-1-2 52,-8 1 0,-1 1 0,-4 4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8.3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44 7569,'-10'0'-220,"0"0"0,0 0 280,-4 0 0,-8 0 155,-2 0 1,-4 0-273,-1 0 24,-1 0 1,6 0-160,-1 0 1,1-1 77,-5-4 0,4 1-221,1-5 0,6 5 335,-2-1 0,-3-3 0,0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8.5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0 7569,'-14'8'-708,"-3"4"787,-2-7 1,-4 1 316,-7-1 0,1-3-324,0 3 0,-1 1-249,1-1 0,-5 0 10,-1-5 0,6 0 167,4 0 0,1 0 0,-5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1.9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 7569,'-8'6'0,"0"-2"0,3 5-364,-3-5 269,-7 9 0,1-10-83,-1 7 152,0-7 0,5 9-15,1-8 0,-1 6 60,-5-5 0,5 5-61,0-5 82,7 6 1,-5-4-63,3 3 59,3 3-150,-4-5 105,6 7 1,0-1-6,0 1 1,5-5-17,0 0 30,6-1 1,-3 6-9,7 0 0,-5-5 5,0-1 70,-1 1 0,4 5-63,-3 0 1,-3-6 63,-7 1-54,0 0-6,0 5 1,0-1 10,0 1 0,-2-2-36,-3-3 0,2 3 32,-7-3 0,0 3-125,-4 1 0,-1-4 67,0 0 1,1-5 41,-1 5 0,0 0 0,1 4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2.9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 6785,'0'-8'1110,"0"2"-952,0-1-188,0 5 0,0-6 182,0 3-164,0 4-128,0-6 1,7 7-1,1 0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3.2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59 7569,'0'8'-559,"0"-1"617,0-7-271,0-13-43,6 3 256,2-11 0,7 6 0,0 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3.4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30 7569,'-9'6'100,"-4"-4"-38,5 4-261,0-6 0,1-1 23,7-4 0,0 2 176,0-7 0,7 0 0,1-5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4.8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221 721 7569,'-10'0'-539,"0"0"1,1 0 899,-6 0-155,0-6 0,-4 2 29,-1-6 0,0 1-141,6-6 1,-1-5-34,0 1 0,1-7 33,-1 1 1,5 1-121,0-6 0,7 4 36,-2-8 0,3 3-78,2 1 1,2-4-110,3 0 1,5-2 49,9 2 1,1 1-170,9-6 1,-1 6 76,11-1 0,1 3-206,4 1 425,-7 7 0,6-4 0,-6 4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5.4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1 294 6705,'5'-10'152,"0"0"0,5 1-93,-6-6 0,8-1 8,-2-4 1,3 4-93,1-4 0,1-1 79,0 1 1,1-1-53,4 1 1,-4 4 17,4-3 0,1 2-77,-2 2 1,6 6-25,-5-1 0,-1 7 89,-4-2 1,0 3-71,-1 2 0,-4 0 55,0 0 1,-7 2-76,2 3 0,-2 3 66,2 6 0,-3 1-40,3 0 1,-4 4 31,-1 1 1,0 5-18,0-6 1,0 2 3,0-1 1,0-4 2,0 4 0,0-9 19,0-1-20,0 0 0,2-2 73,3-3 0,-2-3-59,7-2 1,-5 0 113,5 0 1,-5-2-88,4-3 9,1-3 1,5-7-35,0 1 0,-6 4 29,1 0 0,-2 5-110,2-5 102,3 7 0,-6-5-8,3 3-93,3 3 71,-12-4 10,12 12 0,-11 2-76,3 7 49,3 0 1,-5 0-2,7-1 0,-5 1-166,5 0 212,0-1 0,11 8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4.5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235 485 7569,'0'8'-649,"7"6"0,-4-13 679,7 4 0,-5-2 216,5 2 0,-1-3-65,6 3 0,0-4 53,0-1-206,-1 0 1,3 0-19,2 0 0,-1-1 1,5-3 0,-2 0 0,1-3-9,-3 2 0,-3 2-87,4-7 105,-4 0 1,-1 0-27,0 1 0,-2-1 0,-2-5-11,-1 0 14,0 1 0,0-1 1,-1 0 0,-5 6 19,1-1-16,-4 7 0,-2-11 0,-4 5-6,-3 2 0,-7-4-7,0 6-4,0-7 1,1 6 14,-1-4 1,7-3-2,3 3 0,-2 2-1,3-2 0,-1 0 9,5-4 0,0-1-10,0 0 1,0 1 114,0-1 1,1 0-44,4 1 1,-3-1-27,3 0-54,-4 0 0,-1 1 37,0-1 0,0 5-144,0 0 138,0 7 0,-6-8-164,-4 6 0,2 0 85,-2 5 0,0 0-100,-4 0 0,-1 0 34,0 0 126,0 0 0,1 0 0,-1 0 0</inkml:trace>
  <inkml:trace contextRef="#ctx0" brushRef="#br0" timeOffset="2423">15 809 6221,'0'-15'260,"0"0"1,0 1-22,0-1-177,0 0-12,0 0 1,0-4 105,0-1-106,-7 1 0,6-3-57,-4-2 1,3-4-1,2-1 4,0-1-19,0 1 0,2-7 6,3-3 1,3-5-117,7-5 0,4-4-57,1-5 1,6 4 188,-2 0 0,11 0 0,2-5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5.7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1 647 7569,'10'-6'-581,"-1"-4"1,6-3 571,5-2 1,6-6 357,-2-3 1,-1-4-174,2-2 0,-6-5-27,6-5 0,-7 4-85,1 2 0,-7-2-142,-2 2 0,-7-2-17,2 2 0,-4 3-273,-1-4 1,-6 4-45,-4 2 412,-3 6 0,-8-11 0,-2 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6.0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1 7569,'-14'6'-498,"-3"-4"-7,-2 3 1,-4-4 434,-7-1 0,-4 0 70,0 0 0,-5 0 0,4 0 0,1 0 0,5 0 0,1 0 0,3 0 0,-2-6 0,4-2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6.2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0 7219,'-8'7'-787,"-5"-6"755,3 4 0,-9 2 314,-6-2 1,-3-1-151,-1-4-227,-1 7 1,3-5-33,2 3 1,-1-4 126,6-1 0,-6 7 0,3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7.3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146 691 7365,'-15'-4'-48,"0"-1"83,7-7 1,-5-1 50,3-6 0,-3-8 22,-2 3 0,1-4-138,-1-1 0,5-6 43,0 1 1,7-5-70,-2 5 1,5-2 50,5 1 1,3 3-130,7-7 1,5 6 17,-1-1 1,6 3-148,-6 1 0,6 1-6,-6-1 269,8 8 0,-5 0 0,8 8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7.8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0 309 7569,'0'8'-972,"7"-2"842,-6-6 167,12 0 0,-4-1 28,5-4 1,1-3 10,0-7 1,-5 0-31,-1 1 1,6-6 5,5 0 1,-1-1-56,-4 2 1,0 1-9,-1-7 0,1 7-25,0-1 70,-1 2 0,-1 3-108,-3-1 0,3 0 47,-3 0 1,3 6-36,2-1 1,-5 7 38,-1-2 15,1 3 1,-2 9-8,-3 2 0,-3 4 28,-2 2 0,0 5-12,0-1 0,-2 6 2,-3-6 1,4 6-2,-4-6 0,-2 6 1,2-5 0,1-1 1,4-4 0,0-5-3,0-1-1,0-5 0,0 2-28,6-6 0,1-1 11,2-4 1,3 1-3,-7-5 1,6 1-32,-1-2 1,-2-2 35,2 7 1,-5-1 3,5 1 0,-5 3-20,4-3 56,1 4-42,5 1 1,0 1-46,-1 4 1,-4-1 38,0 5 22,0-5 0,4 9 0,1-5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8.1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15 7156,'8'-6'-325,"-1"4"422,-7-4 37,0 6 1,-7 0-142,-3 0 1,-8 0 86,-1 0 0,-3 0-182,3 0 0,1 5 79,-7 0 0,7 1-418,-1-1 441,-4-3 0,0 11 0,-6-5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50.2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7569,'-5'10'-502,"0"0"0,-1-5 344,1 4 0,-2-4 26,-2 5 0,-5-2 264,5 2-57,-4 3 0,3-10-22,0 7 0,5-7-37,-5 2 46,7 4-38,-10-8-34,11 12 32,-4-11 1,6 6-58,0-3 31,0-3 1,0 6-17,0-3-28,0-4 48,0 12 1,0-9-10,0 5 0,5-4 6,0 5 1,4-5 0,-4 5 0,2-5-1,-2 5 0,-4-6 8,4 6 15,-3 0 1,-2 5 2,0-1 1,0 1 78,0 0 0,-7 1-89,-2 4 1,-5-4 63,0 4 1,-1 1-51,0-2 1,1 3-25,-1-3 1,0-2 29,1 2 1,4-7-96,0-3 1,0 0 42,-4 0 1,4 3-204,0-7 222,0 0 0,-5 1 0,1 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9.2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133 368 6862,'7'-15'-845,"-6"-1"838,4-4 1,2 4 20,-2-4 1,4-3 7,-4-1 1,2 1 129,-2-2 1,-4 6-101,4-6-69,-3 7 0,3-5-57,0 4 0,0 2-252,-5-2 326,0 3 0,6 1 0,2 0 0</inkml:trace>
  <inkml:trace contextRef="#ctx0" brushRef="#br0" timeOffset="234">280 103 7569,'0'15'-207,"0"-1"383,0-5-175,0-3 91,0-6 1,-6 0-139,-4 0 0,-3 0 63,-2 0 1,-5 0-85,1 0 0,-7 0-51,1 0 54,4 0 1,-7 0-413,4 0 476,2 0 0,-5 0 0,4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8.5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1 471 7569,'14'-15'-1071,"-4"0"856,0 1 233,0-8 0,3 4-16,-3-6 0,3-1-5,-3-4 1,-4 6-100,-1 4 1,2-3 107,-3 3 1,3-1-157,-2 5 150,-4 1 0,13-1 0,-6 0 0</inkml:trace>
  <inkml:trace contextRef="#ctx0" brushRef="#br0" timeOffset="315">177 662 7210,'15'0'-806,"-5"-2"635,-1-3 0,1 2 116,5-7 1,4-1 114,1-9 0,1-4 147,-1-11 1,-2 3 36,6-8-199,-6 1 1,4 0-58,-8 0 1,1 1 31,0-1 0,-2-2-64,-3 7 0,1 0 84,-6 4 0,0 6-181,-5-1 0,0 7 46,0-1 1,0 2 94,0 3 0,-7-1 0,-1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6.6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192 500 7569,'8'0'-727,"5"0"1,-10-6 893,7-4-6,-7-3 0,9-7 4,-8 1 0,6-6-104,-5 6 0,5-8-88,-5 3 0,1-2 47,-1 1 0,-1-1-112,5 7 1,-4-6 66,5 6 0,-2-6-330,2 5 355,3-6 0,-5 10 0,7-5 0</inkml:trace>
  <inkml:trace contextRef="#ctx0" brushRef="#br0" timeOffset="200">603 1 7569,'8'8'-627,"-1"-2"0,-9-6 931,-3 0 0,-4 0-51,-11 0 0,-3 0 54,-6 0 1,-12 2-145,-3 3-94,-4-4 1,3 6-38,-4-7 1,8 0-125,-3 0 1,5 0-270,-1 0 0,4 0 133,7 0 228,6 0 0,-5 0 0,6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3.2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176 559 7569,'5'-15'-514,"0"1"1,5-8 631,-5-2 1,1-4-8,-1-1 1,-3-1-105,3 1 0,1 0 14,-1-1 0,5 1-118,-5-1 1,2 7 8,-3 4 1,0-2-313,5 1 400,-5 0 0,9 12 0,-5 2 0</inkml:trace>
  <inkml:trace contextRef="#ctx0" brushRef="#br0" timeOffset="256">426 236 7569,'-5'14'-169,"0"1"175,1-7 1,2 4 0,-3-6 237,-5 2 0,-4-4-169,-6 0 0,2 3 27,-7-2 1,1 0-145,-5-5 1,-1 0 95,1 0 0,1 0-95,4 0 32,-4 0 0,10-5 1,-5-2-49,2-1 0,1-2-27,5-4 0,6-1-69,-1 0 0,7-4-199,-2-1 260,3-6 0,2 8 1,2-6-145,3-3 0,4 0 236,11-3 0,3 1 0,6-1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4.1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162 530 6828,'0'-15'-361,"0"5"381,0 0 1,0-4 158,0-6 0,0-6-95,0 2 1,2-3 58,3 3 1,-2-4-209,7 4 91,-7-4 1,5-2-51,-3 1 1,2 0-104,2-1 1,4 3-185,-3 2 1,-2-1 310,2 6 0,0-6 0,5 3 0</inkml:trace>
  <inkml:trace contextRef="#ctx0" brushRef="#br0" timeOffset="225">485 1 7569,'9'0'59,"-3"0"474,-6 0-382,-6 6 0,-3-4-65,-5 3 1,-3-4 54,-2-1 0,-4 5-131,-6 0 1,2 2-275,-2-2 209,9-4 0,-17 6-293,12-7 1,-11 5 184,7-1 1,-4 6-117,4-5 0,1 0 279,4-5 0,-11 7 0,4 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1.2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280 486 7569,'4'-10'-170,"1"0"0,5 0-241,-5-4 0,7-3 340,-3-2 0,-2-6 309,-2-9 0,1 3-191,-1-3 0,2-2-42,-2 1 0,-4-1-108,4 2 48,-3 3 1,-2-3 54,0 9 0,6-3 0,2 6 0</inkml:trace>
  <inkml:trace contextRef="#ctx0" brushRef="#br0" timeOffset="216">485 104 7569,'7'8'-846,"-5"-2"834,4-6 367,-6 0 0,-2 5-171,-2 0 0,-6 0-82,-10-5 1,-3 2-66,-6 2 0,-7-2-1,-3 3 0,1-3-72,-1-2 1,0 0-186,-5 0 1,4 0-534,1 0 754,7 0 0,-4 0 0,6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40.1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307 500 6461,'8'0'459,"1"5"-275,-5 0-85,-2 0 1,6-5-21,-3 0 1,-2 2 18,7 3 0,-5-4-71,5 4 1,0-3 9,4-2 1,3 0-2,2 0 0,-2 0-43,2 0 1,3 0 69,-3 0 1,7-2-112,-1-3 0,-4 4 138,-1-4-97,2-3 1,-5 1 35,2-3 0,-7-3-14,-2 3 0,-7 2 37,2-2-23,-4 1 0,-1-6-53,0 0 1,-1 2 44,-4 3 1,-3-3-78,-7 4 0,-1 2 72,-4 2 0,2-1-115,-6 1 1,1-5 97,-2 5 1,-1 0-60,7 5 1,-1-5 0,5 0-20,1 0 98,5-1 0,3 3-67,6-7 107,0 0 1,6-5-73,4 1 1,3-1 77,2 0 0,5-4-56,-1-1 1,1 0 61,-6 6 0,-5 4 9,-4 0 7,3 0-80,-7-4 18,-1-1 1,-9 2-97,-11 3 0,4 4 88,-4 6 1,-1-5-252,1 0 1,-4 0 68,4 5 0,-1 0-447,1 0 612,4 0 0,-5 0 0,6 0 0</inkml:trace>
  <inkml:trace contextRef="#ctx0" brushRef="#br0" timeOffset="299">983 647 7569,'17'-4'-380,"2"-1"0,3-7 370,2 2 0,-1-4 264,-3-6 0,1-3-74,3-6 0,-2-2 58,-8-3 1,-1 1-237,-3-6 0,-3 4 15,-7-4 0,-2 5-191,-3-5 1,-10 6 45,-9-1 0,-6 3-162,-4 1 1,2 6 106,-8-1 183,1 7 0,-5-9 0,0 4 0</inkml:trace>
  <inkml:trace contextRef="#ctx0" brushRef="#br0" timeOffset="673">160 765 7569,'-10'0'-250,"1"0"235,-1 0 1,0 0 23,0 0 112,0 0 0,-4-6-91,-1-4 0,0-5 59,1-5 1,1-1-113,3-3 1,-2-9 98,7 4 0,2-6-137,8 1 1,3-4 53,7-6 0,0 0-258,-1 0 0,3 0 108,2 0 0,4 0 157,7 0 0,6 0 0,1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9.0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162 456 7569,'0'9'-385,"0"-3"0,0-8 548,0-2 0,0-5-105,0-5 1,5-3 6,0-2 1,5 1-53,-5-7 1,4 1-6,-4-6 0,5 3-75,-5 2 1,5-3-288,-5 4 1,6-4 353,-1-1 0,3-1 0,2 1 0</inkml:trace>
  <inkml:trace contextRef="#ctx0" brushRef="#br0" timeOffset="209">412 1 7126,'7'8'-371,"-6"0"487,4-3 74,-3-3 1,-9 4 279,-3-6 0,-4 0-248,-6 0 0,2 0-134,-6 0 1,-1 0-105,-4 0 1,4 5 16,1 0 0,1 0-175,-2-5 1,-1 0 119,7 0 1,-6 0-112,6 0 1,-6-5 164,5 0 0,-6 0 0,3 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6.9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545 559 7554,'0'-15'216,"0"0"1,5 1-141,-1-1 1,6-5-3,-5 1 0,7-3-221,-3 3 0,0 1-51,0-7 1,1 3 86,5-3 1,-2-3-130,-3 4 0,3 1 37,-3-2 1,1 6-324,-1-6 526,3 7 0,-5-3 0,7 6 0</inkml:trace>
  <inkml:trace contextRef="#ctx0" brushRef="#br0" timeOffset="235">868 309 7265,'0'15'-698,"-5"-6"771,0 1 1,-6-5 103,1 5 0,-5-7 201,-4 2 1,-4 2-231,-7-3 0,-1 3-43,-3-2 1,-2-4 4,-3 4 1,-3-3-89,2-2 1,4 0-142,2 0 101,-3 0 0,10 0-184,-2 0 1,9-7 108,1-2 0,-1-4-31,6-2 0,-4 0 51,8 1 1,3-8-165,2-2 0,5-4 48,5-1 1,5-1 188,10 1 0,3-7 0,6-2 0</inkml:trace>
  <inkml:trace contextRef="#ctx0" brushRef="#br0" timeOffset="552">1044 720 7482,'10'-1'14,"0"-4"54,0 3 1,5-16 38,-1 4 0,1-11 79,0 1 0,6-4-161,3-2 1,4-6 74,2-3 0,-3 2-125,-2-3 1,-1 3 56,-9-2 1,3-4-325,-8 4 0,-4-2-268,-1 2 1,-3-2 124,-2 7 435,-7 0 0,-7-2 0,-9-2 0</inkml:trace>
  <inkml:trace contextRef="#ctx0" brushRef="#br0" timeOffset="925">60 823 6631,'-7'-14'215,"5"-1"0,-6-1 3,3-4 0,4-3-54,-4-6 1,2-2-170,-2-4 1,3 3 65,-3-8 1,-1 6-115,1-5 0,0 0 80,5-5 0,6 0-255,4 0 1,11-7-66,9-3 0,2 2 293,13-2 0,-5 0 0,11-5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6.3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397 426 7124,'-8'-8'-326,"2"0"712,6 3-335,0-3 0,0-7-7,0 0 0,1 1-24,4-1 1,-2-5-86,7 1 0,0-6 14,5 6 1,-4-7-148,4 1 1,-4-1-135,9 2 332,-4-4 0,-1 5 0,0-6 0</inkml:trace>
  <inkml:trace contextRef="#ctx0" brushRef="#br0" timeOffset="219">706 0 7569,'-8'15'0,"-5"-7"-305,3-3 200,-3 3 1,-2-6 767,0 2-372,-6-2 0,-2-2-131,-6 0 1,-2 0 21,-3 0 0,-1 5-259,-9 0 0,3 0 73,-8-5 1,5 0-138,5 0 1,-2 5 80,7 0 0,0 0-341,4-5 1,6 4-668,-1 1 1068,7 7 0,-3-4 0,6 7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5.1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177 397 7364,'0'-14'-334,"0"-6"293,0 1 1,0-8-65,0 3 41,0-4 1,0-1 36,0-1 0,0-4-158,0 0 0,5-5 185,0 4 0,6 1 0,-2 5 0</inkml:trace>
  <inkml:trace contextRef="#ctx0" brushRef="#br0" timeOffset="189">295 148 7569,'0'14'0,"-2"-4"-378,-3 0 241,-3-7 0,-7 4 153,1-7 1,-3 0 169,-2 0 1,-2 0-355,-4 0 77,-3 0 0,7 0-1,-3 0 1,1 0 91,3 0 0,-3-7 0,-6-1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4.1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383 162 6810,'-7'8'186,"-1"1"-161,-7-4 1,6-4-20,-1 4 0,0-3-63,-5-2 1,6 0 81,-1 0-94,7-7 1,-4-1 55,7-7 1,0 1-38,0-1 1,0 0 34,0 1 1,7-1-51,2 0 1,4 5 54,2 1 1,0 4-9,-1-5 0,6 7 34,0-2 1,4 3-30,-4 2 0,-1 2 107,-4 3 0,-2 3-94,-3 6 0,-4 6 88,-6 0 1,0 6-76,0-2 1,-11 9 16,-4 1 1,-8 5 3,4-4 0,-2-1-9,1-5 1,2 1-17,-6-1 1,7-4 17,3-1 0,-1-6 16,5 2 1,4-4-24,1-1 0,-2-5 21,2-1-52,0 1 1,7 0-3,3 0 0,3-7-67,7 2 0,1-3 89,4-2 0,2 0-218,8 0 0,1 0 56,3 0 1,-1-5 152,6 0 0,-6 0 0,3 5 0</inkml:trace>
  <inkml:trace contextRef="#ctx0" brushRef="#br0" timeOffset="208">780 603 7569,'10'8'-369,"-1"-3"321,1-3 0,0-2 69,0 0 1,0-7 5,4-2 0,3-6 35,2-5 1,-2-3-110,2-6 1,-3 0 101,-1-1 1,0-6-13,0-3 0,-2-3-204,-4-2 112,-2-1 1,-7 3-215,0 3 0,-7-2 92,-2 7 1,-11 4 170,-5 6 0,-2 6 0,-3-3 0</inkml:trace>
  <inkml:trace contextRef="#ctx0" brushRef="#br0" timeOffset="577">133 736 7569,'0'8'-875,"0"-2"1100,0-6 0,-5-11-141,0-4 0,-6-4-10,1-1 0,2 2-40,-2-7 0,0 1 2,-5-5 1,2-2-9,4-4 1,-4 3-6,3-8 0,3 1-291,2-5 160,4 7 0,2-11-181,4 4 0,3-8-42,7 3 331,6 0 0,2 5 0,7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3.3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338 486 7348,'5'-15'50,"0"0"0,0 1-37,-5-1 1,0-5 30,0 1 1,0-7-141,0 1 0,0-1 33,0 2 0,2-4-143,3 3 0,-4-2 70,4-3 1,-2 2 135,2 4 0,3-4 0,7 5 0</inkml:trace>
  <inkml:trace contextRef="#ctx0" brushRef="#br0" timeOffset="180">544 1 7569,'10'5'0,"0"0"0,-7 1-414,2-1 197,-3-3 579,-2 11-177,0-12 0,-7 8-90,-3-5 0,-9-2 36,-6 3 1,-3 1-100,-1-1 0,-5 2 82,-1-2 0,-1-4-192,2 4 1,1-3-75,-6-2 0,7 0-98,-3 0 0,3 0-4,-3 0 1,6 5 253,0 0 0,-1 6 0,7-3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30.6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250 544 7569,'0'8'-327,"0"1"396,0-5-32,0-2 265,-6 5-51,4-7-98,-4 0 1,6-7 18,0-3 0,0 2-78,0-2 1,0 0-6,0-4 0,0-6-163,0 1 40,0-1 0,0 0-144,0 1 1,6-7 109,4 1 1,3-3-188,2-1 1,-1-7 98,1-3 0,0-2-187,-1 2 0,1 3-26,0 7 369,0-1 0,-1 1 0,1-1 0</inkml:trace>
  <inkml:trace contextRef="#ctx0" brushRef="#br0" timeOffset="240">574 30 7569,'9'13'-324,"1"-3"81,-6 3 573,2-12 198,-6 12 1,0-9-113,0 5-279,-6-5 1,-3 4-13,-5-3 0,-6-4-51,0 4 0,-11-1-153,2 0 1,-5-2 93,-1 3 0,-2-2-59,-7 2 1,1-3 81,4 3 1,-2-4-339,7-1 1,1 0-18,9 0 1,-2 0-122,6 0 0,0 0 438,6 0 0,-1-6 0,0-2 0</inkml:trace>
  <inkml:trace contextRef="#ctx0" brushRef="#br0" timeOffset="648">1029 574 7569,'-19'8'-131,"-1"-3"1,-1 1-376,1-1 514,4 0 0,-10-7 192,6-3 1,-4 2-85,4-7 1,-1-1-8,1-9 1,9 2-55,-4-6 1,5-1-102,1-4 1,2 0-64,7-1 49,0 1 0,7-7-209,2-3 0,11-2 128,4 2 1,6-4 140,4 4 0,4 3 0,6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0.0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15 632 7275,'0'9'-610,"0"-3"1055,0-6 1,0-13-105,0-7-272,-7 1 1,6-9 26,-4 4 0,3-4-47,2-2 0,0 1 0,0 0 48,0-1 1,0 1-181,0-1 38,0-6 0,5 5-77,0-3 0,6 3 1,-1 2-244,3-1 0,2 6 182,0-1 1,4 6-435,1-6 617,6 7 0,-3-3 0,6 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55.1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45 7005,'-1'8'171,"-4"-3"0,2-3 87,-7-2-98,0 0 0,-5 0-100,1 0 0,-3 0-1,-2 0 0,2 0-76,-2 0-1,2-7 1,-2 6-171,-1-4 1,1 1 90,4 0 1,0 2-212,1-3 0,1 2-91,3-2 399,-3 3 0,4-11 0,-5 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55.2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16 7569,'9'-9'204,"-3"3"0,-7 6-172,-4 0 0,-4 0 18,-5 0 0,-3 0-209,-2 0 0,2 0 63,-2 0 1,-2 0-163,1 0 0,-4 0-415,4 0 673,0 0 0,6 0 0,-1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55.9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15 442 7569,'-8'6'-597,"1"-4"745,7 5 388,0-7-547,7 0 69,1 0 1,7 0 16,-1 0 1,3 0-3,2 0 1,-1 0-10,7 0 1,-3 0 11,3 0 1,3-2-22,-4-3 1,2-1 19,-1-4 0,1-3 18,-6 3 0,-1 2 38,-4-2 20,0 0-160,-1-5 73,-6 1 1,-6 4-101,-7 0 1,-11 7 56,1-2 1,-4 2-104,-1-2 0,4 3 70,-4-3 0,4 2-74,1-2 1,5 3-50,0-2 1,5-3 37,-4 2 62,5-6 0,-2 3-2,6-7 0,2 0 68,2 0 0,0 1-67,5-1 1,1-1 117,5-4 0,-5 4-60,0-4 0,-7 4 77,2 1 1,-4 0 0,-1 1-70,0-1 0,-6 2-150,-4 3 0,-3-1 90,-2 6 0,-4 0-311,-1 5 0,1 0 129,4 0 0,-2 5-293,-2 0 1,7 6 504,-2-1 0,2 3 0,-2 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56.9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6477,'-10'2'63,"0"3"0,1-4 55,-6 4-80,0 3 1,-1-4-62,-4 5 1,4-4 69,-4 5 1,4-5-49,1 5 1,1-5 37,-1 4 1,0-4-76,0 5 0,6-5 33,-1 5 1,5-5-24,-5 5-72,7-7 103,-4 10 0,9-7-47,3 4 1,-2-2 39,7-3 0,0 2 3,4 3 0,1 3-7,0-4 0,0 5 6,-1 0 1,1-2-3,0 2 0,-6-2 9,1 7 1,-6-2-106,0-3 0,-4 3 59,-4 2 1,-1-1 40,-10 7 0,4 6 0,-11 6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57.7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0 7456,'-15'0'-169,"1"0"0,-1 5 81,0 0 0,-6 0-162,-4-5 0,-2 0 425,-3 0-72,1 0 1,-1 0-202,1 0 0,-4 0 36,4 0 0,-4 0-329,9 0 391,3 0 0,-7 0 0,5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57.9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1 7569,'-15'0'0,"1"0"0,-3 5-77,-2 0 100,2 0 1,-9-5-50,7 0 1,-7 4-222,1 1 1,2 0 143,-1-5 103,6 0 0,-10 0 0,5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58.5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15 7212,'-10'0'-482,"0"0"1,5-2 654,-4-2 0,4 2-48,-5-3-68,0 3 0,-5 2 22,1 0-22,-1 0-128,0 0 141,7 0-3,-5 0 7,12 7-75,-6 1-11,7 7 0,0-1 36,0 1 0,7 0-6,2 0 0,9-1-41,2 1 37,6-7 0,-3 5-17,6-3 0,1 3-3,-1 2 1,0-1-9,1 1 0,-2 0 35,-4 0 29,-3-1 1,-12 3-42,-5 2 0,-8-2 32,-6 2 1,-10-1-31,-4 2 1,-11-4-8,-4 4 1,3-4-2,2-1 1,-2-1-1,2 1 0,-4-5-24,9 0 0,-2-7 30,11 2 1,1-4-33,4-1 0,2-6 24,3-4 0,3-3-6,7-2 1,2-4 3,3-1 0,5-4 92,9 4 1,6-6-45,9 1 1,4-2 8,6-3 1,5 6 67,0-1 0,0 6-57,-5-6 1,-7 7 71,-2-1 0,-6 2-43,-4 3 0,-4-1-153,-6 0 106,-7 7 0,-2 0-50,-6 3 0,-6 3-116,-4-3 0,-10 4-163,-4 1 190,-4 0 1,-6 0-137,-1 0 0,1 0-440,5 0 410,-1 6 256,8-4 0,-6 11 0,5-5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59.6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 7569,'-7'8'35,"-1"3"-176,-6-6 96,5 0 0,-5-3-83,-1 3 0,0-4 112,-4 4 1,2 2-55,3-2 1,1 1 76,3-1 0,-3-2-29,3 7 13,3-7 1,-1 9-34,3-7 0,4 1 11,-4-1 0,3-2 31,2 7 1,5-5-32,0 5 0,6-5 28,-1 5 0,3-1-9,2 6 0,0 0 7,-1-1 0,1-4 8,0 0 0,-5 0-1,-1 4 1,-5 1 0,1 0 1,-4 0 8,-1-1 0,-1 3-13,-4 2 1,-4-2-100,-5 2 0,-6 2 94,1-1 0,-8 1-349,3-1 355,-4-4 0,-1 12 0,-1-5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58.8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206 368 7569,'0'-10'-497,"0"1"1,0-1 443,0-5 0,0-4 264,0-1 0,0-6-170,0 1 1,2-1-9,3 2 0,-2-2-70,7 6 1,-5-5-66,5 6 0,-5-1-158,4 6 1,0-1 259,0 0 0,4 0 0,-4 1 0</inkml:trace>
  <inkml:trace contextRef="#ctx0" brushRef="#br0" timeOffset="208">412 148 7569,'0'8'-606,"-6"-2"1,-2-1 672,-7 0 0,0 0-1,0-5 0,-6 0 173,-3 0 1,-6 0-193,-4 0 0,3-5-227,-3 0 1,3 0-94,1 5 1,1 0 272,-1 0 0,1-6 0,0-2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4:56.2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309 339 7569,'-8'0'-1640,"-5"-7"1713,5-1 1,-2-11 99,0-1 0,7-1-94,-2 1 1,-2 4-103,2-4 1,0-1 51,5 1 1,0-4-238,0 4 1,2 1 81,3 4 0,-2-1 126,7-4 0,-5 9 0,5-4 0,0 4 0,4-4 0</inkml:trace>
  <inkml:trace contextRef="#ctx0" brushRef="#br0" timeOffset="207">500 118 7569,'7'9'-1491,"-6"4"1385,12-12 23,-11 12 191,4-11 1,-14 5 163,-6-7 0,-9 1 47,-12 4-258,4-3 1,-16 4-129,3-6 1,1 2 95,4 3 0,7-4-126,-3 4 1,1-3 106,5-2 1,-2 0-343,11 0 1,0 0 331,6 0 0,-1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0.6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1 426 7569,'0'9'-279,"0"4"1,1-10 639,4 7-173,-3-7-267,11 3 139,-5-6-7,0 0 0,5 0-103,-3 0 0,3 0 100,2 0 0,0 0-84,-1 0 72,8 0 1,-6-4-116,4-1 1,-4-7 77,-1 2 0,-1 2 0,-1-2-2,-3-1 0,3-2-94,-3-2 95,-3 7 0,4-5-3,-6 3 0,0-3 1,-5-2 0,0 1 0,0-1 0,-2 5 2,-3 0 0,-1 6-30,-4-6 1,-3 7-14,3-2 38,-3 3-5,-2-5 1,1 4-17,-1-7 25,7 7 0,-4-10 22,7 3 0,1 2 0,4-2 0,1 5 8,4-4 0,-2-1 7,7-5 1,-5 0-18,5 1 1,-2 4 1,2 0 0,1 0 5,-6-4 1,0 4-6,-5 0 1,0 5-26,0-5 1,0 5 22,0-4 0,-6 5-72,-4-1 59,-3 4 1,-2-1 0,0-1-153,1-2 1,-1 0-280,0 5-58,0 0 223,1 0 260,-1 0 0,0 7 0,1 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0.3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6887,'-10'0'373,"1"0"1,-3 0-369,-7 0 0,1 0 39,-7 0 1,6 0-107,-6 0 1,1 0 45,-6 0 0,6 0-140,-1 0 1,2 0 97,-1 0 0,3 0-91,6 0 0,5 0 149,0 0 0,7 0 0,-4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0.5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0 7391,'-15'0'-321,"1"0"0,-1 0 291,0 0 0,-4 0 153,-1 0 1,-6 0-148,1 0 1,2 0-98,-1 0 0,4 2 121,-4 3 0,6-4 0,-3 6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1.0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1 339 7569,'0'-10'-74,"0"0"1,0-1-110,0-9 1,0 4 282,0-4 0,5-1-84,0 2 0,5-6-103,-6 5 108,8-6 0,-9 8-242,7-6 0,-5 6 84,5-2 0,-7 4 137,2 1 0,3 1 0,0-1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1.6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1 501 7569,'0'8'-913,"0"-2"829,0 1 121,6-6 0,-3 6 114,7-7 1,-5 0-111,5 0 0,0 0 3,4 0 1,1 0 162,0 0-181,-1 0 0,6 0 84,0 0 1,6 0-69,-2 0 0,2-5 64,-1 0 0,3-6-41,-4 1 1,-1-3 34,2-2 1,-3 0-29,3 1 0,-4 4 14,-6 0 1,-7 0-33,-3-4-32,-3-1 0,-4 2-54,-3 3 1,-10-1 48,-9 6 1,-4-2-74,-1 2 1,-6 4 54,1-4 1,0-2-130,4 2 1,3 0 79,2 5 1,4-4-20,6-1 1,2-2-10,3 2 31,-3 4 1,12-8 68,-4 5 0,3 0-53,2-6 1,7 2 93,2-1 1,4-5-83,2 5 0,6-9 118,4-2 0,-4 0-94,-1 6 1,-4-3 69,-1-2 0,-2 3-49,-3-4 0,-4 8 1,-6 3 0,-1 1-34,-4-2 0,-4-2 31,-5 7 0,-3-4-177,-2 4 1,-2 0 50,-4 5 0,-1 0-234,6 0 0,-4 0-2,4 0 338,1 0 0,4 6 0,0 3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2.9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 7569,'-8'6'-373,"2"-4"319,-1 4 0,4-6 50,-7 0 1,5 0-68,-5 0 0,1 5 12,-6 0 116,0 0 0,0-3-73,1 3 1,-1-4 73,0 4 1,6 2-31,-1-2 0,5 1 88,-5-1-247,7-3 169,-4 11 1,7-10-149,0 7 93,0-7-7,0 10 3,7-5 1,-1 7 24,4 0 1,3-2-15,-3-4 0,3 5 10,2-5 0,-2 4-2,-3 2 0,3-5 1,-4 0 1,0-1 17,0 6 1,-5 0-6,1 0 1,-4-1 19,-1 1-31,0 0 1,-5-1-1,0 1 1,-6-2-53,1-3 1,-3 3 52,-2-3 0,1 1-121,-1-1 0,0 1 66,1-6 1,-1 5-65,0-5 0,1 5 117,-1-5 0,0 6 0,0-3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2.0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441 192 6588,'-15'0'323,"1"0"-247,-1 0 1,-6 0 4,-4 0 1,-2 0-43,-3 0 1,1 0-75,-1 0 1,1 1 15,0 4 0,-1-3-140,1 3 0,4-4-328,1-1 324,6 7 1,2-5 162,6 2 0,0 5 0,-5-1 0</inkml:trace>
  <inkml:trace contextRef="#ctx0" brushRef="#br0" timeOffset="261">221 456 6842,'0'-14'-428,"0"-1"0,0 0 565,0 0 1,0-1 275,0-3 0,5-4 19,-1-7-266,1 7 1,-5-4-253,0 2 0,0-3 62,0-1 0,0 1-237,0 4 1,0-2 134,0 6 1,0-1-453,0 1 578,0 10 0,-6-9 0,-2 11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4.5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1 7569,'-10'5'-845,"0"0"739,1 6 1,-6-9 198,0 3-2,-6-4 0,-2 1-57,-6 3 1,-1-4 12,1 4 0,0-3-130,-1-2 0,1 0 112,-1 0 0,3 0-204,2 0 0,4 0-45,6 0 220,0 0 0,1 0 0,-1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4.7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15 7603,'-14'0'297,"-8"0"-345,-2 0 1,-4 0 67,-1 0 1,-1 0-52,1 0 1,1 0 84,4 0 0,-2 0-355,6 0 1,0-1 40,6-4 260,-1 3 0,0-4 0,1 6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5.3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104 15 6807,'-10'0'-804,"0"0"1008,0 6 0,-4-2 22,-1 5-223,7 1 0,-4 0 13,7 0 0,-4 0-8,4 4 0,0 1 12,5 0 1,0-1-11,0 1 1,0 0 30,0 0 0,0-1-11,0 1 1,6 5-2,4-1 0,3 1-28,2-6 0,0 1 18,-1 0 1,1 0 27,0-1 0,4 1-26,1 0 1,0-2 13,-6-4 1,-4 5-13,0-5 1,-7 4 19,2 2 0,-3 0-17,-2 0 1,0-1-48,0 1 1,-9 0-5,-5-1 1,-1-1 45,-5-3 0,-1 3-46,2-3 0,-1-3 32,5-3 1,1-2-25,-1-2 1,2-2 17,3-2 0,-1-5-5,6-5 0,0-3 26,5-2 0,5 1 2,0-7 1,6 6 7,-1-6 1,8 1 5,1-6 0,9 1-12,2 0 1,-1-1-8,5 1 0,4-6-2,1 1 1,2-2 3,-2 2 0,-3 8 2,-7-4 1,-6 11-6,-3-1-13,-10 4 1,-7 8-86,-13 3 1,-9 3 54,-21 2 1,0 7-247,-14 2 1,0 9-84,-5 2 354,0 6 0,7-3 0,1 6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5.9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0 6950,'-8'0'-358,"-5"0"446,3 0 1,-3 0-2,-2 0 1,-6 0 17,-3 0 1,-2 0-73,1 0 1,-3 0-10,4 0 1,3 0 6,1 0-113,-3 0 1,7 0-314,-4 0 136,4 0 259,8 0 0,1 0 0,7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0.9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 7539,'0'8'-18,"0"-1"-712,0-7 730,0-13 0,0 3 0,0-11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6.0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1 7153,'-16'0'-207,"-4"0"0,-2 0 209,-8 0 0,-1 0 355,-3 0-197,3 0 1,-5 4-260,6 1 1,1 0 21,0-5 0,6 0-473,3 0 550,4 0 0,1 0 0,1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6.4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1 295 7569,'0'-15'-696,"0"-1"684,0-4 1,0 4 62,0-4 0,0-3-90,0-1 1,0 2-9,0 3 0,1-2-235,4 1 167,-3 0 0,6 6 115,-3-1 0,3 0 0,7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6.9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1 500 7569,'14'8'-280,"-4"-1"-264,0-7 456,0 0 0,4 1 85,1 4 0,1-3 32,4 3 1,-2-4 0,6-1 0,-1 0 3,2 0 0,1 0-3,-7 0 0,6 0-1,-5 0 1,1-5 3,-2 0 1,-4-6-4,0 1 0,0-3-58,-6-2 1,3 1 354,-2-1 1,1 0-235,-6 1 1,0 4-96,-5 0 9,0 0 1,-2-3-16,-3 3 0,-3-1 0,-7 6 0,-1-1-6,-4 1 0,2 3-119,-6-3 134,6-3 1,-3 5-226,6-7 208,0 7 1,2-6-87,4 5 45,2 2 74,7-11 1,7 5-47,2-7 1,4 0-4,2 1 1,1-1 52,4 0 1,-4-4 23,4-1 0,-5-4 133,-6 4 1,3 0-54,-7 6 1,0-1-114,-5 0 0,-2 2 30,-3 3 0,-5-1-162,-9 6 0,-2 0 57,-4 5 0,-8 0-565,4 0 628,-4 0 0,4 7 0,0 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7.7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0 7569,'-15'0'-407,"-5"2"376,1 3 52,-7-4 0,3 6-17,-7-7 1,-1 0 94,-3 0 1,3 0-177,-3 0 1,3 0 47,1 0 0,6-5-481,-1 0 510,7 0 0,-3 5 0,6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7.9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1 7569,'-15'0'-191,"0"0"279,1 0 1,-8 0-74,-2 0 0,-9 0-136,-1 0 0,-7 0 39,2 0 1,1 0-333,-1 0 414,7 0 0,-4 0 0,6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8.5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0 442 6682,'2'-13'-75,"3"3"214,-4-3 1,8 0-107,-4-7 1,-2-6 10,7 2 1,-5-4-41,4-2 1,-1 1 37,2 0 0,2-1-116,-7 1 0,6 4 12,-1 1 0,-4 4-392,-1-4 454,3 6 0,1-3 0,5 6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09.1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1 6378,'0'8'292,"-2"-1"-216,-3-7 1,2 0-2,-7 0 1,0 0-118,-5 0 149,1 6-104,-1-4 0,0 4-10,1-6 1,-1 5 4,0 0 1,5 2 88,1-3-210,-1-2 157,2 11-121,-5-5 89,11 7 1,-5 0-22,7-1 0,0 1 12,0 0 1,5-5 6,0-1 0,5 1-3,-5 5 0,6 0 3,-1-1 0,-2 1-1,2 0 1,0 4 0,5 1 0,-2-1-1,-3-4 1,1 0 4,-6 0 1,0-1 0,-5 1 0,0 0-5,0-1 0,-7 1 1,-3 0 0,2-1-2,-2 1 0,1 3 2,-6-3 1,0 3-4,1-8 1,-1 1 3,0-1-3,0 3 1,1-11 0,-1 2 0,5-4-2,0-4 1,7-5 1,-2-5 0,4-1 0,1 0 0,0 1 0,0-1 0,6-1 0,4-4 0,5 2 0,4-7 1,-2 6-1,2-6 0,4 6 21,2-6 1,-3 2-10,3-1 1,-1-4 2,6 4 1,-2 2 48,-4 3 1,2 3-52,-6 1 0,-2 0 9,-8 0 15,-4 1-107,-6-1 0,-13 7-8,-6 3 0,-9-2-152,-7 3 0,4-1 95,-3 5 135,-3 0 0,6-7 0,-5-1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0.1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59 7569,'-8'0'-734,"-5"0"786,3 0 1,-3 0 232,-1 0 1,-6-1-257,0-4-61,-6 3 1,8-6-19,-6 3 1,4 3 55,-4-2 0,6-3-193,-2 2 0,4 0 75,1 5 0,0-1-122,1-4 234,-1 3 0,0-5 0,1 7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0.3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 7569,'-14'0'-392,"-1"5"466,0-1 1,1 1 175,-1-5 1,-5 0-508,1 0 160,-7 0 1,8 0-90,-7 0 0,7 0 91,-2 0 95,4 0 0,1 0 0,1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0.7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60 339 7569,'-8'0'-160,"1"0"52,1 0 169,-3-7 1,-4-1-21,4-7 1,2-4 107,7-1 1,0-1-206,0 1 1,0 2 49,0-6 1,5 1-107,0-1 1,6-3 67,-1 8 0,3-6-501,2 6 545,6-1 0,-5 6 0,6-1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2.2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7569,'0'8'-711,"0"-1"592,0-7 1,0 0-1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2.3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7569,'-8'8'-722,"-5"-2"0,4-6 984,-5 0 0,4 5 15,0 0-244,0 0 0,1-3-1,-1 3 0,5-2 68,-5 7-113,0-7 1,2 10 52,3-3 1,-1-2-89,1 2 0,0-5 48,5 5 0,0-6-18,0 6 1,1-2-4,4 2 8,4 3 1,5-5-2,1 7 0,0-2 15,-1-3 1,1 1-5,0-6 0,-2 7 1,-3-2 0,1 3 88,-6 1 1,0-4-80,-5 0 1,-2 0-8,-3 4 1,-4 1-32,-11 0 0,2 4-5,-7 1 0,1 0-44,-5-6 0,-1-4-283,1 0 363,-1-7 0,1 17 0,0-4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2.7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7569,'0'8'-380,"0"-1"1,-1-2 396,-4 0 0,0-1 237,-10-4 1,4 0-247,-9 0-42,-3 0 1,0 0-139,-6 0 1,-2 0 71,-3 0 0,3 0-339,-4 0 439,4-6 0,2 4 0,-1-4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2.8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7569,'0'9'0,"-7"-3"-470,-3-6 258,-3 0 1,-2 0 149,1 0 0,-7 0 211,-4 0 1,-3 0-249,-1 0 1,-1 0-248,1 0 346,-7 0 0,5 0 0,-5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3.7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294 148 7569,'0'14'-456,"0"1"430,0-7 0,-1 0-37,-4-3 0,2-1 105,-7 5 1,0-4-104,-5 5 0,1-7 99,-1 2-24,0-3 1,0-2 2,1 0 1,4-2-74,0-3 1,7-3-100,-2-6 162,3-1 1,2-5-67,0 1 1,2-6 52,3 6 1,3-3-26,7 3 1,-1 2 21,1-2 0,0 7 14,0 3 1,1 5-17,3-1 0,-2 4 12,2 1 1,3 0 43,-3 0 0,-4 1-23,-5 4 0,-7 3 54,2 7 1,-5 1-64,-5 4 0,-5 3 24,-9 6 0,-4 6-15,-7-1 0,1 5 4,0-5 1,4 6-15,1-6 0,1 0-6,-2-4 0,-1-3 3,6-2 1,1 1-8,4-6 0,0 4-28,1-4 1,1-1 34,3-4 0,3 0-23,7-1 0,2-1 17,3-3 1,5-2-55,9-3 1,-1-3-17,7 3 1,-1-4-101,6-1 0,-1 0-85,0 0 0,6 0 252,-1 0 0,7-6 0,-4-2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4.3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74 647 7247,'0'9'-514,"0"-3"661,0-6 13,7 0-64,-6 0-47,12 0 1,-9 0 13,5 0 28,-5 0-81,9 0 0,-5 0 55,7 0 0,-2-2-31,-3-2 1,3-3 6,-4-3 0,4-3-37,2 3 0,0-3 27,0-1 1,-2-1-3,-4 0 1,5-1-55,-5-4 1,-2 9 56,-2-4 0,-4 4-40,-1-4 0,-1 2 33,-4 3 0,-3-3-104,-7 3 0,-1 4 52,-4 1 0,2-2-75,-6 2 1,6 1 50,-2 4 0,4-5-40,1 0 1,0-2 50,1 2 0,4 2 4,0-7 0,7 5 79,-2-4-78,3-1 1,2-7 43,0-2 0,7 2-27,3-2 1,3-2 59,1 1 0,1-4-47,0 4 1,-6-1 40,1 1 1,-2 4 14,2-4 1,-2 5-48,-3 6 1,-3-4 21,3 3 1,-5-2-17,-5 3 0,-3-3-56,-7 7 0,-1-5 55,-4 6 0,2-1-143,-6 5 1,1 0 133,-2 0 0,-2 0 0,4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1.2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15 7569,'0'-8'-1091,"6"1"1330,-4 7 0,3 0-198,-10 0 1,-3 0 2,-7 0 0,-1 0-20,-4 0 1,2 0-6,-6 0 1,6 5-84,-2 0-36,-3 7 74,7-11 0,0 11 2,6-7 1,5 4 18,-5-4-78,7 7 1,-4-4 46,7 7 1,2-6 8,3 1 1,3 0 23,7 5 0,4-1 0,1 1 1,6-2 10,-1-3-17,2 3 0,3-5 26,-1 7 0,-1-1-22,-4 1 1,3-2 52,-8-3 0,-1 3-39,-8-3 26,-4 3 0,-6 2-27,0-1 1,-6-4-6,-4 0 1,-8 0-2,-1 4 1,-8 0-9,3-5 0,-4 4 1,4-9 0,-1 5 0,2-5 15,-1 1-18,3-4 0,6-1 5,0 0 1,2-1-9,3-4 10,4-3 0,7-7 0,4 0 1,5-4 17,10-1 1,4 0 1,10 6 0,-1-6 69,6 0 1,1-1-76,4 2 0,-7 2 120,-3-2 1,-4-3-105,-6 3 0,-2-1 98,-8 6 0,-6-1-25,-3 0 51,-3 1-131,-2-1 0,-7 2-89,-2 3 1,-9 2-205,-2 3 1,-6 3 122,1-3 0,-1 4 148,2 1 0,-4 0 0,5 0 0</inkml:trace>
  <inkml:trace contextRef="#ctx0" brushRef="#br0" timeOffset="319">1000 412 6939,'0'-15'-214,"0"0"1,0-4 340,0-1 1,2-6-102,2 2 1,-2-2-122,3 1 1,-2-1 69,2 6 0,-3-4-160,3 4 185,3-6 0,0 10 0,7-5 0</inkml:trace>
  <inkml:trace contextRef="#ctx0" brushRef="#br0" timeOffset="527">1162 177 7569,'-7'13'-423,"-3"-3"1,-4 1 67,-6-6 1,2 0 769,-7-5 0,1 5-166,-5 0 1,-6-1-181,1-4 0,-5 0-161,4 0 0,-4 0 67,5 0 1,0 0-558,4 0 582,7 0 0,-4 0 0,4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6.4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30 7448,'-15'0'123,"0"0"0,1 0-153,-1 0 0,-1 0 33,-4 0 0,2 0-96,-6 0 1,4 0 44,-5 0 0,7 0-112,-1 0 1,-2-5-351,1 0 283,0 0 227,12 5 0,-11-7 0,2-1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6.6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30 6573,'-15'0'460,"-4"0"-441,-1 0 0,-1 0-52,1 0 0,2 0-50,-6 0 0,4 0-143,-4 0 1,6-5 225,-2 1 0,4-8 0,1 4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7.3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1 456 7542,'9'0'243,"1"0"0,-5 0-194,5 0 0,0 0-59,4 0 0,6 0 60,0 0 0,6 0-88,-2 0 1,4 0 54,1 0 0,1 0-74,-1 0 1,-4 0 3,-1 0 65,-6-6 0,3 2-9,-6-5 0,0 4-2,-1-5-6,-5 0 23,4-5-32,-12 1 0,4 1 19,-10 3 0,2-2-41,-7 7 0,0-4-10,-4 4 1,-6-5-8,1 5 1,-1-6-1,5 1 1,-4 2-8,-1-2 1,2 0 13,8-5 0,-1 6 9,6-1 1,0 0 42,5-5 1,0 5-46,0 1 1,2-1 79,3-5 1,3 0-29,6 1 0,6 1 10,0 3 1,-1-3 58,-4 3 1,-2-3-81,-3-2 1,1 5 60,-6 1 0,0 4-31,-5-5-80,0 7 67,0-10 0,-7 11-78,-2-3 0,-11 3 71,-4 2 0,-4 0-191,-2 0 0,6 0-74,-1 0 0,3 2 253,-3 3 0,-3 3 0,5 7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8.6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1 382 6698,'0'-14'435,"0"-1"-385,0 0 0,0 1-7,0-1 0,0-5-59,0 1 66,0-8 0,0 6-138,0-3 0,0-2 46,0 6 1,0-4-152,0 4 1,0-5 56,0 6 0,5-1 136,0 6 0,6-1 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2.8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0 323 6950,'9'0'-5,"-3"-6"0,-6-2 121,0-7 0,0 4-17,0-4 0,0 4-80,0-9 0,0 2-9,0-2 0,2 4-190,3-4 123,-4-2 0,6 4 12,-7-7 0,5 7-137,0-1 182,-1-4 0,3 6 0,1-4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8.8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6822,'6'8'-311,"-4"-1"334,4-7 91,-6 0-214,7 0-76,-6 0 176,6 0 0,-7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9.2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30 7569,'8'-8'-479,"-1"1"454,-7 7 1,-2-5-74,-3 0 0,-3 0 20,-6 5 145,-1 0 1,-1 2-94,-4 3 1,4-2 89,-4 7 1,-1-5-98,1 5 1,1-2 72,4 2-62,0 3 0,0-5 80,1 7-126,6-1 1,-4 1 42,7 0 0,0-5-6,5-1 1,0-4-20,0 5 1,0-5 42,0 5 1,2-5-21,3 4 1,3-4 15,7 5 0,-2-5 14,-3 5 0,3-5-17,-4 5 1,0-1 14,0 6 0,-5 0 1,1-1 1,-4 1 3,-1 0 0,-1 1-79,-4 4 1,-3-2 65,-7 6 0,-6-4 7,-4 4 0,-3 7 0,-1 7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0.0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 7569,'-10'10'-360,"0"0"0,-1-6 339,-9 6 0,4-6 67,-4 0 1,2 0-98,-1 1 60,-4-4 1,-2 6-220,1-7 0,4 0-69,-4 0 279,6-7 0,-10-1 0,5-7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0.2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0 7569,'-7'9'-670,"-1"-1"662,-6-3 0,-1-4 72,0 4 0,0-3-56,1-2 0,-1 0-7,0 0 0,1 0-532,-1 0 531,0 0 0,1 0 0,-1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18.0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251 398 6530,'0'-15'-129,"0"0"354,0 0 0,1-1-36,4-4-186,-3 4 0,4-12-59,-6 4 1,2 1 57,3-1 1,-3-1-162,2-4 1,-2 6 57,-2 3 0,0-1-33,0 1 0,0 1 10,0 4 124,0 7 0,-6-5 0,-3 5 0</inkml:trace>
  <inkml:trace contextRef="#ctx0" brushRef="#br0" timeOffset="191">442 118 7569,'14'15'-537,"-5"0"667,-3-7 51,-6-2 1,-1-1-84,-4 0 1,-8 0-26,-7-5 0,-6 0-24,1 0 1,-4 0-122,-5 0 0,1 0-255,-6 0 207,6 0 0,-3 0-68,7 0 1,-1-5-41,1 0 228,0 0 0,-1-1 0,1-2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1.5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1 368 6650,'1'8'235,"4"-3"0,-1-4 51,5-1-206,1 0 0,5 5-40,0 0 0,1 0 63,4-5 1,2 0-144,8 0 0,-1 0 86,1 0 1,-1 0-90,0 0 1,-1 0 67,-3 0 0,1-2-56,-7-2 0,-4 0 27,-5-6 0,-2 6 7,2-6 0,1 0-8,-6-5 0,0 5 24,-5 1 0,0 4-24,0-5 1,-2 5 26,-2-5 0,-5 5-51,-5-4 0,-1 5 39,0-1 1,1-1-66,-1 1 1,-5-2 52,1 3 0,4 2-198,5-3-18,0-3 192,-4 0 0,6-2 16,3 0 1,3 5-27,2-5 0,7 2 62,2-2 0,4-3-54,2 4 0,0-3 35,0 2 0,4-3 7,1 3 0,-6-3 72,-4-1 0,-2 4 8,2 0 0,-2 2-65,-3-2 21,-3-3 1,3 10-24,-10-7 0,-3 7-82,-7-2 1,4 3 78,-4 2 0,3 0-244,-7 0 1,3 0-215,1 0 434,0 0 0,0 7 0,1 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2.6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192 103 7569,'8'7'-1017,"-1"-6"1006,-7 6 0,-2-2 258,-3-1 1,2 6-139,-7-5 0,0 5-37,-4-5 0,4 5-27,0-5 0,0-1 7,-4-4 0,-1 0-53,0 0 1,5 0-7,1 0 1,0-1-27,0-4 71,-5-3 1,13-2-103,-4 0 1,3 0 41,2-4 0,2-1-69,3 0 1,3-3 82,7 4 0,-1-4-17,1 8 0,5 2 24,-1-2 0,7 7 4,-1-2 1,-4 3 15,-1 2 1,1 2 5,-1 3 1,-6 3 60,-4 7 1,-7-4-77,2 4 1,-3-4-3,-2 9 1,-7 3 10,-2 1 1,-9-1-12,-2 1 0,-6 1 13,1 4 1,3-4 4,-3-1 1,2-1-12,-1 2 0,-2-2-6,6-4 1,2-3 4,8 4 1,-1-4 0,6-1 1,0 0-32,5-1 0,0-4 29,0 0 1,2-2-43,2 2 0,11-2 35,10-3 0,2-2-179,3 7 4,6-7 0,-5 9 0,3-7-89,-3-2 1,-3-1 257,-4-2 0,11 0 0,-4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2.8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0 6380,'-7'8'140,"6"-1"58,-6-7 1,5 0-50,-2 0 1,0 0-288,-6 0 74,7 0 1,-5 0-298,3 0 361,4 0 0,-6-7 0,7-1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3.3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1 7569,'8'0'-892,"-1"0"1104,-7 6 1,-5-3-83,0 7 1,-6-2-56,1 2 0,-3 2 24,-2-8 1,-5 8-68,1-2 1,-6-2 71,6 2 1,-2-2-176,1 2 0,4-2 47,-4-3 0,4-2-117,1 7 29,0-7 0,5 8 86,1-6 1,5 2-111,-1-2 98,4-4-89,7 12 0,3-6 89,5 3 0,3 3-25,2-3 0,-2 3 24,2 1 1,-1 1-3,2 0 1,-9 1 39,4 4 0,-10-4-37,0 4 0,-4 3-51,-1 1 0,-8 4 54,-7 1 0,-6 5-182,-8 1 217,-7-1 0,-2 2 0,-6 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4.0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0 7569,'-20'5'-117,"0"0"0,-1 0-145,2-5 1,2 0 321,-2 0 0,-3 5-19,3 0 0,-6 0-120,6-5 1,-1 0 131,5 0-266,1 0 213,-1 0 0,0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3.2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7146,'0'10'-390,"0"0"441,0-7-17,0 10 1,0-11-547,0 4 512,0-19 0,0 3 0,0-11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4.2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1 6844,'-14'8'281,"-1"-3"0,-6-4-35,-4-1 1,-3 2-153,-1 3 0,-2-4-184,-3 4 0,6-3 53,-6-2 0,11 2-215,-7 2 1,11-2-56,-1 3 307,4-3 0,1-2 0,0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4.9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1 485 6306,'14'0'456,"1"0"1,0 0-402,-1 0 0,1 2 32,0 3 1,-1-4-31,1 4 1,6-3 30,4-2 0,-2 0-26,1 0 1,1 0-24,4 0 1,-1-7 53,-4-2 0,3 0-114,-8 0 1,2-1 27,-1-5 0,-9 5 3,4 0 1,-8 2-43,2-1 0,-5-5 65,1 5 0,-7 0-45,-8 0 0,-1 5 30,-14 0 1,2-3-121,-1 2 1,-4-5 56,4 5 1,2-1-87,3 1 1,-2 2 32,1-7 0,5 7-55,5-2 142,7-3-35,-3-1 1,6-5 90,0-1 1,6 0-80,4 1 1,5-1 104,4 0 0,-1 0-24,7 1 1,-6-1-16,6 0 1,-7 1 85,1-1 0,-4 0-96,-5 1 0,-2 1 25,-3 3 0,-3-3-15,2 3 1,-10 3-50,-9 2 0,-1-1 49,-9 1 0,1 0-169,-5 5 0,1 0-15,3 0 0,-1 0-113,7 0 1,-1 0 47,5 0 217,1 7 0,-1 1 0,0 7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6.2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1 515 6811,'10'8'291,"0"-3"1,-6-3-174,6-2 0,-5 0-93,5 0 35,0 0 0,6 0 4,4 0 0,-4 2-35,4 2 0,-4-2 51,-1 3 0,4-3-83,1-2 0,6 0 65,-2 0 0,-1 0-72,2 0 0,-6-5 67,6 0 1,-6-7-22,6 3 0,-7 0-9,2 0 1,-6-1 0,-4-5 0,-3 5-71,-7 0 0,0 1 74,0-6 1,-7 5-75,-3 0 1,-3 2 62,-2-2 1,-4-3-121,-1 4 1,-1 0 65,1 0 0,4 4-185,-3-5 186,2 0 1,4 0-19,3 0 1,2 7 17,3-2 0,4 2-26,-4-2 112,3 4-83,2-13 7,7 13 1,-4-11 68,7 7 0,0-6-61,4 1 1,1-3 70,0-2 1,-1 1-60,1-1 1,0 0 124,-1 1 1,-5-1-34,-5 0 1,-2 1-31,-2-1 1,0 0-24,0 1 1,-2 4 4,-2 0 1,-6 2-118,-10-2 0,4-1 114,-4 6 0,4 0-388,1 5 167,1 0 0,-1 0-440,0 0 71,7 0 552,-5 0 0,11 0 0,-4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6.9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15 7100,'0'-15'0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7.46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0 7569,'2'8'0,"3"-3"-503,-3-3 423,4 4 1,-8-4 0,-2 3 318,-6-3 1,-3-1-218,-2 4 0,-1-3-18,-4 3 0,4-2-62,-4 2 0,-1-4 107,1 4 1,1 2-93,4-2 0,0 0 77,1-5 1,-1 0-158,0 0 24,1 6 47,-1-4 1,2 6-52,3-3 77,3-3-118,7 11 87,0-12 17,7 6 0,1-6 5,7 4 1,4-3 52,1 3 1,0 1-16,-6-1 1,1 5 4,0-5 1,-7 6 86,-3-1 0,1 3-61,-1 2 1,0 0 21,-5-1 0,-5 1-40,0 0 0,-6 4 86,1 1 0,-5 1-59,-4-1 1,1-4-42,-7 4 0,2-4-23,-1-1 1,-4-5-121,4-1 1,1-4-414,-2 5 554,7-7 0,-9 4 0,4-7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5.3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441 206 7569,'0'8'-995,"0"-1"937,0-7 286,-6 0 1,-4 0-119,-10 0 0,-3 0 98,-6 0 1,0 0-258,-1 0 82,-6 0 1,4 0-175,-8 0 0,9 0 66,2 0 1,0 0-211,4 0 0,4 0 285,1 0 0,4 0 0,1 0 0</inkml:trace>
  <inkml:trace contextRef="#ctx0" brushRef="#br0" timeOffset="253">191 441 6866,'0'-14'421,"0"-1"0,0-1-318,0-4 0,0-1-110,0-4 0,0-2 72,0 2 1,5-3-101,0-1 0,5 0 112,-5-1 0,1 2-337,-1 4 1,-3-2-34,3 6 1,-2 1 292,2 4 0,3 0 0,7 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1.8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500 162 7569,'-7'8'0,"-2"-3"0,-5-4 0,0-1 0,-9 0 0,-7 0 0,-1 0 0,-8 0 0,7 0 0,-3 0 0,-1 0 0,2 0 0,0 0-45,4 0 0,6 0-569,-1 0 445,7 0 1,-3 0-41,6 0 209,7 0 0,-5 0 0,5 0 0</inkml:trace>
  <inkml:trace contextRef="#ctx0" brushRef="#br0" timeOffset="217">221 426 7224,'8'0'148,"-2"-6"24,-6-4 0,-1-5-52,-4-4 1,3 1-138,-3-7 0,4 1 85,1-6 1,0 1-110,0 0 1,0-1-363,0 1 304,0-1 0,0 3-305,0 2 0,1-1 404,4 6 0,3 1 0,7 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8.5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0 7569,'-7'8'-764,"-1"-1"868,-7-7 14,1 0 0,-3 0-74,-2 0 1,-4 0 7,-7 0 0,6 0-63,-1 0 1,3 0 53,-3 0 0,-1 0-179,6 0 0,-4 0 59,4 0 1,1 0-396,4 0 472,0 0 0,1-7 0,-1-1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8.7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 6990,'-23'0'-53,"-4"0"264,2 0 1,-3 0-45,-1 0 0,-1 0-313,1 0 1,0 1 59,-1 4 1,6-3-523,-1 3 608,7-3 0,-3 4 0,6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9.5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15 471 7569,'0'8'-919,"-2"-1"1313,-2-7 80,2 0-84,-5 0-282,7 6 0,2-4-92,3 3 1,3-4 86,7-1 0,0 2-108,-1 3 0,7-3 64,4 3 0,3-4-74,1-1 0,1 0-18,-1 0 1,5 0 64,1 0 1,-6-5 20,-5 0 1,-4-6-20,5 1 0,-8 2 41,3-2 1,-8 0-40,-3-4 1,-5-1-38,0 0 1,-5 5 44,-9 1 1,-1 1-96,-14-2 1,-1-2 46,-8 7 1,3-4-86,-4 4 0,6-5-72,4 5 0,-1-2 20,7 3-62,-1-5 102,5-5 14,7-1 1,2 0 42,6 1 1,6 4 67,4 0 1,10 0 20,4-5 0,4 1-52,1-1 0,1 0 115,-1 1 0,-6-1-69,-3 0 0,-4 1 80,-1-1 1,-7 0-60,-3 1 0,-4 4 1,-1 0 1,-6 2-40,-4-2 1,-5 2-2,-4 3 1,-4 3-184,-7-3 1,1 4 65,0 1 0,4 0-266,1 0 0,1 1 130,-2 4 1,4-1 231,6 5 0,1 1 0,-1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3.4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1 559 7569,'0'-15'-83,"0"1"1,0-3 130,0-2 0,0-6-97,0-9 0,0 1 66,0-6 1,0 0-112,0-5 0,0 4 149,0 1 1,0 5-193,0-5 1,0 6 136,0-1 0,0 3 0,0 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31.2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30 7569,'0'8'-494,"0"-1"494,0-7-279,-7-13-5,6 9 284,-6-9 0,7 7 0,0-2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31.7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0 7569,'-13'2'-744,"3"3"528,-3-3 0,5 4 0,-7-6 549,0 0-115,0 7 0,1-4-137,-1 7 0,0-5-40,1 4 1,4-4 2,0 5 0,2-5-44,-2 5 0,2-2 59,3 2 1,3-2-89,-3-3 0,4-2 36,1 7 0,0-5-75,0 5 1,0-5 9,0 4 1,0-4-17,0 5 20,6 0 1,3 3 41,5-3 0,1 3-21,0-3 1,-1-2 14,1 2 0,0-2 14,-1 1 0,1 5 12,0-5 1,-5 4 1,-1 2 1,-5-5 55,1 0 1,-4-1-68,-1 6 0,-1 0 61,-4 0 0,-3-1-49,-7 1 1,0 5 3,0-1 0,-4 1 4,-1-6 0,-6-4-18,2 0 1,-4-2-71,-2 2 1,1-2 68,0-3 0,-1-3 0,1 4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30.5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265 618 7569,'8'0'-464,"5"-7"1,-6-1 663,2-7 0,-2 4 53,-7-4 0,5 4-117,0-9 1,0-1 54,-5 1 0,4-6-46,1 2 1,0 1-202,-5-2 0,0 6 15,0-6 1,2 7-76,3-1 0,-4 2-215,4 3 0,-3-1-20,-2 0-393,0 1 744,7-1 0,-6 0 0,6 1 0</inkml:trace>
  <inkml:trace contextRef="#ctx0" brushRef="#br0" timeOffset="300">529 368 7569,'0'15'-996,"-1"-2"1067,-4-4 0,2-2 10,-7-7 1,0 0 175,-5 0 1,1 0-52,-1 0 1,-1 0-61,-4 0 1,-3 0-81,-6 0 0,4 0 60,1 0 1,1 0-84,-2 0 0,-2-5 72,2 0 0,2-6-147,-1 1 0,4-3 71,-4-2 0,6 0-111,-2 1 0,-1-3 29,1-2 1,2 3-119,8-4 0,-1-1-64,6 1 1,0-4-41,5 4 1,2-4-109,3 4 0,3-5 123,7 6 0,-1-1 250,1 6 0,6-1 0,-4 0 0,4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29.8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559 250 7104,'-15'0'10,"-1"0"32,-4 0 1,1 5 29,-11 0 1,-1 0-24,-8-5 1,-3 1-137,3 4 0,-2-3-62,1 3 0,0-4 96,5-1 1,1 5-189,5 0 0,4 0 241,1-5 0,6 7 0,-4 1 0</inkml:trace>
  <inkml:trace contextRef="#ctx0" brushRef="#br0" timeOffset="235">221 544 6464,'0'-15'516,"0"1"-280,0-1 0,0-1 4,0-4 1,0-3-164,0-6 1,0-2-10,0-4 0,0 3-172,0-7 1,0 6 65,0-1 1,-5 3-267,0 1 1,0 6 155,5-1 1,0 6-275,0-6 422,0 7 0,0-3 0,0 6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47.95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16 15 7569,'0'8'-992,"0"-1"665,0-1 527,0-4-439,0 5 136,0-21 1,0 10 102,0-11 0,-7 10 0,-1-2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48.09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15 59 6254,'0'-14'-11,"-6"-8"1,-3-1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44.54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15 706 7569,'0'15'9,"-2"-7"109,-3-3 55,4-4 99,-6-1 1,7-6-221,0-4 0,5-3 36,0-2 1,6-6-9,-1-3 0,5-4-46,4-2 0,-2-1 22,2-3 1,3-3-137,-3-8 1,7 1 56,-1 0 1,-2 0-70,1 0 0,-6 7 34,2 2 0,1 4-344,-1 2 0,-1 1 11,-4 4 1,-2-3 390,-3 8 0,3-1 0,-5 5 0</inkml:trace>
  <inkml:trace contextRef="#ctx0" brushRef="#br0" timeOffset="377">88 265 7569,'15'0'-317,"0"0"1,1 0-1,4 0 543,4 0 1,10 0-39,6 0 1,9-5-70,5 0 0,8-1-87,1 1 1,1-2 83,-5-2 1,3-5-113,-3 5 1,3-4 105,-8-2 0,-2 0-46,2 0 0,-13 1-17,-2-1 1,-8 0 2,-7 1 1,-4-1-80,-10 0 0,1 5 56,-6 1 1,-7 4 1,-7-5 0,-13 7 20,-7-2 0,-14 3-120,-10 2 1,-8 0 49,2 0 0,-3 0-235,8 0 1,4 5 72,1 0 0,3 2-501,2-3 684,0-2 0,0 11 0,0-5 0</inkml:trace>
  <inkml:trace contextRef="#ctx0" brushRef="#br0" timeOffset="892">1073 486 6543,'-15'0'76,"-1"0"-57,-4 0 1,-1 0 20,-3 0 0,-4 4-44,4 1 0,-4 5 39,-2-5 0,6 6-79,-1-1 0,7 3 74,-1 2 1,7-5-86,3 0 0,0-1 45,0 6 0,2 0-5,7 0 1,0-1 2,0 1 0,7-2 11,2-3 0,9 1 39,2-6 1,11 5-39,-2-5 0,9 0 32,-4-5 1,1 0-28,-6 0 1,0-2 157,1-3 1,-3-3-48,-2-7 1,-4 1 44,-6-1 1,-2 0-85,-3 1 1,1-1 2,-6 0 1,0 0-145,-5 1 0,-2 1 79,-3 3 0,-3-2-231,-6 8 1,-1-6 71,0 5 1,1 0-249,-1 5 0,0 0 392,0 0 0,1 0 0,-1 0 0</inkml:trace>
  <inkml:trace contextRef="#ctx0" brushRef="#br0" timeOffset="1554">1294 544 6670,'0'10'-649,"0"0"686,-7-7 0,1 10 7,-4-3 0,2-2-9,3 2 1,3-5 98,-3 5-57,-3 0-31,6 4 1,-4 1-24,6 0 1,0-6-5,0 1 0,5-5 6,0 5 47,6-7-58,-3 10 1,7-11 15,0 3 1,-6-4-21,1-1 1,0-4 11,5-1 1,-1-5 6,1 5 0,1-6 10,4 1 0,-4 2 2,4-2 1,-4 0 46,-1-5 1,0 1-54,-1-1 0,6 0 30,0 0 0,1 1-22,-2-1 1,-2-5 18,2 1 0,4-6-18,2 6 0,-2-7 4,1 1 1,-4-8-66,4-1 0,-4 0 56,4 4 1,-6 1-97,2 0 0,-5 1 83,-6 3 1,4-1-130,-3 7 1,-3-1 29,-2 5-131,3 1 92,-7-1 68,6 7 1,-9 3 9,-3 10 1,-3 3-5,-6 7 0,-1 4-31,0 1 0,2 4 29,3-4 0,-8 6-44,4-1 0,-4 2 47,3 3 0,-1-1-53,-4 1 1,4 4 55,-4 0 0,2-1-13,-1-9-11,2 4 41,-4-12 1,11 11-32,0-8 1,2 1 27,-2-6-24,-3-5-19,12 4 73,-6-12 0,9 6-43,3-7 1,3 0 87,7 0 1,1-5-75,4 0 0,-3-6 105,8 1 0,-1-5-20,6-4 1,4 1 57,0-7 1,6 1-96,-6-6 1,12 1 1,-2-1 0,3 1-138,-3 0 0,5-1 86,0 1 1,5 4-96,-5 1 1,-1 6 35,-9-2 80,-3 4 0,-7 1 0,0 0 0</inkml:trace>
  <inkml:trace contextRef="#ctx0" brushRef="#br0" timeOffset="2251">2014 588 7569,'15'0'-883,"-1"0"573,1 0 1,0 0 319,-1 0 0,6 0 152,0 0 0,6 0 87,-2 0-215,-3 0 1,10-4 9,-6-1 1,6 0 4,-7 5 0,3-5-6,-3 0 1,2 0 3,-6 5 1,-5 0-36,-6 0 88,1 0-191,-2 0 98,5 0-139,-11 7 104,-2 1 0,-8 6-99,-7 1 1,0 0 44,1 0 1,-1-2 57,0-4 0,2 4-2,3-3 1,-1-2-45,6 2 64,0 0 1,5 0 8,0 0 8,0-7 0,7 3 42,3-6 0,3 0-60,1 0 1,6 0 81,0 0 0,1-1-70,-2-4 1,-1 2 42,7-7 1,-7 5-35,1-5 1,-2 0 23,-3-4 1,6 4-2,0 0-19,-1 0 1,-4-3-65,0 3 83,-7 4-106,-2-1 82,-6 6-133,0-6 0,0 19 35,0 2 0,-5-1 53,1-3 5,-1 0 25,5 5 1,6-2-30,4-3 1,3 1 95,2-6 1,6 0-81,3-5 0,-1 0 124,2 0 1,-1 0-56,6 0 0,-1-5 74,1 0 0,-6-6-54,1 1 1,-6 2 0,6-2 0,-7 0 50,1-5 1,-2 1-65,-3-1 0,-4 2 4,0 3 1,-7-3 61,2 3-167,-3-3 0,-4 3 94,-3 0 0,-5 7-158,-9-2 1,-9 4-22,-6 1 1,-7 5-112,2-1 0,-4 8-152,-1-2 1,5-2 387,0 2 0,6 6 0,-3 7 0</inkml:trace>
  <inkml:trace contextRef="#ctx0" brushRef="#br0" timeOffset="2662">3219 618 7569,'15'-7'-746,"0"6"1,-1-11 824,1 7-16,-7-6 1,0 9 86,-3-3-86,-3-3 1,3 7-18,-10-4 0,-3 3-41,-7 2 1,0 0-14,1 0 1,-1 0-12,0 0 65,0 7 1,1 1-117,-1 6 1,5 0 86,0-5 1,7 4-93,-2-3 0,4 3 74,1 2 1,0-5-58,0 0 1,1-2 49,4 2 1,3 1 3,7-6 0,5 1 61,-1-1 0,12-3-62,-1 3 0,4-4 81,0-1 0,-3-4-71,4-1 1,-4-7 117,-2 2 1,-1 2-56,-4-2 1,2 1 85,-6-6 1,-2 0-63,-8 1 0,-4-1-34,-6 0 1,-1 0-106,-4 1 0,-10 4 65,-9 0 1,-4 7-213,-2-2 1,-4 3 69,0 2 1,-5 0-52,4 0 0,3 0-77,7 0 251,-3 7 0,12 1 0,-5 7 0</inkml:trace>
  <inkml:trace contextRef="#ctx0" brushRef="#br0" timeOffset="3060">3454 633 7569,'23'0'0,"5"0"-137,-3 0 1,-3 0-148,3 0 0,-2-5 359,1 0 0,2-7 21,-6 3 0,4-5-130,-4 0 1,5-1 62,-6 0 0,2 1-75,-1-1 0,-4 0 64,4 1 0,-4 0-6,-1 5 0,-5 2 8,0 7 1,-6 0 29,6 0-85,-6 0 0,2 2 51,-6 3 0,0 3-98,0 7 0,-2 4 51,-2 1 0,-5 4-82,-5-4 0,1-1 52,3-4 0,-3 0-12,3 0 1,3-1 59,2 1 0,-1-5-62,1 0 70,0-7 1,7 3-40,3-6 1,3 0 99,7 0 0,1-5-67,3 1 0,3-8 94,2 2 1,6 2-1,-1-2 1,0 5-73,6-4 1,-9 5 43,-2-1 1,-1 4-37,2 1 0,1 0 5,-7 0 1,6 0 1,-5 0 1,-1 5-34,-4 0 1,0 1 33,-1-1 0,1-3-175,0 3 0,-1 1-226,1-1 374,0 0 0,6 1 0,2 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50.92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0 280 7569,'15'0'-470,"0"0"1,4-6-1,1-4 512,-2-3 0,-2-7 38,-1 1 1,6-3 90,4 3 0,-3 3-64,3-4 1,-6-1-44,6 1 1,-5 0-80,4 6 1,-1-1 41,1 0 0,-1 6-52,-3-1 1,-4 7 92,4-2-135,3 3 0,-7 2 75,4 0 1,-11 2-43,-4 3 1,-3 3-27,-2 6 1,-2 1-12,-3 0 1,-3 4-54,-6 1 1,4 1 93,0-1 1,0-4-46,-5 4 0,6-4 32,-1-1 1,7-5 61,-2-1-70,3-5 0,4 2 87,3-6 0,3-5-21,6 0 1,8-6 4,2 1 0,-3-3 21,-1-2 0,1 2-43,-1 4 1,-1-5 76,-4 5 1,-5 2-64,0 2 0,0 4 92,4 1 0,-4 0 9,0 0-52,0 0 1,-1 6-48,1 4 1,-6-2-3,0 2 0,0 0-159,1 4-16,-4-5 180,6 4 0,-7-5-129,0 6-13,0 1 116,6-7 1,-2 5 8,5-3 0,1 3 0,5 2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51.1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1 750 6026,'14'-1'228,"1"-4"1,0-3 54,-1-7 0,6-5-179,0 1 1,4-12 24,-4 1 0,6-4-5,-2 0 0,2-4-9,-1-6 1,1 2-59,-6 3-31,-1-4 1,-11 12 0,-3-5-189,-3 0 0,-2 5-48,0-3 1,-7 3-148,-2 1 0,-9 1 357,-2 0 0,-13-1 0,2 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49.77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265 500 7275,'-1'9'-476,"-4"-4"626,3-4 0,-6-1 59,3 0-161,3 0 1,-4-1 37,6-4 1,1 1-44,4-5 1,-1-6 36,5-5 1,-4-1-109,5 1 1,0-1 94,5-3 1,-6-2-160,1 6 1,0-5-111,5 6 0,-1-6-106,1 6 1,-2-2-240,-3 1 547,3 4 0,-5-6 0,7 8 0</inkml:trace>
  <inkml:trace contextRef="#ctx0" brushRef="#br0" timeOffset="225">633 74 7569,'14'0'-187,"1"0"206,0 0 1,-7 2 0,-1 1 459,-1 2-173,-4 0-25,4-5-166,-19 0 1,2 0 63,-14 0 1,1 2-187,-6 2 1,-6-2 112,-3 3 0,-7-3-176,2-2 0,-8 4 41,8 1 1,-3 0-208,3-5 0,6 0 54,4 0 0,3 0-44,1 0 0,2 5-656,4 0 882,-4 0 0,12-5 0,-5 0 0</inkml:trace>
  <inkml:trace contextRef="#ctx0" brushRef="#br0" timeOffset="601">1015 574 6975,'-10'5'-297,"0"0"1,1 0 383,-6-5 1,5-2 162,0-3 1,0-3-126,-4-7 1,-1-4-49,0-1 1,2-6-10,3 1 0,4-4 15,6-5 0,0 3-116,0-4 0,0-1 71,0 2 0,6 0-170,4 4 0,10 3-2,4 2 1,4-3-4,2 4 0,-1 3-451,0 1 588,7 4 0,2-5 0,6-2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29.3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30 7569,'-15'0'-250,"0"0"0,-1 0 358,-4 0 1,-1 0-25,-3 0 0,-4 0-205,3 0 0,-1 0-11,2 0 0,1-2-102,3-3 234,4 4 0,-5-12 0,6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2.0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455 162 7569,'0'15'-959,"0"-7"919,0 5 143,-7-11 0,4 5-95,-7-7 1,5 0-11,-4 0 1,4 0-26,-5 0 3,0 0 0,0-7 17,1-3 1,5-3-9,-1-2 0,4 1-26,1-1 52,0 0 1,0 1-31,0-1 0,5 0 17,0 1 1,6-1 14,-1 0 1,1 5-12,-1 1 1,3 5 42,-3-1 0,3 4-39,2 1 0,-1 0 62,1 0 0,-5 1-3,0 4 0,-2 3-43,2 7 1,-4 1-11,-6 4 1,0-2 17,0 7 1,-6-3-44,-4 3 1,-3 3 36,-2-4 0,0-1-31,1 2 1,-1-3 21,0 3 1,1 1-49,-1-6 1,2-1 36,3-4 1,-1 4-7,6 1 1,-5 0-26,5-6 0,0-4 27,5 0 1,0-5-6,0 5 4,0-7 0,0 10 1,7-11 0,2 3 0,6-4-104,5-1 1,-2 0-148,6 0 0,1 0 251,4 0 0,7-6 0,2-3 0</inkml:trace>
  <inkml:trace contextRef="#ctx0" brushRef="#br0" timeOffset="2128">117 839 7569,'-15'0'-1445,"0"0"1564,1-7 33,-1-1 0,0-7 40,1 0 1,6-6-115,3-3 0,-2-4-72,2-1 0,2-7 25,8-4 1,5-2-206,9-2 0,-1 0 71,7 0 0,-1 0-120,6-1 223,-1 1 0,0 0 0,1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52.22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354 30 7429,'-10'0'-103,"0"1"104,-2 4 0,-1-3 105,-1 3 0,-1-4-169,0-1 0,-6 0 60,-3 0 1,-3 0-11,3 0 0,-4-1 67,4-4 1,1 3-173,-2-3 0,7-1 118,-1 1 0,2-7 0,3 4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52.44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294 0 6098,'-15'8'809,"6"-1"-464,-1-7 1,0 5-404,-5 0 0,-4-1 40,-1-4 0,-6 0-153,2 0 1,1 0-27,-2 0 1,2 0 196,-1 0 0,-4-6 0,5-2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54.89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1 368 7054,'0'9'-523,"0"1"520,0-6 407,0 2-88,0 1-47,0-6-196,7 12 1,1-11 96,6 3-133,1 3 0,5-6 37,-1 3 0,1-4-85,-5-1 1,-1 0 51,1 0 0,1 0-92,4 0 0,-4 0 59,4 0 1,1-5-68,-1 0 0,-1-1 74,-4 1 0,-5 3-39,0-3 1,-7 2-17,2-2 51,3 4-14,-6-6 1,4 5 9,-6-2-22,0 2 18,0-5 0,-2 2-16,-2 1 1,0-3 11,-6 2 1,6 3-40,-6-2 20,0-5 1,-5 6-2,1-7 0,4 5-35,0-4 46,7 5 1,-9-9 4,7 4 1,0 0-13,5 0 1,0 4 28,0-5 0,5 0-23,0-5 0,7 1 77,-2-1 0,3 0-11,1 1 0,1-1 76,0 0-24,-1 0 0,1 1-50,0-1 123,-7 0-85,-2 1-43,-6-1 1,0 5 0,0 0 1,-6 7-21,-4-2 1,0-1-92,-4 1 0,2 0 95,-7 5 0,2-5-193,3 0 1,-1 0 52,0 5 0,0 0-227,1 0 0,-1 0 119,0 0 0,6 0-553,-1 0 764,7 0 0,-11 7 0,6 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56.14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250 0 6806,'-15'7'91,"1"-6"1,-1 6-9,0-7 1,0 0-77,1 0 0,4 5 61,0 0 1,2 1-132,-2-1 1,-3-3 27,3 3 0,2 1-113,-2-1-9,7 7 158,-10-4-105,11 6 58,-4 1-6,6 0 35,0-1 0,2-4 10,2 0 0,0-2-1,5 2 1,-4 1 8,5-6 1,0 7 0,5-2-2,-1 3 1,-1 1 116,-3 1-116,3 0 0,-11-1 23,3 1 0,-4 0 0,-1 0 0,-1-1 12,-4 1 0,-3 0-12,-7-1-33,0 1 20,7 0 1,-5-1-12,3 1 1,-3-5 12,-1 0 1,-1-7-171,0 2 0,5 1 34,1-1 123,5 0 0,-9-5 0,5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5:55.312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339 251 7168,'8'0'-337,"-1"0"1,-9 0 498,-3 0 1,0 0-74,-10 0 0,2 0-13,-11 0 1,4 0-21,-4 0 0,1-5-113,-2 0 1,-1 0 78,7 5 1,-6 0-19,6 0 42,-1 0 0,5-2-296,1-2 146,-1 2 1,5-5-215,0 7 0,5 0 318,-4 0 0,5-6 0,-2-2 0</inkml:trace>
  <inkml:trace contextRef="#ctx0" brushRef="#br0" timeOffset="269">30 457 7569,'8'-10'0,"-3"0"0,-3 5-419,-2-5 0,5-1 481,0-9 1,4-1 31,-4-4 0,5-2-8,-5 2 1,2-3-15,-3-1 1,-2 5-117,3-1 1,-3 2 64,-2-1 0,0-2-78,0 6 1,5 0 76,-1 6 0,1-1-491,-5 0 471,0 7 0,7-5 0,1 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6:04.22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1 324 7025,'0'9'291,"0"-3"66,0-6-290,6-13 0,1 3 27,3-9 1,3 2-109,-4 3 1,4-1 48,2 0 0,0-4-20,0-1 0,1-5-57,3 6 1,-1-6 57,7 6 1,-1-2-87,6 1 1,-6 8 93,1-2 0,-6 4-43,6 0 0,-7 2 29,2 3 1,-4 4-8,-1-4-6,-7 3 0,3 9-6,-6 2 0,0 6-19,-5 5 1,0-2 31,0 6 0,-2-4-22,-3 4 0,2-1 17,-7 2 1,2 1-16,-2-7 1,2-1 8,3-8 1,4 3-3,-4-3 3,3-4 11,2 1-22,0-7 0,7-2 16,2-3 0,0-3-4,0-6 0,3-1-31,7 0 0,-2-4 28,2-1 1,-2 0-62,-3 6 1,1-1 53,0 0 0,0 5-9,-1 1 0,1 5 21,0-1 0,-1 4 4,1 1 1,-5 0 44,0 0 1,-2 1-60,2 4 0,-4 4 32,-6 5-28,7 1 12,-6 6 0,6-4 21,-7 2-20,0 4 0,0-7-159,0 4 1,1-5 154,4-6 0,4 4 0,5-4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6:08.7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486 15 7587,'0'8'444,"-7"-1"1,-6-7-299,-6 0 1,-7 0-187,1 0 59,-3 0 1,-1 0-1,0 0 6,-1 0 1,1 0 73,-1 0 0,-4 0-369,0 0 0,0 0 99,4 0 0,7-2 171,4-3 0,-4-3 0,0-7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6:08.9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7569,'8'6'221,"-2"2"1,-7 1-1,-4-3-74,-5 1 0,-3-6-47,-2 4 1,-4-3 55,-1-2 1,-6 0-362,2 0 1,1 0 166,-2 0 0,6 0-499,-6 0 0,7-2 537,-1-3 0,2 4 0,3-6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6:09.9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74 660 8824,'6'8'379,"4"-3"-289,-3-3 0,7-1 0,-1 3-51,5 0-41,2 1 1,-1-5 0,3 0-46,1 0 1,-4 0-88,6 0 0,-7 0 122,1 0 1,2 0 19,-1 0 8,0-6 0,-6 3-6,1-7 0,0 0 0,-1-5 1,-5 1 4,-5-1 1,0 5 11,1 0 0,-4 0 1,4-4 1,-5-1-39,-5 0 0,-1 1 32,-4-1 0,-3 0-80,3 1 1,-1-1 67,1 0 1,-3 0-100,3 1 0,-3-1 53,-2 0 1,5 6-33,1-1 1,-1 2 39,-5-2-16,7 3 23,-5 1 0,10 2 1,-7-5 0,7 4-16,-2-5 0,3 0 68,2-5 0,0 6-55,0-1 0,2 0 230,3-5-211,3 1 0,5-6 1,-2 0 82,-1 2 1,-2 2-41,2 1 1,1 1 3,-6-1 0,5 0 58,-5 1-71,0-1 0,-5 0 36,0 1 0,-7 0-28,-2 5 0,-6 1-116,-5 3 1,-1 3 10,-3-3 1,-6 8-152,1 2 1,-1 7 105,-4-3-726,3 5 363,8-6 475,-5 5 0,6 1 0,-8 9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6:11.3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1 324 7606,'5'-10'124,"0"0"0,6 1-126,-1-6 0,3-5 73,2 1 1,-1-6-60,1 6 0,5-8 96,-1 3 0,1 3-88,-6 1 1,6-1 32,0 1 0,-1 2-114,-4 9 0,1-3 29,4 7 1,-4-5-91,4 6 76,-4-1 13,-1 5 1,-2 6-72,-3 4 0,-4 3 60,-6 2 1,0 4-155,0 1 173,0 6 7,0-3 1,-5 5-24,0-4 0,-1 2 0,1-6 1,3 4 64,-3-4 1,4-5-70,1-5-74,0-1 97,0-1 1,6-1 21,4-7 0,3-7-22,2-2 0,0-4-3,-1-2 0,3 0 0,2 1 1,-2-1 0,2 0 1,-2 0 0,-4 6 15,-4-1 74,4 7-89,-4-4 102,-1 7-85,5 7 0,-12 1 38,4 6-34,4-5 6,-8 4 1,7-7-103,-3 4 0,-1 3 44,5-3 1,-4-2-277,5 2 330,0-7 0,11 10 0,2-5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4.8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0 824 7272,'15'-2'-43,"-1"-3"0,1-10 72,0-9 0,0-4-50,-1-1 1,6-4 37,-1-6 41,1 6 0,-5-21-78,-1 10 0,-1-1 93,-3 5 0,-2-7-136,-3 3 0,-3-2 49,3 7 0,-10-4-232,-5 4 0,-5-2 18,-4 2 228,3 3 0,-12 7 0,5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6:11.5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0 633 7569,'0'15'0,"0"-6"16,0 1 214,0-6-401,0 2-586,0-19 757,0 10 0,0-17 0,0 12 0</inkml:trace>
  <inkml:trace contextRef="#ctx0" brushRef="#br0" timeOffset="474">500 104 7569,'7'-8'-732,"-6"-5"457,12 4 1,-11 0 462,3-1 135,-4 7-196,6-10 0,-5 9 97,3-6-70,-4 7 22,-7-10 0,-3 11-78,-5-2 0,-6 2-33,1 2 1,-8 2 42,3 2 1,-2 0-138,1 6-1,-2-1 1,9 1 0,-5 0-48,1 1 0,3-2-1,4 0 0,0-4 31,1 5-52,6 0 0,-4 0 91,7-1 0,0-4-24,5 5 0,0-5 13,0 5 0,5-5-23,0 5 1,7-6 49,-3 6 0,9-5-27,2 5 1,0-2 25,-6 2 1,7 3-21,4-3 0,-2 3 32,1 2 1,-6-6-20,2 1 1,1 0 3,-1 5 1,-2-1-8,-8 1 1,1 5 5,-6-1 1,0 7 9,-5-1 0,-2-2-13,-3 1 1,-3-1 5,-7 2 0,-1 1-4,-4-7 0,-2 3-161,-8-3 0,-1-3-55,-3 4 214,3-10 0,-12 3 0,6-5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6:10.3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368 339 7569,'10'0'-689,"0"0"-11,-7 0 1858,3 0-884,-25 0 1,1 0-209,-16 0-57,2 0 1,3 0 0,0 0-158,-1 0 1,1 4 57,-1 1 0,8 0-24,2-5 0,-1 0 56,1 0 1,1 0 57,4 0 0,0 7 0,0 1 0</inkml:trace>
  <inkml:trace contextRef="#ctx0" brushRef="#br0" timeOffset="249">162 662 7569,'0'8'-695,"2"-1"606,3-7 0,-4-2 424,4-3 0,-3-3-92,-2-7 0,5-6-105,0-4 1,4-2-8,-4-3 0,5-6-42,-5-3 1,7-5-100,-3-5 0,-2 3 64,-2-3 1,1 4-288,-1 1 1,0 6 129,-5 4 0,0 4-911,0 6 1014,0-4 0,-6 12 0,-3-6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6:30.9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0 8143,'-8'0'903,"-5"0"-701,12 0-33,-12 0-34,4 0 0,1 0 131,-5 7-352,5 1 1,-7 2-32,1 0-64,-1 0 142,7 4 1,-5-2-126,3 2 0,-5-5 71,-4 10 0,2-6-65,-2 7 1,2-4 34,3-1 0,-1 0 30,0-1 1,2-4 37,3 0 1,-3 0 1,3 4 1,4-4-5,1 0 4,3-7 46,2 10 1,2-11-34,3 3 0,3-4 74,7-1 0,0 0-64,-1 0 1,6 0 70,-1 0 1,8 0-60,-3 0 0,-1 0 67,1 0 0,1-1-33,4-4 0,-4 3-20,-1-3 0,2 4 90,9 1-82,-4 0 0,5-2 0,-5-1 20,3-2 0,-3 0-13,3 5 1,-8 0-21,-1 0 0,-7 0-12,2 0 1,-4 0-6,-1 0 0,-2 2-11,-4 3 1,-2-2-49,-7 7 35,0-1 0,0 6 14,0 0-22,0 0 1,5-1 27,0 1 1,0-5 40,-5 0 0,5-6-43,-1 6 1,8-7 117,-2 2-81,3-3 0,1-2 1,3 0 104,2 0 1,-1-2-3,7-3 1,-6-1-55,6-4 0,-7-3 81,2 3 1,1 2-93,-2-2 0,1 2 5,-5-2 1,-1-3 17,1 3 1,0 4-63,-1 1 0,1-3-8,0-2 40,0 4 1,-6-3 46,1 4-182,-7 4 121,4-12 1,-20 11-45,-7-3 1,-6-1 41,-3 1 0,-6-2-196,1 2 0,0 4 60,4-4 1,3 3-69,2 2 0,4-5 184,6 0 0,1 1 0,-1 4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6:34.4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0 544 7569,'9'-6'0,"4"3"-258,-4-7 187,4 6 0,7-10 211,0-1 0,1-1 226,-1-9 0,-3 1-160,8-6 1,-2-4-45,1 0 0,-4-2-343,-10 2 149,3 3 1,-12-10-162,4 6 0,-3 1-759,-2 5 952,-7-1 0,-7 1 0,-9-1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6:33.6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74 397 7253,'-10'0'-137,"0"0"0,-1-1 1,-1-4 563,2-5 1,2 2-266,3-2 0,4-1 10,-4-9 1,3 2-84,2-7 1,2 6-77,3-6 1,1 3-130,4-3 0,8-3 74,-3 4 1,4 1-367,1-2 0,-2 7 112,6-1 1,1 2 295,4 3 0,1-1 0,-1 0 0</inkml:trace>
  <inkml:trace contextRef="#ctx0" brushRef="#br0" timeOffset="553">426 353 7569,'9'0'-234,"4"-1"322,-4-4 1,0 1-114,0-5 0,3-1 76,7-5 0,-2 0 43,2 1 1,-1-6-20,2 0 1,-2-4-5,6 4 1,-4 1-114,5 4 1,-6 0 82,6 1 1,-7-1-30,1 0 0,-2 7-90,-3 3 22,1 4 0,0-4-74,-1 0 147,1 0 1,-2 11-58,-3 4 1,-4 3 39,-6 2 1,0 1-86,0 4 1,-1-2 80,-4 6 0,-5-1-99,-9 2 1,7-2 70,-3-4 1,4-2-7,-4 2 0,2-3-51,3-1 14,-3-7 71,12 5-34,-6-11 1,14 5 62,2-7 1,5-7-19,0-3 0,6-1 7,-1 1 0,3-3 20,-3 3 1,-2-1 9,2 1 0,-2-2 66,-3 8-99,1-1 0,0 5 114,-1 0 0,-4 0-64,0 0 21,-7 6-91,10 2 1,-6 7-5,3 0 1,1-5-60,-6-1 1,6 0-180,-1 0 0,3 0-474,2-5 725,0-2 0,6 11 0,2-5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6:31.5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647 486 6626,'-15'0'371,"0"0"0,1 0-357,-1 0 0,0 0-77,1 0 23,-8 0 1,6 0-179,-4 0 0,-2 0 87,-3 0 0,2 0 131,-1 0 0,-1 7 0,-4 1 0</inkml:trace>
  <inkml:trace contextRef="#ctx0" brushRef="#br0" timeOffset="235">176 677 7008,'5'-10'-175,"0"1"321,0 5 0,0-14-19,0 4 1,5-6-40,-5 0 1,4 2-129,-4-6 1,5 1 73,-5-1 1,2-3-267,-3 8 0,-2-6-49,3 6 281,3-1 0,-6-1 0,4-2 0</inkml:trace>
  <inkml:trace contextRef="#ctx0" brushRef="#br0" timeOffset="521">588 633 6843,'7'-10'58,"2"0"1,0-1 270,0-9 0,0 2-310,0-6 1,4 1 20,-3-1 1,-3-3-335,-2 8 1,1-6 56,-1 6 237,0-1 0,-5-1 0,0-2 0</inkml:trace>
  <inkml:trace contextRef="#ctx0" brushRef="#br0" timeOffset="1572">529 1 7569,'-8'0'-716,"2"0"876,6 0-21,-7 0-59,5 0 47,-4 0 5,-1 6 42,6-4-82,-12 5 0,4-7-26,-5 0 0,4 5-9,0-1 1,0 3-7,-4-2 0,-1-3-6,0 2 1,1 5-20,-1 0 1,-1 0-37,-4 0 0,4 0 37,-4 0 1,4 4 3,1-3 0,0 3-4,1 2 1,-1-2-8,0-3 0,0 6 0,1-6 0,-1 11-25,0-6 1,6 3-8,-1-3 0,5-1-27,-5 1 23,0 6 1,0-5-11,1 4 1,4-2 30,-5 2 0,5-2-19,-5 6 1,5-6 12,-4 2 1,5 1 3,-1-1 1,2-1-4,-2-4 0,4 4 0,-4 1 0,3 0 6,2-6 1,0 1 0,0 0 1,0-1 10,0 1 0,0 0-14,0 0 0,2-2-7,3-4 0,-4 4 14,4-3-15,3 3 4,0 2 0,7-2-1,0-3 0,0 1 6,-1-6 0,1 2-1,0-2 1,-1-4 19,1 4 1,5-3-22,-1-2 0,7 0 51,-1 0 1,-2 0-44,1 0 1,1 0 95,4 0 0,1 0-83,-1 0 1,0 0 23,1 0 0,-1-7 6,1-3 0,-1 2 4,0-1 0,-4 0 36,-1 0 1,1-9-53,4 3 1,1-3 24,-1 3 1,5-1-17,1-4 1,-1 2 18,-5-6 1,1 4-33,-1-4 0,-1-1 1,-4-4 0,3-1-41,-8 1 0,1 0-4,-6-1 1,-5 1-84,-5-1 0,-2 3 71,-2 2 0,-2-3-76,-2 4 0,-5 1 54,-5-1 0,-8 6-29,-2-2 1,-4 4 34,-1 1 0,-1 0-81,1 1 1,1 0 69,4 5 0,-2-3-60,6 7 0,-4-4-6,4 4 0,-1-5 24,1 5 0,2-2-134,-6 3 0,4 2 53,-4-3 0,-6 3-212,-4 2 1,0 0-163,4 0 542,1 7 0,-7 1 0,-2 7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1.8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0 7569,'0'9'-182,"0"-3"1,0-4 189,0 3 528,0-4-549,0 6-755,-7-7 474,5 0 294,-4 0 0,6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2.1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15 6738,'15'-14'0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2.2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59 7412,'-5'-9'1,"0"-1"1,1 5-2,4-5 0,0 0 0,0-4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5.4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8070,'-15'0'409,"1"0"1,-3 5-314,-2 0 1,1-1-165,-7-4 0,6 0 110,-6 0 0,2 0-270,-1 0 1,1 0-98,3 0 0,4 0 9,-3 0 1,7 0 315,2 0 0,0 0 0,-4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5.3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1 868 7569,'8'-15'-1206,"5"1"1194,-5-1 0,7-3 260,-1-6 1,6-1-117,0-9 0,4-9-26,-4-1 0,-1-8-32,-4 3 0,0-5 2,-1 5 1,-5-6-99,-4 1 1,-4 1-251,-1 0 0,-1 5-330,-4-1 602,-4 3 0,-12 9 0,-2 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5.6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0 7569,'8'0'92,"-2"0"928,-6 0-1047,-13 0 1,2 0-270,-14 0 0,8 0-93,-3 0-56,4 0 445,1 0 0,0 0 0,0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6.1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74 500 7569,'8'8'-747,"3"0"1424,-6-3-408,0-3 1,2 4 151,2-6-477,-2 0 1,6 0 45,-3 0 1,5 0 119,4 0 1,-3 0-53,4 0 1,1-1 57,-1-4 1,1 3-130,-1-3 106,-4-3-70,5 0 0,-6-2 17,0 0 1,-1 0 13,1-4 1,0-1-42,0 0 1,-1-4 62,1-1 1,-2-1-20,-3 1 1,1 4-94,-6-4 0,0 9 83,-5 1-120,0 0 1,-11-3 104,-4 3 1,-10 4-100,1 6 1,1-5 50,-1 0 0,-1 0-154,-4 5 1,6 0 36,3 0 0,-1 0 50,1 0 107,1 0-74,4-6 1,2-3 121,3-5 0,4-1-65,6 0 0,1 1 112,4-1 0,2-1-44,2-4 1,3 4-26,-7-4 1,5 4-47,-5 1 1,-1 5 27,-4 0 1,-1 2-191,-4-1 1,-3 2 61,-7 7 0,-6 0-461,-4 0 1,-9 7 556,-5 2 0,-4 4 0,-1 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7.5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1 574 7569,'10'8'-413,"-1"-3"224,-5-4 0,7-7 876,-6-4-405,6-3 0,-2-8 14,5-4 0,6-4-88,-1-5 1,1 3-213,-5-4 0,-1-1 70,1 2 1,0-5-126,0 5 0,-7-1-102,-3 6 1,-5-1-227,-5 1 1,-5 5-272,-10-1 0,-4 7 658,-11-2 0,-2 4 0,-7 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8.4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310 1 6800,'-15'0'-513,"0"5"1141,1 0-500,-1 0 0,-5-5-94,1 0 1,-6 0-6,6 0 0,-8 0-236,3 0 0,1 0-53,-1 0 260,6 0 0,-10 6 0,5 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8.6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0 7044,'-15'0'216,"-1"2"-411,-4 3 1,4-4 57,-4 4 0,4-3 137,1-2 0,-6 6 0,-2 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0.0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0 265 6530,'7'-15'195,"0"0"-97,2 0 1,4-4-50,-3-1 1,3-1 0,2 1 0,-5 2-38,0-6 1,-1 6-55,6-2 1,0 6 30,-1 4 0,1-1 10,0 6-10,0-7 0,-1 11 11,1-4 1,-5 3-4,0 2 1,-6 2 37,6 3-31,-7-4 1,4 12 0,-7-3 0,0 3-4,0 2 1,0 0-21,0-1 0,0 1 26,0 0 1,0-1-25,0 1 24,0 0-31,0-1 21,0-5 0,2-3-90,3-6 0,3-2 55,6-2 1,-2-6-3,3-10 0,-9 4 36,9-4 1,-4 9-23,4 1 0,0 2 67,-1-2 0,1-1-62,0 6 0,-1 0 164,1 5 0,0 0-87,0 0 0,-2 1 50,-4 4 1,3-1-91,-7 5 1,5 1 53,-6 5-177,8 0 0,-9-1 78,7 1-303,-7 0 1,10-2 331,-3-3 0,3 3 0,2-5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0.3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 7569,'9'0'-385,"4"0"359,-12 0 932,6 0-936,-27 0 1,7 0 99,-16 0 1,3 0-290,-4 0 1,6 0 130,-1 0 1,2 0-351,-1 0 1,-2 5 437,6 0 0,1 0 0,4-5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0.5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0 397 7620,'8'-15'169,"-3"1"0,-3-1-119,-2 0 0,5-4-62,0-1 0,0-4-349,-5 4 0,0-5 361,0 6 0,6-7 0,2 3 0</inkml:trace>
  <inkml:trace contextRef="#ctx0" brushRef="#br0" timeOffset="350">265 676 7569,'8'0'-155,"5"0"-39,-3 0 1,-2-8 419,2-7-85,0-6 0,4-10-18,1-3 0,0-9-52,-1-6 0,4-5-45,-3 5 1,3 2 49,-8 8 1,-4-4-296,-1 4 1,-3 3 100,-2 2 1,0 3-239,0 2 356,-13-1 0,3 7 0,-11 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8.9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206 500 8129,'13'-2'153,"-3"-3"0,1-5-244,-6-9 70,7-4 1,-9-6-193,7-1 1,-6-4 145,6 0 1,-5 3-27,5 1 1,-5 9 53,5-8 1,-5 9-219,4 0 1,-5 4 23,1 1 1,3 1-10,2-1 1,-2 0 241,1 1 0,1 5 0,5-4 0,0 5 0</inkml:trace>
  <inkml:trace contextRef="#ctx0" brushRef="#br0" timeOffset="176">559 0 7569,'14'0'-177,"-5"0"321,4 0 276,-12 0 140,6 0 0,-20 0-368,-7 0 0,-8 2-23,-6 3 1,-5-2-83,-10 7 0,3-5-141,-3 4 0,5-5-199,5 0 226,-4-2 0,11 3-572,-7 0 0,11 0 122,-2-5 477,11 0 0,-9 0 0,5 0 0</inkml:trace>
  <inkml:trace contextRef="#ctx0" brushRef="#br0" timeOffset="550">926 485 7569,'-1'8'-255,"-4"-3"1,-5-3 541,-10-2 1,-3-2-44,-6-3 0,4-3-244,1-7 1,-1-1 59,-4-4 0,6-2-125,4-8 1,2 1 140,3-1 1,5-4-145,5 0 1,2 0-205,2 4 1,0 6 127,0-1 1,6 2-243,4-1 1,8-2 385,2 6 0,12 0 0,-1 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6.6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74 515 7569,'8'-7'-216,"3"-1"-82,-6-6 1,7-6 365,-2 0 0,4-6 379,6 2 0,-4-2-378,4 1 1,-4-3-329,-1 4 0,4 1-24,1-1 0,-2 6 283,-8-2 0,9-3 0,-2 0 0</inkml:trace>
  <inkml:trace contextRef="#ctx0" brushRef="#br0" timeOffset="193">632 1 7569,'-9'4'-136,"-1"1"1,-2 5 358,-7-5 0,1 0 358,-7-5 1,1 5-268,-6 0 0,1 1-230,0-1 1,-2-2-95,-4 7 0,3-5-84,-8 5 1,1-2-328,-5 2 0,5 1-27,0-6 0,6 5 448,-1-5 0,3 6 0,1-2 0</inkml:trace>
  <inkml:trace contextRef="#ctx0" brushRef="#br0" timeOffset="758">691 574 7569,'-8'0'-216,"1"0"580,7 0 0,2-7-138,3-3 0,3-4-85,7-6 0,1 2-47,4-6 0,3-2 14,6-9 1,0 9-144,1-3 9,-7 3 0,5-2 45,-4 3 0,-3 4-106,-1 6 0,-4 1-45,-1-1 1,0 7 65,-1 3-20,-6 3 54,6 2 19,-13 7 0,11 1-14,-8 7 0,1 4 6,-5 1 0,-1 1-12,-4-1 0,3-4 21,-3 4 0,2 1-40,-2-2 0,4-4 16,-4-5-15,3 0 27,2-2 1,2-2 8,3-6 0,3 0 14,6 0 1,1-6 5,0-4 0,-1 2-8,1-2 0,5 2-10,-1-2 0,1-1 36,-5 6 0,-1-5-29,1 5 1,0 0 89,-1 5 0,-4 0-78,0 0 1,-2 2-188,2 3 152,3 3 0,-6 7-406,2-1 1,4-1 434,-3-3 0,10 3 0,3-5 0</inkml:trace>
  <inkml:trace contextRef="#ctx0" brushRef="#br0" timeOffset="1318">632 794 7569,'-8'0'286,"-5"0"0,5-1-242,-7-4 0,6 1 205,-1-5 0,5-3-23,-5-7 1,7 1-86,-2-7 1,3 1-199,2-6 1,2 1-88,3-1 1,5-5-60,9-5 1,-1 0-248,7 0 1,-1-2 95,5 3 1,1-2 353,-1 2 0,14-4 0,2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7.4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7569,'-9'4'-719,"-1"1"812,6 7 1,-7-9 164,6 7 1,-6-7-134,1 2 0,-3 2-17,-2-3 0,-4 1-72,-1-5 1,0 0-194,6 0 0,-6 0-34,0 0 0,-4 0 127,4 0 0,1 0-64,4 0 0,-5-5 6,1 1 0,1-8 122,8 2 0,-3-3 0,5-1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3.3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60 618 7812,'0'-21'-22,"6"3"-77,4-7 0,3 6 79,2-6 1,-1 1-118,1-6 1,1 1 52,4 0 0,-2-1 84,6 1 0,1-1 0,4 1 0</inkml:trace>
  <inkml:trace contextRef="#ctx0" brushRef="#br0" timeOffset="190">515 118 7569,'0'8'248,"0"6"-46,0-13 1,-1 6 254,-4-7 1,-3 0-226,-7 0 1,-2 0-51,-2 0 1,-4 5-50,-6-1 0,-2 3-134,-4-2 0,3-3 25,-8 2 1,6 3-139,-5-2 0,10 0-931,-6-5 736,14 6 0,-12-4 309,14 3 0,-7 3 0,3 0 0</inkml:trace>
  <inkml:trace contextRef="#ctx0" brushRef="#br0" timeOffset="659">1162 251 6071,'-10'0'0,"0"0"0,5 1 9,-4 4 1,-1-3 162,-5 3 1,-4-2 24,-1 2 0,-6 3-170,1 7 0,2-1-3,-1 1 1,1 0-6,-1-1 0,2 3-4,8 2 1,4-1 42,0 7 1,7-7-18,-2 1 1,5-2-14,5-3 0,5 0-7,9-5 0,4 3 4,6-7 1,7 0 1,-3-5 59,6 0 1,-4-2-45,4-3 0,-7-3 99,3-7 1,-6 0-56,-4 1 0,-4-3 90,-6-2 1,-2 3-62,-4-4 0,-2 4-74,-7 1 1,-2 0 5,-3 0 0,-4 2-92,-11 4 0,2-3-406,-6 7 0,-1 0 202,-4 5 0,4 0-658,1 0 907,-1 0 0,2 7 0,2 1 0</inkml:trace>
  <inkml:trace contextRef="#ctx0" brushRef="#br0" timeOffset="907">1544 603 7569,'21'-14'0,"-4"-1"0,2 0 0,-4-4-567,-5-1 424,9-6 1,-14-2 628,10-6-202,-4-7 1,-1 5-103,0-3 1,-7-2-4,2 7 0,-3-1-453,-2 6 0,-7 0-52,-2-1 0,-11 7-215,-5 4 1,-9 4 540,-5 5 0,-10-3 0,-3 5 0</inkml:trace>
  <inkml:trace contextRef="#ctx0" brushRef="#br0" timeOffset="1251">750 750 6395,'-8'0'1002,"-5"-1"-698,3-4 1,2-3-114,-2-7 0,2-1-34,-2-4 1,-3 2 19,4-6 1,0-1-115,0-4 0,5-2-18,-1-4 0,4 3-118,1-8 0,1 1-263,4-5 1,8 2 223,7 3 1,8-4-499,1 4 1,9-2 79,11 2 392,3-4 1,7 6 0,0-7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20.6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691 45 7569,'0'-8'-834,"-2"-1"781,-2 5 1,0 2 197,-6-3 0,6 3 33,-6 2 1,5-5 206,-5 1 0,0-1-223,-4 5 1,-1 1-42,0 4 0,0-2-115,1 7-18,-7 0 1,-2 10-108,-7-1 0,-4 7 89,0-1 0,-2 3-86,1 1 0,0 0 35,-5 1 0,4-6-26,7 1 1,5-2 36,-1 1 1,9 2-83,1-6 1,2 4 84,8-4 0,-5 0-11,5-6 0,0 1-23,5 0 1,7-5 35,3-1 1,3-5 141,2 1 1,6-4-81,3-1 0,4 0 57,1 0 0,1-5-49,-1 0 1,-4-6 102,-1 1 1,-1-3-31,2-2 1,1 1-26,-7-1 1,1 5 99,-5 0-69,-1 1-30,1-6-12,-7 7 0,-1 3-36,-7 10 0,0 3 7,0 7 1,-2 1-41,-3 4 1,2 1 31,-7 3 0,7 4-5,-2-4 1,-2-1 41,2 2 0,1-6-30,4 6 0,-5-5-8,0 4 0,-2-4 7,2 4 0,2-4 5,-7 4 0,5-1-14,-4 2 0,-6 4-3,-5 0 1,-6 1-89,2 4 1,-9-1 59,-1 1 0,-5-3-185,4 3 0,1-3 64,5-1 1,-1-7-246,1-4 395,6-2 0,-5-3 0,5 1 0</inkml:trace>
  <inkml:trace contextRef="#ctx0" brushRef="#br0" timeOffset="884">765 471 7569,'14'0'0,"1"0"0,0 0-316,-1 0 211,1 0 1,-5 0 173,0 0 1,-1 0 170,6 0 0,0-2-69,0-2-102,-7 2 1,5-5-8,-3 7 1,-2-5-18,2 1 0,-2-3-24,2 2 1,-4 2 66,-6-7 1,2 5-33,3-5 12,-4 7 1,4-8-121,-10 6 0,2-2 23,-7 2 1,0 4-45,-4-4 1,-1 3 7,0 2 0,-4 5 74,-1 0 1,0 6-110,6-1 0,-1 3 44,0 2 0,2 1 37,4 4 0,-3-4-15,7 4 1,0-2 98,5 1 0,0-2-36,0 2 0,7-2 11,3-3 0,8-1 10,1-3 1,9 2-40,1-7 1,1-1 20,4-4 0,2 0-8,-2 0 1,1 0 39,-6 0 0,-1-6-39,-4-4 1,2-3 1,-6-2 0,-5 1 19,-6-1 11,1 0-219,-2 1 202,5-1-119,-11 7 1,3 1 50,-10 7 0,2 2-52,-7 3 0,7-2-16,-2 7 37,-3 0 1,4 4 37,-5 1 0,5-5-2,-1 0 1,4-6 53,1 6-58,6-6 1,3 2 63,5-6 0,3 0-53,2 0 0,2 0 102,4 0 0,3-2-21,-4-2 0,-1 0-21,2-6 0,-7 1 86,1-6 1,1 0-61,-6 1 1,3-1 46,-12 0-20,6 0-48,-9 1 1,3 1 5,-10 3 1,-3 3-83,-7 7 0,-1 0 75,-4 0 0,2 0-156,-7 0 1,6 2 36,-6 3 0,7-2-51,-1 7 1,2-2-93,3 2 0,-1 3 42,0-3 0,2-2-265,3 2 245,-3 0 0,12 4-39,-4 1 1,3-5 31,2 0 0,2-6 161,3 6 1,-2-6-19,7 0 1,5 3 115,4-2 0,2 0 37,-1-5 0,-4 1 42,4 4 1,1-3-18,-1 3 1,-1-4-70,-4-1 0,0 5 122,-1 0 0,0 2-4,-5-2 0,4 1-25,-3 4 1,2 3-31,-3-3 1,3 3-27,-7 2 0,0 1-34,-5 4 1,0-2 19,0 6 0,0-4-40,0 4 1,-2 1 68,-3 4-42,-10 0-72,-1 1 1,-12 4 108,4 0-131,-4 7 1,-1-10-180,-1 4 50,1-11 1,1 1-95,4-11 1,-3 4-238,8-8 1,-1-3 490,6-3 0,-1-8 0,0-5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2.3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7569,'-7'8'-156,"-1"4"292,-7-8 0,1 8 67,-1-2 0,-6-2-265,-4 2 55,4-1 0,-5 4-66,6-3 1,-1 3 122,1-3 0,4-2-111,-4 2 1,9-5 10,1 5 1,5-5-137,-5 5 227,7-7-228,-3 10 103,6-5 1,6 5 68,4-3 1,8 3 8,2-3 0,6 3-12,-2 2 0,4-6 116,1 1 0,-1-2-106,-3 2 1,-4 3 127,-6-3 0,-2 3-63,-4 2 0,-2-1 11,-7 1 1,-2 0-100,-3 0 1,-8 1 64,-6 3 1,-6-2-200,6 2 1,-6-2 63,6-3 0,-6 1-193,5 0 294,1-7 0,4 5 0,0-5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1.6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74 353 7569,'0'8'26,"0"-1"145,0-7 0,5-12-131,0-2 1,0-11 53,-5 1 0,5 1-101,0-2 0,0 6 93,-5-6 0,5 2-257,-1-1 0,3-2-75,-2 6 0,-2-1-83,7 1 1,-5 4-318,5-4 646,-7 10 0,10-3 0,-5 5 0</inkml:trace>
  <inkml:trace contextRef="#ctx0" brushRef="#br0" timeOffset="192">295 118 7569,'8'15'0,"-2"-6"-223,-6 1 109,0-7 438,7 4 118,-5-7-303,-9 0 0,-3 0 19,-9 0 0,-3 0-110,3 0 1,-7 0 66,1 0 1,-1 0-335,2 0 0,-3 0 155,8 0 1,-2 0-373,1 0 0,9-5 436,-4 0 0,3-6 0,-2 3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3.5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30 457 8146,'-8'-15'116,"1"0"-51,7 1 0,-4-8-85,-1-2 0,0-4 59,5-1 1,1-1-14,4 1 0,-1-2-407,5-4 267,1 4 0,5-3-163,0 10 1,6-2 276,3 6 0,4-6 0,1 3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3.9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0 294 6699,'0'-9'232,"0"-1"0,7 0-65,2-5 1,0 1-119,0-1 0,1-1-15,5-4 1,5 2-135,-1-6 148,1 6 0,-1-4-85,1 8 1,6-4 53,-1 3 0,-3-3-13,3 8 1,-2 4 17,1 1 0,-1-2-30,-3 2 0,-9 0 20,4 5 0,-5 7-21,-1 3 0,-2 3-9,-7 2 0,0-1-1,0 1 0,-2 5 5,-3-1 1,4 1 18,-4-6 1,-2 1-26,3 0 19,-1 0-8,5-7-83,0-2 44,6-6 0,4-6 46,10-4 1,-4 2-3,3-2 0,3 2 10,-3-2 0,3-1-19,-3 6 1,-3-5 24,4 5 0,-4 0-21,-1 5 0,0 0-52,-1 0 0,1 2 53,0 3 1,-5-2-115,-1 7 0,-4-2 100,5 2 22,-7 3 0,17 1 0,-4 9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4.9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1 720 7569,'1'-10'-476,"4"1"0,-3-1 459,3-5 0,1-6 252,-1-4 1,0-2-155,-5-3 1,5-4-118,0 0 1,0-5-128,-5 4 1,0 1 71,0 5 0,0 4 91,0 1 0,0 6 0,0-4 0</inkml:trace>
  <inkml:trace contextRef="#ctx0" brushRef="#br0" timeOffset="284">250 750 7569,'15'0'-320,"5"-7"-131,-1-3 1,1-4 390,-5-6 1,1-4 319,4-11 0,-2-2-135,6-7 0,-4-2 41,4-3 1,-6 3 33,2-3-217,-10 3 0,-4 2-143,-6 0 0,-3 0 62,-7 0 0,-3 5 98,-16 0 0,-4 6 0,-11-3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4.3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0 515 7569,'15'0'-89,"-5"0"50,-1 0 42,-5 0-36,9 0 155,-12 0 0,12-5 6,-3 0 0,3-6-35,2 1 0,0-3-44,-1-2-23,8-6 1,-6 5 103,4-4 0,-4-1-168,-1 1 0,4 1-37,1 4 1,-6 0 93,-4 1 1,0-1-44,5 0 1,-1 1 61,1-1 1,-2 0 36,-3 0-42,3 1 0,-6-1 28,2 0 0,-2 6-18,-7-1 0,0 5 2,0-5 1,-2 5-36,-3-5 0,2 2 34,-7-2 1,-4-3-202,-6 3 0,0 2 64,6-1 0,-3 4-384,-2-5 1,2 5 42,-2-5 434,3 7 0,1-10 0,0 5 0</inkml:trace>
  <inkml:trace contextRef="#ctx0" brushRef="#br0" timeOffset="290">573 515 7569,'-19'15'-702,"-1"0"416,-6-1 1,3 3 167,-6 2 0,-1-3 311,1 4 0,0 1 72,-1-1-183,1 6 0,-1-8-254,1 6 0,1-6 58,4 2 0,-2 1 114,6-1 0,-6 6 0,3-3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6.4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471 427 7001,'6'-15'499,"-2"0"-433,5 1 0,0-1-14,0 0 0,4-4-2,-3-1 0,3 1-77,2 4 11,-7-6 0,7 4-40,0-2 0,-1 7 55,6 2 1,-4 2-72,-1-1 0,0 2 92,-1 7-51,1 0 0,-7 2 25,-3 3 1,-3 3-43,-2 6 0,0 8 29,0 2 0,-7 2-2,-3-1 0,2 3 26,-2-4 1,7-1-15,-2 1 0,-1-6-47,1 2 1,0-9 20,5-1 0,0-7 1,2 4 14,2-7 0,0-2 8,6-3 0,1-4 14,9-11 0,-4 4 1,3-4 0,3 4-3,-3 1 1,1 2-15,-5 3 0,-1-1 94,1 6 1,-5 0-79,0 5 0,-6 0 70,6 0 1,-6 2-58,0 3 1,-2 3-92,-2 6 0,0 1 24,0 0 1,0-1-109,0 1 0,2 0-364,3 0 524,-4-1 0,12 1 0,-5 0 0</inkml:trace>
  <inkml:trace contextRef="#ctx0" brushRef="#br0" timeOffset="1516">103 618 8320,'-13'-2'160,"3"-3"0,-3 2-10,4-7 0,-4-4-11,-2-6 0,5-6-28,0 1 0,7-2-234,-2-3 1,3-1-54,2-3 0,7-2-32,3-3 1,9-4-240,6 4 0,4-5 202,6-5 245,2 3 0,14-4 0,1 6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6.7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294 412 6532,'-14'0'83,"-1"0"1,0 0 214,1 0-172,-1 0 0,-5 0-232,1 0 1,-6 2 74,6 3 0,-6-4 40,5 4 0,1-3-9,4-2 0,0 0 0,1 0 0</inkml:trace>
  <inkml:trace contextRef="#ctx0" brushRef="#br0" timeOffset="186">221 206 7391,'-16'0'167,"-4"0"1,2 0-216,-7 0 0,3 0-187,-3 0 1,-1 2 234,6 3 0,-6-4 0,3 6 0</inkml:trace>
  <inkml:trace contextRef="#ctx0" brushRef="#br0" timeOffset="560">588 324 7569,'15'0'-490,"-7"0"1,-1-2 432,-7-3 0,0 2 420,0-7-266,0 7 0,-2-9 3,-3 8 1,-3-1-67,-7 5 1,1 0-77,-1 0 0,-1 0 61,-4 0 1,5 6-80,1 4 1,-1 3-87,5 2 167,4-1 0,-6 1-37,7 0 1,0 0 15,5-1 0,0 1-28,0 0 0,2-1 20,3 1 1,3-7 17,7-3 1,1-3-13,4-2 1,1-2 107,3-3 1,4-3-3,-3-7 1,6 1-52,-2-1 0,2 0 91,-11 1 0,-1-3-101,-4-2 0,-2 2 69,-3-2 1,-4 2-49,-6 3 1,-1-1-8,-4 0 0,-5 1-71,-10-1 1,-2 7-160,-8 3 1,1 3 140,-1 2 32,1 0 0,0 7 0,-1 1 0</inkml:trace>
  <inkml:trace contextRef="#ctx0" brushRef="#br0" timeOffset="842">1000 544 7569,'8'-6'-341,"5"-4"-134,-3-10 1,3 2 846,2-6-214,-1-1 0,1-9 27,0 0 0,0-5-81,-1 4 0,-4-6-24,0 2 1,-7 3-44,2 2 0,-10 3-359,-5 2 1,-9 4 321,-6 1 0,-9 6 0,-4-4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7.6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 7569,'8'6'-492,"-1"-4"506,-14 11 135,-1-12 0,-8 6-162,-4-7 1,2 0-3,-6 0 1,4 0-4,-4 0 1,4 0-163,-5 0 0,7 0 180,-1 0 0,3-7 0,1-1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39.8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515 0 7372,'-10'0'319,"0"0"-217,0 0 1,-5 0-83,1 0 1,-1 0 11,0 0 0,1 2-7,-1 3 0,0-2-8,1 7 0,-1-5 43,0 5 0,0-1-102,1 6 0,1-5 82,3 0 0,-2-1-76,8 6 0,-6 0 62,5 0 0,-2 4-46,2 1 1,4-1 33,-4-4 0,3 5-29,2-1 1,0 6 27,0-6 0,0 1-2,0-5 1,0 4-5,0 1 0,2 1 3,3-1 0,-2-4 4,7 4 0,-5-2-2,5 1 0,-6-2 26,6 2 1,-6 2-26,0-1 0,-2 1 2,-2-1 0,0-4 23,0 4 0,0 3-21,0 1 0,0-1-7,0 1 0,-5-4 9,0 5 0,-6-6 34,1 6 0,2-7-31,-2 1 0,0-2-5,-4-3 1,4 1-19,0 0 0,5-7-2,-5-3 1,5-4-179,-4-1 120,5 0-76,-9 0 111,12 0-21,-6 0 66,7-6 0,2 4-5,3-3 1,3 4 7,6 1 1,-4 0 7,0 0 1,5 5-13,4-1 1,1 8 13,-5-2 1,-1 8-22,1 1 1,-2 7 9,-3-1 0,1 3-8,-6 1 1,0 2-50,-5 3 0,-1-1 24,-4 6 0,-2-1-3,-3 1 0,-3 2 11,3-7 0,-3 2 0,-1-2 1,-1-1-1,0 6 0,1-4-4,-1 4 0,-1-2 12,-4 2 1,4 2-10,-4-6 1,4 4 12,1-5 0,0 0-40,1-4 1,-1-6-5,0 1 0,2-7-13,3 1 0,-1-2 37,6-3 0,0-4-11,5 0-15,0-7-42,0 4 55,7-7 0,6 0-212,6 0 1,7 0-110,-1 0 0,9 0 346,5 0 0,4-7 0,1-1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1.7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1 632 6690,'8'0'426,"-2"-1"-2,-6-4-167,7-3-83,-5-14 0,11 0-49,-4-8 1,0 1-79,0-1 1,3-1 87,7-3 1,-1 1-166,7-6 1,-2 5 87,1-5 1,-1 6-127,-3-1 1,-2 3 5,6 1 0,-6 1 3,2 0 1,1 6 78,-1 3 1,4 5-131,-4 6 43,6-5 1,-10 13-1,4-4 37,-4 3 1,-3 9 27,-3 3 1,-3 4-14,-7 6 1,0 3-28,0 6 1,-7-4 32,-3-1 0,-5 1 21,-4 4 0,3-1-23,-4-4 0,4-2 12,1-8 1,5-1-56,0-3 1,5-3 33,-4-7-66,5 0-153,-2 0 190,6-7 0,0-1-7,0-7 0,1 2 60,4 3 1,4-1 0,5 6-64,1 2 1,0 1 163,-1 2 0,6 0 60,0 0 1,1 2-68,-2 3-47,-2 3 1,-1 2 0,-8-1 26,-1 3 1,-2 3 50,-5 4 1,-2-2-67,-3 2 0,-8 2-25,-7-1 0,-6 4 30,2-4 0,1 5-107,-2-6 1,7 1-237,-1-6 196,3 1 0,1-5-237,0 0 1,0-7-485,1 2 800,-1-3 0,7-2 0,1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2.0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6339,'9'0'419,"-3"0"0,-6 2-638,0 2-332,-6-2 551,-3 5 0,1-1 0,2 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2.6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 7569,'8'6'-219,"-2"-4"1,-4 4 404,3-6-224,-3 0-6,4 0-389,-6-6 227,0-2 206,0-7 0,0 0 0,0 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2.8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 7569,'8'0'44,"-2"0"-515,-6 0 471,0-6 0,-6-2 0,-2-7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0.9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295 544 7569,'10'-14'40,"-1"-1"34,1 0 1,0-1 0,0-4 271,1-4-313,2-4 1,2-1-127,0-1 1,-1 1 125,1-1 1,-2 1-66,-3 0 0,1-1-72,-6 1 1,5 4-500,-5 1 603,7 6 0,-4-3 0,6 6 0</inkml:trace>
  <inkml:trace contextRef="#ctx0" brushRef="#br0" timeOffset="193">721 0 7569,'15'0'719,"-7"0"-207,-1 0-330,-7 0 1,-14 0-24,-5 0 2,-7 7 0,-17 1-22,-6 7 0,-11-1-92,-4 1 0,-4 0-291,4 0 0,2-1-91,8 1 0,3-5-249,7 0 0,7-2 584,2 2 0,4 3 0,2-5 0</inkml:trace>
  <inkml:trace contextRef="#ctx0" brushRef="#br0" timeOffset="1358">618 544 6740,'7'-8'0,"1"2"0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4.8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0 692 7569,'15'8'-145,"0"-2"0,-6-6 484,1 0-166,0-6 1,5-2-103,-1-7 1,3-8 0,1-5 61,1-4 0,3-9-179,-3 2 18,-3-4 1,1-2-87,-7-4-25,-7 3-4,3-5 1,-14 7-246,-6 0 0,-4 0 71,-12 0 317,-2 6 0,-6 2 0,2 7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5.7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 6451,'-15'0'45,"1"0"1,-1 0 51,0 0 1,-4 0-238,-1 0 130,-6 0 0,8 0-123,-7 0 0,7 0 21,-1 0 112,2 0 0,3 0 0,-1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5.9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176 15 7569,'15'0'-156,"-7"0"150,-1 0 48,-7 0 0,-12 0-11,-2 0 1,-4 0-191,3 0 246,-6-6-583,5 4 262,-6-4 88,8 6 146,-8 0 0,-1 0 0,-6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6.6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1 545 7341,'0'10'-595,"0"-1"584,0-5 1433,0 2-1398,6-6 35,-4 0-45,11 0 0,-5 0 9,7 0 1,0 0-51,-1 0 78,1-6-40,0 4 0,-1-6-3,1 3 0,0 2 1,-1-7 1,1 5-5,0-5 1,-5 0 12,-1-4 0,1 4 1,5 0 0,-5 0-65,0-4 59,-7-1 0,5 2-21,-3 3 1,-4-3 30,4 3-37,-3 4 0,-9-6 23,-2 7 1,-4 0-70,-2 5 62,0 0 1,1-5-35,-1 1 1,0-1-75,0 5 1,6 0 92,-1 0 0,7-2-28,-2-3 120,-4 4 0,8-13-98,-4 5 1,8-4 100,2-2 1,7 0-47,-3 0 1,4-4 12,2-1 0,0-4 118,0 4-128,-1-6-16,-6 10 1,4-7 233,-7 3-11,0 4-203,-5-5 1,0 6-108,0 0 110,0 7 1,-9-3-248,-5 6 1,-1 0 93,-5 5 0,4 2-413,1 2 1,1 0 49,-1 6 470,-6-1 0,4 13 0,-4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8.9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7569,'0'9'-1498,"0"-3"1487,0-6 0,0 0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8.0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15 8172,'0'-8'646,"-2"1"-466,-3 7 0,-3 2-11,-7 3 0,1-2-216,-1 7 76,0-1 0,0 6-130,1 0 0,-1 0 57,0-1 0,6-4-195,-1 0 26,0 0 48,2 4 116,1-6-74,7 6 0,0-11 77,0 7 0,2-6-9,3 6 0,3-5 68,7 5 0,-1-5-53,1 5 0,0-5 81,-1 4 0,1-4-25,0 5 0,-2-5 55,-3 5 0,1-5 0,-6 4 116,-2 3-173,-1 1 1,-2 7 48,0-1 0,-7 1-33,-2-6 1,-4 1-26,-2 0 1,5-2-58,0-3 0,5 1-368,-4-6-564,5 0 548,-9-5 436,12 0 0,-6 0 0,7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8.5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1 206 7569,'0'8'90,"0"-2"443,0-6 1,6-1-412,4-4 1,-2 2-10,2-7 1,0 0-95,5-5 1,-1 1 42,1-1 1,0-5-121,0 1 0,-1-1-76,1 5 1,-5 1 83,0-1 0,-1 5-23,6 0 0,0 6 27,-1-6 0,-4 7 7,0-2 3,0 3 1,-2 4 5,-3 3 1,-3 3-52,-2 6 1,0 3-65,0 2 113,0-2 0,-2 9-35,-3-7 42,3 8 0,-9-11 95,6 3-104,0-2 26,5-3-16,0-5-23,0-3-107,0-6 136,7 0 1,1-6-7,7-4 11,-1-3 33,-6 5-41,5-5 1,-4 4 1,5 1 81,1 3-84,0 4 34,6-6 0,-3 6-2,6-4 1,1 5-64,4 5 1,6-2 3,-1 7 0,5-1-84,-5 6 0,-1-5-394,-8 0 527,2-1 0,-4 13 0,7 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6.9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265 148 7569,'0'9'-506,"0"1"506,-6-7 179,-2 11 0,-7-13 1,0 4-8,1-3-118,-1 4 0,-1-4 0,-2 3-243,-2-4 58,0-1 0,6 0 1,-3 0-587,-2 0 557,2 0 160,-4 0 0,6 7 0,1 1 0</inkml:trace>
  <inkml:trace contextRef="#ctx0" brushRef="#br0" timeOffset="217">30 486 7569,'8'8'126,"-1"-2"1,-5-7 22,2-4 0,0-8-53,5-7 0,-4-6 0,4 0-139,-3-7 3,6 2 1,-11-11-33,4 3 1,-3-2 114,-2 2 0,0-2-831,0 6 788,0-5 0,-7 9 0,-1-5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3.6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236 338 8356,'6'-14'300,"-4"-1"-301,11 0 0,-6-6 1,4-2-144,-1 0 1,-2 0-406,2 4 413,-4 2 1,-1-4-156,0 6-23,0-6 314,-5 5 0,6-5 0,3 6 0</inkml:trace>
  <inkml:trace contextRef="#ctx0" brushRef="#br0" timeOffset="209">544 0 7569,'15'0'402,"0"0"2,-7 0 495,-1 0-496,-7 0 1,-18 2-384,-7 3 1,-12-2-24,-3 7 1,-4-2-11,-5 2 1,3 1-89,-3-6 0,4 5-275,1-5 0,6 5-12,4-6 0,4 1-845,6-5 1233,3 0 0,-1 7 0,0 1 0</inkml:trace>
  <inkml:trace contextRef="#ctx0" brushRef="#br0" timeOffset="1014">1191 368 7078,'0'8'634,"0"-2"23,0-6-652,0-13 0,5 4 73,0-11 1,6-1-10,-1 1 0,3-6-143,2 1 0,1 3 111,4-3 1,-4 7-149,4-1-55,-4-4 156,-1 13 1,0-10-105,-1 10 0,1 2 91,0-2 1,-1 7 4,1-2 0,-5 4 15,0 1 1,-7 6 3,2 4 1,1 3-2,-1 2 0,0 1-47,-5 4 1,-5-2-1,0 6 0,-4-4 36,4 4 1,0-6-5,5 2 0,-5-4-13,0-1 4,0 0 9,5-7 1,2 3-106,3-6 103,-4 0 0,12-10-3,-3 0 1,8-6-5,2 1 0,1-3 51,-1-2 0,1 0-26,3 1 0,-1-1-1,-3 0 1,-4 6 12,4-1 0,-4 7 30,-1-2-53,-7 3 109,5 2-43,-5 0 0,2 2-121,0 3 0,-7-2-23,2 7 1,1-1-158,-1 6 1,5 0 89,-5-1 1,6-4 154,-1 0 0,3 0 0,2 5 0</inkml:trace>
  <inkml:trace contextRef="#ctx0" brushRef="#br0" timeOffset="1570">780 676 8163,'0'-19'176,"0"-1"0,6-11-48,4 2 1,3-12-99,2-3 1,-1 0-118,1-5 63,0-4 0,4 8-90,1-4 0,5 8-239,-6 2 0,7 6-265,-1-1 618,3 3 0,7-5 0,3-2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51.2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191 354 6683,'0'-9'619,"-2"3"-514,-2 6 0,-5 0-114,-5 0 1,-1 0 39,0 0 1,1 6-120,-1 4 1,0 3 1,1 2 1,-1 0 36,0-1 0,0 6-52,1 0 0,6 1 78,3-2 1,3-2-67,2 2 67,0-2 0,11-4-7,4-3-9,10 3 205,-9-12-187,12 6 5,-5-7 0,6-5 186,0 0 22,1-6-154,-7-4 1,0-1 91,-4-4 0,-3-1-41,4 1 0,-8-4 14,-3 4 1,-5-5-68,0 6 0,-2-1 7,-2 6 0,-8 1-418,-7 3 230,1-3 0,-14 11-391,3-3 0,-4 10 535,-5 5 0,3 9 0,-5 4 0</inkml:trace>
  <inkml:trace contextRef="#ctx0" brushRef="#br0" timeOffset="256">441 648 7569,'23'-15'-95,"3"-1"82,-6-4 1,6-3 0,-3-8 350,-1-3-178,6 3 1,-10-13-74,7 0 0,-9-1-68,-1-4 0,-7 4-140,-8 1 1,-3 4 10,-7 1 0,-8 7-328,-16-3 438,-11 11 0,-7 3 0,-7 6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50.5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1 441 6483,'8'0'68,"5"0"1,-5-5 374,7 0-247,-7-6 0,7 3 31,0-7 0,-1-5-96,6 1 0,1-6-113,-1 6 1,1-6 1,-2 5 0,-1-4-81,7 4 0,-10 1 105,4 4 1,-7 0-106,2 1 1,1 4 52,-5 0 30,-4 7 1,3-4-28,-5 7 1,-2-1-2,3-4 28,-3 3 1,-9-4-42,-3 6 1,-3-7-32,-1-3 0,-1 2-59,0-2 1,-4 2-171,-1-2 1,0-3-493,6 3 385,-1 4 386,0-7 0,1 5 0,-1-7 0</inkml:trace>
  <inkml:trace contextRef="#ctx0" brushRef="#br0" timeOffset="299">354 456 6096,'0'9'169,"0"1"0,-5 0-89,0 5 105,-7-1 0,4 1-190,-13 0 0,5 4 7,-4 1 0,-1 1-31,1-1 0,-1-4-3,1 4 0,4 1-391,-4-1 201,4-1 222,1-4 0,1 0 0,-1-1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49.5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162 559 7460,'-14'0'-278,"-1"0"0,0-5 413,1 0 0,-1-6 302,0 1 1,0-3-247,1-2 0,4-1 0,2-4 119,1-4-427,-4-4 0,9-2 193,-4-6 0,7 4-312,4-7 0,-2 6 70,7-1 0,7 3-53,7 1 1,1 1-52,4-1 0,-3 6 270,8-1 0,4 7 0,0-3 0</inkml:trace>
  <inkml:trace contextRef="#ctx0" brushRef="#br0" timeOffset="609">471 426 6064,'10'-1'421,"0"-4"0,-7-3-202,2-7 1,3 0-127,2 1 1,-2-1-29,2 0 1,0 1-139,4-1 117,-6-6 1,5 4-37,-3-2 0,3 4 0,2 4 1,0 1 0,-1 2-82,1-2 3,0 3 1,-5 2-119,-1 1 156,1-1 1,0 5-101,0 0 78,-7 6 1,5 2-9,-3 7 0,-3 0 33,3-1 0,-4 1 0,-1 0-50,0 0 77,0-1 1,0 1-19,0 0 39,0-1 0,2-1-60,3-3 45,-4-3 0,13-7-17,-5 0 1,4 0 0,2-2 2,0-3 1,0-3-14,-1-7 1,3 2 0,2 3 1,-3-3 28,4 4-20,-4 2 1,-6-4 33,0 6 0,0 0 32,4 5 126,1 0-144,0 0 0,-2 6-27,-3 4 0,-4 3 36,-6 2-579,7 0 535,-6 6 0,13 2 0,-6 6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54.1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927 559 7569,'-8'8'-727,"0"0"804,3-3 208,3-3 0,-6 4 313,3-6-522,3 0 1,-9-1-158,6-4 103,0-3 1,5-9 21,0-2 1,7 1-16,3-7 0,3 1-127,1-6 0,6-1-281,0-3 253,6 3 1,-8-5-128,6 7 1,-6-6-376,2 1 628,-4 6 0,-1 0 0,-1 6 0</inkml:trace>
  <inkml:trace contextRef="#ctx0" brushRef="#br0" timeOffset="456">795 618 7569,'-5'14'-434,"0"1"0,0 0 805,5-1-52,0-5-135,0-3 46,0-6-52,7 0-64,1 0 0,8 0 10,4 0 0,-2-5-46,6 0 1,7-6-3,8 1 1,7 2-22,8-2 0,0 0-106,10-4 1,-6-1 24,-4 0 1,-3 1 87,-7-1 0,-5-5-55,0 1 1,-8-1 36,-1 5 1,-7 1-66,-9-1 1,-1 5 47,-3 0-16,3 1 1,-13-4-31,0 3 1,-8 3-7,-11 7 1,1-1-78,-7-4 0,2 3 65,-1-3 1,1 3-93,3 2 1,4-1 53,-4-4 1,9 3-64,1-3 1,5-3 84,-5-2 1,7 2 47,-2-2 1,5 1-2,5-6 1,3-5-1,7 1 0,5-7 148,-1 1 0,6 2-43,-6-1 0,6-1 39,-6-4 0,1 6-53,-5 3 0,-2 4-131,-3 1 0,-2 2 158,-3 4-570,-4-5 155,6 13 1,-14-6-79,-3 7 1,-3 0 380,-1 0 0,-8 0 0,0 0 0</inkml:trace>
  <inkml:trace contextRef="#ctx0" brushRef="#br0" timeOffset="1900">1706 471 7569,'21'0'-530,"4"0"349,-4 0 0,5 0 190,-6 0 0,6 0 357,-2 0 0,-1 0-6,2 0-288,-7 0 1,5-5 85,-4 0 1,-4-2 12,0 2 1,-1-1-34,-4-4-16,-3-3 1,4 5-162,-6-7 0,0 5 103,-5 1 0,0 4-133,0-5 0,-7 7-36,-2-2 1,-6 3-22,-5 2 0,2 0 41,-6 0 1,-1 0 70,-4 0 1,1 7-22,4 2 0,-3 4-13,8 2 1,-1-2-78,6-3 1,4 8 73,0-3 1,7 3 115,-2-4 1,3 1-20,2 0 1,2-1-22,3 1 1,5-5 48,9 0 0,-1-2-72,7 2 1,-3 1 26,3-6 1,3 0-16,-4-5 1,-1 0-2,2 0-1,-1 0 1,-1 0 0,5-7 20,-4-2 0,-1-4 19,2-2 0,-6 0 2,6 0 0,-2-1-20,1-3 0,2 2-7,-6-2 1,-1-3-56,-4 3 1,0 1 55,-1 8 0,-4-1-94,0 6 0,-7-2 35,2 2 4,-3 4-59,-2-6-56,-7 20 0,4-3 23,-7 10 0,2-4 80,-2-1 0,2 1-3,3 3-11,4-2 1,-11 4 145,7-6-133,0-1 1,7 1 46,3 0 1,3-7-2,7-3 1,-1 1 16,1-1 1,0 0 6,0-5 0,-1 0-31,1 0 0,5-1 127,-1-4-121,7 3-2,-9-11 0,4 5 82,-6-7 0,4 5-73,1 1 1,-6-1 40,-4-5 1,0 5-46,5 0-6,-7 1-1,5-6 0,-7 5 43,4 0-151,-3 7 120,-7-3-88,0 6-33,0 13 0,-2-4 61,-3 11 0,4-4 31,-4-1 0,-2 0 18,2-1 1,0-4-26,5 0 1,0 0 24,0 5 1,0-6-52,0 1 187,0-7-143,0 10 0,2-11 92,3 3-80,3-3 0,7-2-2,0 0 0,1 0 37,3 0 1,-2-7-34,2-3 1,-2 2 75,-3-2-69,1 7-7,6-10 0,-4 5 20,2-7 0,-2 2-11,-3 3 1,1-3 14,0 3-7,-1 4-21,1-7 1,-5 10 5,0-7 1,-5 6-24,4 0 28,-5 2-5,9-5 1,-10 6-54,7-4 62,-7 3-37,10 2 1,-10 0 26,7 0-29,-7 0 20,11 0-5,-6 0 37,6 0-34,1 0 2,0 0 0,-5 0 61,-1 0 0,1 0-47,5 0 81,0 0-63,-1 0-5,1 0 1,-5 0-58,0 0 70,-7 7-44,10-6 32,-11 6-71,4-1 1,-6-2 44,0 6 0,0-6-71,0 6 1,0 0 60,0 5 0,-5-5-28,0-1 1,-6 1 25,1 5 1,2-2-2,-2-3 0,7 3 47,-2-3-60,-3-4 112,6 7-95,-4-11 120,6 4-112,6-6 9,-4 0 1,11 0 19,-3 0 0,8 0 28,1 0 1,1-5 8,-6 1 1,3-6-34,2 5 1,-2-7-9,2 3 0,3-3 2,-3 2 0,1-3 0,-6 4 0,3-5-19,2 0 26,-2 6-9,4-5 1,-6 6-58,-1-3 1,1-1 21,0 6 1,-5-5-5,-1 5 1,-4 0-46,5 5 63,-7 0 0,5 0-119,-3 0 111,-3 0 0,5 2-105,-7 3 1,0-2 56,0 7 1,-5 0 6,0 4 1,0 1 18,5 0 0,-5 1-11,0 4 0,-1-4 21,1 4 1,3 1-21,-3-2 1,-1 6 7,1-5 1,-7 6 2,2-2 1,2 4 4,-2 1-11,1 1 14,-6 6 1,0-4-12,1 8 0,-8-3-32,-2 2 0,1 2-3,-2-7 1,-4 7-73,-5-2 1,-7-3 91,2-1 0,-2-11-208,2-4 1,-4-4 55,4-1 1,5-7 192,4-3 0,1-10 0,6-3 0</inkml:trace>
  <inkml:trace contextRef="#ctx0" brushRef="#br0" timeOffset="2150">3661 265 7569,'15'-8'0,"-7"-5"0,-3 3-582,3 3 278,-6-6 426,4 12 9,-6-6 882,0 7-1051,-6 7 1,4-4-212,-3 7 249,-3-7 0,0 3 0,-7-6 0</inkml:trace>
  <inkml:trace contextRef="#ctx0" brushRef="#br0" timeOffset="2341">3411 88 7569,'-10'10'0,"1"0"0,4-7 0,-5 2 0,5-3 0,-5-2 590,7 0-266,-10 0-413,11 0 17,-11 0 0,12-2-451,-4-3 204,3 4-54,2-12 373,0 4 0,0 1 0,0 2 0</inkml:trace>
  <inkml:trace contextRef="#ctx0" brushRef="#br0" timeOffset="2779">3690 603 7569,'9'0'-320,"4"-5"327,-4 0 0,0-1 214,0 1-191,1-3 0,5-6 54,0 5 1,-1-3 6,1 7 0,0-4-14,-1 4 0,1-5-79,0 5 0,1 0 54,4 5 0,-4 0 19,4 0 1,-4 0-114,-1 0 0,-1 0 63,1 0 0,0 5-89,0 0 1,-1 6-18,1-1-61,-7 3 0,4 2 11,-8 0 1,1-1-94,-5 1 1,-6 5-72,-4-1 0,-3 1-55,-2-6 354,1 1 0,-8 6 0,-1 2 0</inkml:trace>
  <inkml:trace contextRef="#ctx0" brushRef="#br0" timeOffset="3278">4528 662 6770,'0'8'-104,"0"-2"-111,0-6-183,0-13 398,0 4 0,7-13 0,1 8 0</inkml:trace>
  <inkml:trace contextRef="#ctx0" brushRef="#br0" timeOffset="3411">4587 456 7569,'0'-8'-29,"0"-5"-355,0 11 267,0-11 117,-6 11 0,-3-11 0,-5 5 0</inkml:trace>
  <inkml:trace contextRef="#ctx0" brushRef="#br0" timeOffset="4196">5013 1117 7569,'-9'0'0,"-1"0"0,0 0-502,-5 0 524,-6 0 1,-2 5-1,-9 0 175,-8-2 1,-5 1-3,-14 1 1,-2-4-42,-2 4 0,-12-2-295,-14 2 1,37-4 0,-3 0 213,-6 1 0,-1 1 1,2-2-1,-1 0-43,-2-1 0,-1 0 1,-5 0-1,-1 0-364,-10 0 0,-2 0 0,4 0 0,-1 0 388,-1 0 1,-1 0-1,-8 0 1,0 0-105,-1 0 0,-2 0 0,-4 0 0,-2 0 24,2 0 0,1 0 0,1 0 1,0 0-284,-3-1 1,-2 2 0,31 0 0,-1 1 0,2-1 256,-24 2 0,1-1 1,-1 3-1,1 0-7,6-3 0,1 1 0,-1 2 0,1 1 2,2 0 1,1-2-1,3 0 1,2-1-166,10 0 1,2-1 0,-1-1-1,1-1 181,8 0 0,2 0 1,2 0-1,1 0 112,-48 0 1,15 0-320,9 0 0,10-5 60,15 1 1,2-6 966,13 5-779,6 0 0,4 5 0,6-3 0,3-4 0,2-3 0,3 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10.9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0 191 7569,'0'8'-130,"0"-1"311,0-7-124,7-7 0,1-1-20,7-7 1,4 1 49,1-1 1,4 0-94,-4 1 0,4-3 6,-4-2 1,4 4-61,-4 0 1,4 1 19,-4 4 1,0 2 37,-6-2 0,1 7-23,0-2 34,-1 3 1,0 4 3,-5 3 0,3-2-12,-7 7 1,0-1-31,-5 6 1,0 0-19,0 0 0,0-1-6,0 1 1,-5-5-112,0 0 138,0-1-142,5 6 147,0-7-45,0-1-165,0-7 194,6 0 0,4-5 29,10 0 0,-4-6-4,4 1 1,1 2 3,-1-2 0,4 2 13,-4-2 0,4 3 11,-4 7 1,-1 0 52,-4 0 0,1 0-78,4 0 0,-7 0 20,7 0 0,-12 5-10,7 0 1,-4 5-87,4-5 0,-1 1 82,1-1 3,6-3 0,2 11 0,7-5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11.2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279 324 7357,'9'0'-226,"-3"0"293,-19 0 1,2 0 27,-14 0 0,1 0-211,-6 0 0,1 0 60,-1 0 1,6 0-207,-1 0 0,7 0 262,-1 0 0,-4 0 0,0 0 0</inkml:trace>
  <inkml:trace contextRef="#ctx0" brushRef="#br0" timeOffset="193">324 44 7569,'8'0'-286,"-2"0"1045,-6 0-559,0 7 0,-6-6-119,-4 4 1,-10 2-169,-4-2 0,-4 1-130,-1-1 1,-1-3 127,1 3 0,-1-4-301,1-1 0,5 0 72,-1 0 318,7 0 0,-3 0 0,6 0 0</inkml:trace>
  <inkml:trace contextRef="#ctx0" brushRef="#br0" timeOffset="595">926 30 7569,'0'-9'-885,"0"-4"1002,0 12-4,0-6 0,-11 7-40,-4 0 1,-5 0-21,1 0 1,1 5-38,-7 0 1,1 6-9,-6-1 1,6 3-55,-1 2 1,8 0 62,-3-1 1,4 1-118,1 0 0,7-1 68,3 1 1,3 0-33,2 0 1,0-1 52,0 1 1,13-2-6,7-3 0,3 1 9,6-6 1,-1 0 2,11-5 1,-5 0 104,6 0 1,-8-2-65,3-2 0,-11 0 134,-4-6 0,-1 1-87,-4-6 0,3 0-10,-8 1 1,-4-1-21,-1 0 0,-3 0-175,-2 1 0,-2-1 42,-3 0 1,-5 1-165,-9-1 243,-4 0 0,-6 7 0,-1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50.3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 6524,'8'0'-48,"-1"0"0,-7-2-103,0-3 151,6-3 0,3-7 0,5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09.1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15 7997,'-10'10'289,"1"0"1,4-5-137,-5 5 1,2-1-19,-2 6 0,-3 0-38,3-1 0,-3 1 36,-2 0 0,1 4-158,-1 1 0,0 1-38,1-1 1,-1-2-66,0 6 1,-4-6-72,-1 2 1,0 1 78,6-1 1,-1-1-14,0-4 1,-4 0 55,-1-1 0,-1 1 53,1 0-60,4-7 52,-5 5 0,6-11-17,0 3 1,2-5 47,3-5 1,4-3 20,6-7 0,-5-6 34,0-4 1,0 2-73,5-1 0,0-1-20,0-4 0,0-1 27,0 1 0,0 1-203,0 4 1,-1-4 66,-4 4 0,3 1-150,-3-2 1,3 7-121,2-1 417,0 9 0,0-3 0,0 5 0</inkml:trace>
  <inkml:trace contextRef="#ctx0" brushRef="#br0" timeOffset="567">838 250 7569,'-9'0'-156,"-1"0"194,0 0 0,-5 0 0,1 0 68,-1 0 1,-1 0 20,-4 0 1,2 0-86,-7 0 0,7 0-111,-1 0 1,3 7 63,1 3 0,0-2-51,0 2 1,1 0 42,-1 4 1,7 1-89,3 0 0,-2-1 4,3 1 0,-1 0 5,5-1 0,6 1 48,4 0 0,8 0 11,2-1 0,7 1 42,3 0 1,7-7 77,12-3 1,-1 1 7,6-1 0,-7 0-92,2-5 1,-5-5 160,-5 0 0,-8-6-28,-6 1 1,-9-3 51,-1-2 0,-2 1-70,-8-1 0,0 0-36,-5 0 0,-2 6-262,-3-1 105,3 0 54,-11-5 1,0 6-322,-6-1 0,-7 5 157,1-5 1,-3 7-105,-1-2 1,4 3-22,1 2 310,6 0 0,-10 0 0,5 0 0</inkml:trace>
  <inkml:trace contextRef="#ctx0" brushRef="#br0" timeOffset="1000">1323 353 7569,'15'-13'-323,"0"3"282,-7 4 174,-2-1 0,-7 6-109,-4-4 1,-3 3 72,-7 2 1,-1 0-141,-4 0 0,2 2 90,-6 3 0,6-2-109,-2 7 1,4-2 51,1 2 1,5 3-96,1-3 0,5-2-4,-1 2 0,4-1-4,1 6 1,0-5 82,0 0 1,6 0-1,4 4 0,8-4 51,2 0 1,6-7-47,-2 2 0,9-3 119,1-2 1,7 0-62,-2 0 1,2-2 81,-2-3 0,-3-3-12,-6-7 1,-1 1 40,0-1 0,-6 0 32,-3 0 1,-5 1-62,-6-1 0,0 0-78,-5 1 41,-2-1 0,-2 2-67,-10 3 0,-8-1 68,-1 6 1,-12 0-195,1 5 1,-7 0 56,2 0 1,-4 0-267,5 0 1,0 1 17,4 4 0,6-1-524,-1 5 413,7 1 417,-3 5 0,6 6 0,1 2 0</inkml:trace>
  <inkml:trace contextRef="#ctx0" brushRef="#br0" timeOffset="1224">1412 383 7569,'29'0'-585,"0"0"455,-6 0 0,5 0 0,-3 0 336,2 0 0,-4-2 16,-3-3 1,3 2-132,1-7 1,-1 0 24,1-4 0,1-1-102,4 0 0,2-1 71,4-4 0,-3 4-83,8-4 1,-6 4 46,5 1 0,-6 1-88,1-1 0,-8 5-12,-1 0 0,-7 7 49,1-2 1,-2 4-42,-3 1 0,-6 6 60,-3 4 0,2 3-123,-2 2 1,-2 4 43,-8 1 1,-8 4-103,-7-4 1,-4 4 51,4-4 0,-4 0 13,4-6 1,1 4-139,4-3 1,5 3 236,0-8 0,7-4 0,-3 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14.1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44 250 7569,'-8'0'-134,"2"0"1,4 0 168,-3 0 180,3 0-156,-11 0 137,12 0-49,-6 0 1,19 0-167,2 0 0,4 0 82,-3 0 0,6 0-74,4 0 0,3 0 50,1 0 1,0 0-112,1 0 1,-3 0 90,-2 0 1,3-5-75,-4 0 0,-3 0 42,-1 5 0,1 0-6,-1 0 0,-5-4-94,-6-1 1,-4 0 93,5 5-93,-7 0 1,4 1 86,-7 4 1,0-1-149,0 5 130,-7 1 0,6 5-58,-4 0 0,-2-6 74,2 1 1,0-5-8,5 5 0,0-5 47,0 5 1,5-6-58,0 6 0,7-6 98,-2 0 0,4-2-83,6-2 0,3 0 119,6 0 0,0-2-61,1-2 0,4-3 58,0-3 1,2-3 85,-1 3 1,-6-3-91,1-1 1,-3-1 104,-7 0 1,-1 5-82,-4 1 0,-2-1 61,-3-5 1,-3 5 53,-7 0-148,6 1 0,-4-6 25,3 0 0,-9 5-56,-1 1 0,-8 0-19,-1 0 0,-1-4 52,-5 3 1,-1 2-159,2-2 1,-3 2 34,3-2 0,2 2-311,-2 3 0,4 2-60,5-7 418,-3 6 0,12-9 0,-6 5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16.3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0 6569,'-20'0'248,"1"0"1,-2 0-300,1 0 1,-3 0 70,-6 0 0,4 0-137,1 0 0,4 0 53,-4 0 0,6 0-347,-2 0 411,4 0 0,1 7 0,0 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16.5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1 7569,'8'0'-186,"-2"0"0,-17 5 288,-4 0 0,-3 0-72,4-5 0,-6 0-101,0 0 0,1 0-162,4 0 0,-4 0 96,-1 0 0,-1 0-101,1 0 238,10 0 0,-16 0 0,10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17.2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45 559 7369,'0'8'-259,"6"-1"478,-4-7-92,11 0-42,-5 0 0,7 0-19,0 0 0,-6 0 7,1 0 1,0 0 13,5 0 1,4-2-51,1-3 0,1 4-52,-1-4 0,-4-2 37,4 2 1,1-6 10,-2 1 1,1 2 16,-5-2 0,4 0-40,1-4 1,0-1 31,-6 0 0,-4-4 45,0-1-97,-7 0 0,4 6 45,-7-1 0,-2 5-73,-3 0 1,-5 7 65,-9-2 1,1-1-120,-7 1 103,7 0 1,-9 5 0,10-5-130,-2 0-14,-4 0 126,6-1-217,-4 4 191,6-11 1,2 10-4,4-7 1,2 5 52,7-5 1,0 5-51,0-4 0,5 4 98,0-5 0,6 0-55,-1-5 1,8-1 82,2-4 1,-1 4-40,-4-3 1,0 2 6,-1 2 1,-1 6 54,-3-1-85,3 0 0,-11-5-25,3 1 26,-4 6 1,-7-4-94,-4 7 1,-8 0 83,-1 5 0,-3-5-182,3 0 0,-2 1 95,-4 4 0,-1 1-266,6 4 1,-6-2-10,2 7 1,-4-5 336,-2 5 0,1 6 0,0 7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15.2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206 471 6834,'-14'0'-666,"-1"0"804,0 0 0,1 0 25,-1 0 1,-5-7 35,1-2 0,-2-4-116,1-2 0,8-5-41,-2 1 1,4-7-39,0 1 1,4-3-6,6-1 1,6-1-134,4 1 0,10 0 66,4-1 0,4 1-201,1-1 0,1 6 9,-1-1 260,0 8 0,7-5 0,2 8 0</inkml:trace>
  <inkml:trace contextRef="#ctx0" brushRef="#br0" timeOffset="418">809 192 6858,'-16'0'93,"-4"0"1,4 0-148,-4 0 1,-1 0 70,1 0 0,-4 0-35,4 0 1,-4 6 55,4 4 0,1-2-170,4 2 134,0 0 0,7 4 0,2 1-35,-1 0 1,5 0 13,-3-1 0,4 1 17,1 0 1,6-6-1,4 1 0,10-2 2,4 2 0,4-2 0,1-3 0,1-3 0,-1 3 0,4-4 18,-4-1 0,4-1 114,-9-4-83,-2 3 1,-1-11 0,-6 3 90,-1-3 1,1-1-110,0-1 0,-7 0 61,-3 1 1,-4-1-41,-1 0 0,-1 0-108,-4 1 0,-3 1 1,-7 3 1,-6-2-168,-4 8 0,-4-1-15,-5 5 0,-2 0-1,-4 0 238,5 6 0,-1 2 0,-2 7 0</inkml:trace>
  <inkml:trace contextRef="#ctx0" brushRef="#br0" timeOffset="742">1015 574 7569,'8'0'-55,"5"0"1,-5 0 0,7-2 82,0-3 0,1-4 14,4-11 1,-2 2-46,6-7 0,-1 1 88,1-5 1,3-2-19,-8-4 0,1 4-215,-6-3 126,-5-4 0,-1 7 0,-5-3-296,2 3 0,-2 6 132,-8 1 1,-8 6-327,-6-2 512,-7 4 0,3 1 0,-7 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14.5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353 427 6436,'8'-2'258,"-3"-3"1,-3-3-111,-2-7 0,0 4-74,0-4 1,1 2-9,4-11 1,-1 4-115,5-4 1,-4-1 64,5-4 1,0 4-185,5 1 1,-6 1 64,1-2 0,0-1-192,5 7 1,-2-6 91,-3 6 1,3 1 201,-4 8 0,4-3 0,2 5 0</inkml:trace>
  <inkml:trace contextRef="#ctx0" brushRef="#br0" timeOffset="217">647 1 7569,'15'0'-222,"-1"0"1,-4 0 608,0 0-43,-7 0 194,4 0 0,-20 0-378,-7 0 1,-6 4-91,-3 1 0,-7 2-122,-3-2 0,-9-2 81,-1 7 0,-5-7-204,5 2 0,-3-2 103,8 2 0,-2-3-320,12 3 1,1-4 199,9-1 0,-2 2-341,6 3 1,0-3-4,6 2 536,6-2 0,-6 5 0,6 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24.3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15 7569,'-15'0'39,"1"-6"92,-1 4 0,0-5 72,1 7 0,4 0-973,0 0 770,7 0 0,-4 7 0,7 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32.4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0 441 7569,'7'9'-176,"-6"4"147,6-5 206,-7 0-79,0-2 338,0-6-155,6 0-168,-4 0 0,6-1 149,-3-4 1,0-3-80,10-7 1,-2-5-1,11 1 0,1-7-26,4 1 1,2-4-78,4-5 1,1 1 45,3-6 0,2 4-129,-7-4 1,0 7 70,-4-3 0,-1 9-157,0 2 1,-4 11 19,-1-2 72,-6 10 0,2 0-76,-10 10 1,1 6 45,-6 14 0,-2 1-194,-8 13 0,-3-1 52,-6 1 1,-1 2 61,0-7 1,0 5 49,1-4 1,1-3 19,3-7 1,3 1 140,7-7-214,-6 1 119,4-5 0,-3-7-40,10-3 1,3-10 21,7-5 1,5-5-3,-1-4 1,7-2 94,-1-4 1,3-3-63,1 4 1,-4 3 6,-1 1 0,-1 0 35,1 6 0,3-4-53,-8 8 0,1 3 87,-6 3 1,-4 2-72,0 2 0,-7 1-29,2 4 43,3-3-19,-6 11 0,4-3-100,-6 9 0,0-2 15,0 2 1,0-2 23,0-3 1,-4 1 24,-1 0 1,0 0 2,5-1 0,0-4 115,0 0-115,6-7 0,2 9 32,7-8 1,0 0-19,0-9 1,4 2-16,1-7 0,4 0-39,-4-5 1,4 1-9,-4-1 0,0 5-155,-6 0 198,1 0 0,0 2 1,-1 3 18,1 4 0,-5 1-37,0 0 1,-5 0 63,4 0 0,-4 6-57,5 4 0,-7 3 65,2 2 0,-1 0-40,0-1 0,0 1 11,5 0 1,-4-1 62,5 1 0,0-5-62,5 0 1,-1-7 72,1 2 1,5-4-68,-1-1 0,7 0 39,-1 0 0,3-1-29,1-4 1,2-2 7,3-2 1,-3-4 1,0 4-1,-8-5 49,-1-1 1,-3 0 3,-4 1 0,0-1-46,-1 0 1,-6 0 1,-3 1 1,2 4 44,-2 0-190,0 0 0,-7 2 89,-3 3 1,-3-1-128,-7 1 1,1 0 88,-1 5 0,-5 2-88,1 2 1,-6 3 47,6 3 1,-1 1 38,5-6 1,1 7 60,-1-3 0,5 4-57,0 2 0,7 0 15,-2 0 1,-1-1 4,1 1 0,0 5 62,5-1 1,5 1-27,0-6 0,11 0 5,-1-5 0,4 4 7,1-3 1,3-3-32,6-2 1,0-4 101,1-1 0,-2 0-89,-4 0 1,4-6 52,-4-4 0,3-8-41,-3-2 1,4-4-1,-4 4 0,-1-6 53,2 2 0,-1-7-44,6 1 0,-1-7 72,0 7-74,-6-2 1,3 2 0,-6 1-96,-2-1 0,-2 1 97,-1 0 0,-2 6-176,-3 3 1,1 4 95,-6 1 1,2 7-166,-2 3 164,-4 3 0,6 4-17,-7 3 1,-5 5-129,0 9 0,-11 4 81,1 7 0,-5 6-4,1 3 1,1-3 37,-7-2 0,6-1 54,-6 1 0,6-3-53,-6 3 1,7-3 22,-2-1 19,11-7 0,-3-1 0,6-5 103,-2-3-25,4 4-80,-2-9 0,14-1 171,7-3 0,1-10-41,8-5 1,1-8 70,4-2 0,6-6 8,-1 2 1,7-4-9,-2-1 1,2-1-282,-2 1 165,3-7 1,-9 6-1,5-1-186,-2 5 0,-2 7-768,-5-6 915,7 7 0,2-3 0,6 6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33.1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412 705 6745,'0'8'135,"0"-2"1,5-17 119,0-4 0,6-3-98,-1 3 0,5-1 70,5-3 1,2-3-62,8-2 0,-1-9-55,1 4 0,4-6 20,0 1 1,1 3 10,-6-3 0,-1 1-102,-4-1 1,1 8 56,-11-4 1,3 11-85,-12-1 0,-1 4-61,-4 1 0,-1 7-128,-4 3 1,-5 3 8,-9 2 1,-3 7 58,-2 3 0,-9 9-51,4 6 0,-4 4 25,4 6 0,4 0-2,1 5 1,1 2 54,-2-3 0,2 4 71,4 1 0,3 0-36,-4 0 1,5 2 0,5 3 1,-3-3 89,4 3 1,0 3-93,0 2 1,4 3 114,-5 2 1,0-5-88,-5-1 0,1-5 60,-1 1 0,-1-5-51,-4-5 1,2-1-53,-6-4 0,-1-3 12,-4 3 1,4-3-89,1-1 0,-1-3-3,-4-2 0,6-4 53,3-6-462,4-7 550,1-1 0,7-20 0,2-4 0</inkml:trace>
  <inkml:trace contextRef="#ctx0" brushRef="#br0" timeOffset="389">927 807 7569,'14'0'-261,"-5"0"1,2-6 223,-6-4 0,5 2 60,-5-2 1,-1 5 64,-4-5 1,0 6 29,0-6 0,0 5-40,0-5-79,-6 7 1,-2-9 62,-7 7 1,0 1-130,1 4 0,-6 1 84,0 4 1,1 2-127,4 2-35,0 4 163,1-4 1,-1 5-119,0 1 1,6 5 59,-1-1 1,7 1-8,-2-5 1,3-1 31,2 1 0,8 0-3,7-1 1,1-4 8,9 0 1,-1-7 56,6 2 1,-1-3 72,0-2 0,1-2-68,-1-3 1,-1 2 75,-4-7 1,-2 0-52,-8-4 1,1-1 94,0 0 0,-7-1-28,-3-4 1,-4 4-36,-1-4 0,0 4-89,0 1 0,-8 2 69,-6 3 1,-3-1-369,-7 6 1,4 0 145,-4 5 0,1 0-849,-2 0 980,-2 0 0,4 7 0,-7 1 0</inkml:trace>
  <inkml:trace contextRef="#ctx0" brushRef="#br0" timeOffset="2132">1162 778 7569,'21'0'0,"-5"0"37,4 0 47,-4-6 0,4-3 0,0-5 88,-2-1 1,0-1 10,1-4 1,-3 4-94,4-4 0,1-1 55,-1 1 0,4 1-247,-4 4 0,4 0 47,-4 1 1,5 0 15,-6 5 0,1 2-9,-6 7 1,1 0 5,0 0 0,-7 2-36,-3 3 1,-3 3 98,-2 7 1,0 4-105,0 1 1,-7 6 95,-3-2 0,-4 3-74,-6-3 0,4 4 25,-4-4 0,4-1-83,1 2 1,0-6 102,1 6 1,5-7-23,4 1 0,4-2 100,1-3-89,0-5 0,6 2 112,4-6 0,5 0-92,4-5 0,-1-2 87,7-3 1,-5 2-58,4-7 0,-4 0 4,4-4 1,-6-6 43,2 0 0,1-1-45,-1 2 0,4 1 64,-4-7 1,4 7-56,-4-1 0,-1 2-28,-4 3 1,0 0 25,-1 5 0,1-3-72,0 7 0,-5 0 37,-1 5 0,1 2-10,5 3 1,-5-2-70,0 7 0,-7 0 85,2 5 0,-4 1-31,-1 3 0,0-1 14,0 7 0,0-5-8,0 4 0,-5-6 7,1 2 1,-6-4 8,5-1 1,0-1-34,5 1 3,0-7 4,0-1 0,2-7 18,2 0 1,5-7 11,5-3 1,6-3-14,0-1 0,4-3 6,-4-2 1,6 2 7,-2-2 1,-3 2 2,-1 3 0,1 1 4,-1 3 1,1-2-14,-1 8 0,-9-1 20,4 5-17,-4 0 2,4 0 0,-7 6-7,-3 4 0,-2 3 5,2 2 0,-3-1-6,3 1 0,-4 0 5,-1 0 1,0-1-8,0 1 32,0 0-29,0-1 39,0-5-33,7-3 1,1-8 5,7-2 1,0-3-2,-1-3 1,1-3 5,0 3 0,-1-3-2,1-1-10,0-1 0,-1 2 2,1 3 1,-5 3 2,0 7 0,-5 0-6,4 0 1,-5 7 3,1 3 1,-2-2-3,2 2 0,-4 0 2,4 4 1,-3 1 5,-2 0 0,2-2-6,2-3 1,0 3 24,5-4 1,-4-2-1,5-2 0,0 1 3,5-1 1,-1 0-4,1-5 1,0-1-13,-1-4 0,6 1-17,0-5 0,-1-1 21,-4-5 0,5 0-34,-1 1 0,1-1 48,-6 0 1,3 1-1,2-1 1,-7 0 4,3 0 1,-4 1 3,4-1 1,-6 0-52,1 1 0,-5 4 50,5 0-79,-7 7 81,4-4-113,-7 7 83,0 7-43,0 1 1,0 2-91,0 0 0,-2 1 51,-3 9 1,4-4 41,-4 4 1,1-4 19,0-1 1,2-1-23,-3 1 0,3 0 109,2-1-112,0 1-3,0-7 110,7 5-95,1-5 57,7 1-39,-1-3 1,1-6 20,0 0 1,1-1-18,4-4 0,-4-4 4,4-5 1,-4-1-4,-1 0 0,4 1-1,1-1 1,0 0-1,-6 1 0,6 0 78,-1 5 0,-4-4-67,-5 3 84,0-3-75,4 5 6,-5-5-33,4 11 45,-12-5-118,6 14 0,-7 1 87,0 7 1,-2-1-103,-3 1 1,4 0 76,-4 0 0,3-1 0,2 1 0,0 0 32,0-1 1,0-4-34,0 0 1,7-2 36,2 2 0,0 1-32,0-6 1,1 2 39,5-2 0,1-4-23,4 4 0,-4-3 9,4-2 1,1-5-10,-1 0 0,1-6-2,-2 1 0,-2 2 4,2-2 1,3-2 1,-3-7 1,2 2 47,-1-2 0,-4-4-49,4-1 0,3-4 31,1-2 0,-1-1-23,2-3 0,-1 1 41,6-6 0,-1 5-30,0-5 1,1 4 54,-1-4 1,-1 0-46,-4-5 0,3 5 0,-8-1 1,1 8-119,-6-2 110,1-4-6,0 7 0,-2-3-55,-3 9 1,1-1 70,-6 6-59,0-6 0,-5 10-6,0-4 1,-2 11-89,-3 4 1,-8 5 99,-6 5 0,-7 9-4,1 11 0,-3 4-76,-1 5 1,1-1 68,4 6 1,-4 0-70,3 6 1,4-1 60,2 0 1,-3 5-20,3 0 0,4-5 51,5-5 0,5-6-36,-4 1 0,5-3 25,-1-2 0,4-4-30,1-1 0,6-6 99,4 2 0,3-4-77,2-1 1,5-5 219,-1 0-212,7-7 15,-9 3 0,10-6 81,-2 0 0,1 0-58,-2 0 32,4 0-43,-5-6 0,5-1 7,-4-2 1,2-4 0,-6 3 1,5-3 31,-6-2-33,1 0-1,-6-6 0,-4 5 24,0-4 1,-2-1-26,2 1 1,1 1 39,-6 4 1,0 0-54,-5 1 0,0 4-3,0 0 1,-1 5-74,-4-5 0,1 7 57,-5-2 1,-1 5-69,-5 5 0,0-2 75,1 7 0,-4 1-30,3 9 1,-3-4 3,8 4 1,-3 1-2,-1-1 1,5 1 32,5-1 1,2-4 6,2 4 0,0 1 86,0-2 0,6 1-61,4-5 1,3-5 83,2-1 0,0 0-60,-1 0 1,6-1-38,0-3 1,1-3 16,-2 3 0,-1 1-65,7-1 0,-6 2-103,6-2 1,-7 3-514,2 7 646,-4-1 0,5 8 0,2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51.2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7569,'0'9'-759,"0"4"758,0-12-95,0 6 1,0-20-1,0-4 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27.7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30 721 7569,'8'0'-142,"-1"0"1,-7 1 742,0 4-534,0 3 1,-2 7 14,-3 0 1,3-1-139,-2 1 0,-3 5 82,2-1 0,-5 1-58,5-5 156,1-1-256,4 1 17,0 0 1,6-7 85,4-3 1,3-4-24,2-1 0,6-6 41,3-4 0,4-8 80,2-1 1,4-6-77,0 5 1,5-4 121,-4 4 0,5-4-108,0 4 0,-4-1 40,-2 1 1,-3 9 7,-2-4 1,-1 5-20,-3 1 0,-4 2 10,-6 7 1,-6 0-10,1 0 0,-7 2-74,2 3 0,2 3 63,-2 7 0,0 4-121,-5 1 0,0-1 104,0-4 1,0 0-44,0-1 0,1 0 23,4-5 0,-3 4 0,11-11-16,-3 3 0,-2-3 14,2-2 1,-1-7-24,6-3 1,5-1 24,-1 1 1,1-3-55,-5 3 1,-6 2 34,1-2 23,0 7 1,0-4 2,0 7 4,-7 0 0,3 2-17,-6 3 1,5 3 1,0 7 1,0-5-4,-5-1 1,2 1 8,3 5 0,1 0 27,4-1 1,3-1 13,-3-3 0,5 2 2,4-8 1,-3 1-8,4-5 0,3-1 10,1-4 0,4 2-29,2-7 1,-6 5 6,1-5 0,-6 2-8,6-2 1,-7-1 10,1 6 1,-7-5-46,-3 5 1,-4 0 42,5 5-69,-7 0 36,11 0 0,-11 2-4,7 3 1,-6-2 5,6 7 0,-5-2 8,5 2 1,0 1 109,4-6 0,1 5-102,0-5 1,0 0 129,-1-5 9,1 0-126,6 0 1,-3-2 54,7-3 0,-6 2 0,6-7 0,-7 5 10,1-5 1,-2 2 15,-3-2 1,1-3-38,0 4 1,-5 0 164,-1 0-164,-5-1 1,2-5-108,-6 0 1,-8 6 105,-7-1 0,-6 6-147,-8 0-28,-1 2 103,1 2 0,-1 0-85,1 0 1,1 0-210,4 0 0,-2 6 109,6 4 1,-4 3-774,4 2 972,0 0 0,6-1 0,-1 1 0</inkml:trace>
  <inkml:trace contextRef="#ctx0" brushRef="#br0" timeOffset="255">1956 221 7569,'14'-7'-477,"1"6"1,-2-7 723,-3 3 0,-2 3-55,-3-3 0,-3 3 460,4 2-362,-6 7 1,-2 1-433,-2 7 1,-5 0 77,-5-1 0,-1 8-122,0 2 171,1 4 0,-1 6 0,-1 2-206,-4 2 1,2 1 56,-7 5 1,6 0-18,-6 0 0,6-5-67,-6 0 1,9-6 247,1 1 0,1 4 0,5 0 0</inkml:trace>
  <inkml:trace contextRef="#ctx0" brushRef="#br0" timeOffset="1058">2014 794 7569,'15'0'-16,"0"7"1,-5-6-1,-1 4 120,3-3 1,1-2 41,2 0 1,-1-2-152,1-3 0,0-3-43,-1-7 1,1 1 114,0-1 1,-1 0 2,1 1 0,-2-1 161,-3 0-291,-3 1 84,-7-1-118,0 0 0,-7 7 75,-3 3 1,-8 3-97,-1 2 1,-3 0-17,3 0 0,2 7 90,-2 3 1,3 3-31,1 2 1,2-1 40,3 1 0,-1 0-2,6-1 0,-5 6-7,5 0 0,0-1 64,5-4 0,0 0-50,0-1 1,7 1 91,2 0 0,4-6 28,2 1 0,6-6-60,4 0 1,4-2 79,6-2 1,0-6-92,5-4 1,2-3 59,-3-2 1,2-1-43,-2-4 0,-3 2 19,-6-6 0,-3 1-9,-2-2 1,1-1-104,-6 6 1,1 6-3,-1 4 0,-4 2 77,3-2 0,-2 3-64,-3 7 1,-4 0 47,0 0 1,-5 2-100,5 3 0,-7-2 87,2 7 0,-3 1-97,-2 9 0,0-4 83,0 4 1,0-4-6,0-1 0,-5 0 19,0-1 0,0 1-6,5 0 165,0 0-182,0-1 56,6 1 1,3-5-22,5 0 0,1-7-7,0 2 3,-1-4-7,1-1 0,5 0-3,-1 0 0,3 0-7,-3 0 16,-3 0-3,6 0 0,-8 0-4,1 0 1,1-6-2,4-4 0,-4 2 8,4-2 0,-9 0-4,-1-4 0,-2 4-7,2 0 1,2 5-10,-8-5 1,3 7-21,-2-2 43,-3 3-82,4 2 0,-6 7 64,0 3 0,0 3 9,0 2 1,0-1-18,0 1 1,0 0 54,0-1 1,2 1-47,3 0 0,3-7 95,6-3 1,1-4 23,0-1 0,1 0-91,4 0 1,-2-4-2,6-1 0,-4-7 10,4 2 1,-6-3 30,2-1 1,-4-1-28,-1 0 0,-5 1 89,0-1 1,-7 0-68,2 0 0,-5 2 6,-5 4 1,-3-3-101,-7 7 0,-6 0 86,-4 5 1,-1 0-231,2 0 1,-4 2 69,3 3 1,-2-2-283,-3 7 0,2-5 27,4 5 371,-4-1 0,12 6 0,-5 0 0</inkml:trace>
  <inkml:trace contextRef="#ctx0" brushRef="#br0" timeOffset="1307">3646 368 7569,'23'-15'-470,"-2"0"1,-6 1 139,-1-1 398,1 0 0,-5 2 421,0 4-196,-7 2-144,4 7-118,-21 20 1,0-2 32,-11 16 1,-3 3-110,4 3 1,-9 2 61,-1 2 1,0-1-168,4-4 0,1 7-73,0-7 0,4 5-255,1-10 478,6 7 0,-4-10 0,8 5 0</inkml:trace>
  <inkml:trace contextRef="#ctx0" brushRef="#br0" timeOffset="1699">3837 706 7569,'8'0'-878,"-1"0"944,-20 0 0,3 0-43,-10 0 1,4 0-78,1 0 72,1 6 1,-1 3-44,0 5 0,2 1 5,3 0 0,2-1-5,3 1 1,4 5-26,-4-1 1,3 1 39,2-5 0,2-1-9,3 1 0,3-5 3,6 0 0,1-7 66,0 2 0,4-4-62,1-1 1,6-1 110,-1-4 0,1 2-50,-2-7 1,-1 0 99,-3-5 1,-4 1 21,4-1 0,-6-5-71,-4 1 0,2-2 63,-7 1 0,-1 4-77,-4-4 0,-1 4 23,-4 1 0,-3 2-11,-7 3 1,-6-1 28,-4 6 0,-2 1-208,-3 9 1,2-1 44,4 5 0,-4 6-745,4 5 1,2-1 780,3-4 0,-4 6 0,0 2 0</inkml:trace>
  <inkml:trace contextRef="#ctx0" brushRef="#br0" timeOffset="2224">3969 779 7569,'15'0'-590,"0"0"439,-1 0 0,-4-1 116,0-4 0,-2 2 211,2-7 0,-2 5-82,-3-5 0,-3 5-10,3-5 25,3 7-127,-7-3 0,4 7 62,-10 4 0,2 3-99,-7 7 0,5 0 31,-4-1 1,4 6-12,-5 0 1,7 1-4,-2-2 51,3-2-15,2 4 0,0-6-20,0-1 1,7 1 10,2 0 0,5-7 38,0-3 1,7-3-32,4-2 0,-2 0 41,1 0 1,1-2-35,4-3 0,-1-3 2,-4-7 1,3-4 35,-8-1 0,1 0-30,-6 6 0,1-1-13,0 0 1,-7 5 14,-3 1 1,-2 4-147,2-5 137,-3 7-48,4-4 1,-6 9 14,0 3 1,0-2-34,0 7 73,0 0 0,2 4-29,3 1 1,3-7 94,7-3 1,-4 2-52,4-3 1,-2 1 44,11-5 0,-4 0-57,4 0 1,-4-5 120,5 1 0,-6-8-90,6 2 1,-7-3 6,1-1 0,-2-1 83,-3 0 0,-1 0-86,-3 1 0,2-1 106,-8 0 0,1 1-92,-5-1 1,-6 2-112,-4 3 1,-5-1 110,-4 6 0,-4 0-125,-7 5 1,3 1-257,2 4 1,-3 4 160,4 5 1,-2 1-300,1 0 0,2 4 456,4 1 0,3 6 0,-6-3 0</inkml:trace>
  <inkml:trace contextRef="#ctx0" brushRef="#br0" timeOffset="3069">4616 838 7569,'15'-8'0,"4"-3"0,1 6 0,0-7-410,-6 3 1,-1 0 280,-3 0 0,2 4 521,-8-5-249,8 7 0,-10-6-42,2 5-95,-2 2 0,-2-3 41,0 10-80,0 3 1,-5 7 75,0-1 0,-1 1-105,1 0-64,3 0 74,-4-1 1,6 1 43,0 0 1,0-6-3,0 1-4,0 0 4,6 5 1,4-7 96,10-3-94,-4-4 2,12-1 0,-10 0 33,6 0 1,1 0-24,4 0 1,-6-6 5,-3-4 0,1 2-3,-2-2 0,1 2 1,-5-2 1,-6-3-19,1 3 1,-5 4 20,5 1-30,-7-3 21,4 6-79,-7-4 74,0 19 0,0-8-1,0 9 0,0-2 81,0 2 47,6 1 1,2-2-103,7-3 0,0 1-5,0-6 0,-1 0 45,1-5 0,1 0-30,4 0 1,1-1-15,4-4 0,1-4 0,-7-5 0,1-1-11,1 0 1,-5 1 12,4-1 0,-5 0-12,-5 1 1,1-1 249,-6 0-203,0 0-68,-5 1 1,-8 4 42,-7 0 0,-1 7-93,-9-2 1,2 3 90,-1 2 1,-7 2-171,6 3 1,-6-2-17,7 7 0,1-2-13,-2 2 0,7 3-91,-1-3 215,2 9-34,9-2 42,-5 4 1,10-6 0,-5-1-56,1 1 1,2 0 124,5-1 1,0 1-65,0 0 0,2-2 136,3-3 31,3 3-87,7-12 0,-1 6 109,1-7 1,0-2-28,0-3 1,4-3-101,1-6 0,4-3 75,-4-2 0,4 2-59,-4-2 0,6-4 19,-1-2 0,2-2-4,3-3 0,6-4 16,3 0 0,-2-7-3,3 2 1,-8-6 0,3-4 1,1-8-15,-2-6 1,-5 4 2,-4 5 1,-7 7-116,1-2 1,-2 4 103,-3 6 0,1 3-122,0 7 1,-2 6 57,-3 3-109,3 4 120,-12 8-71,6 1 1,-7 9 23,0 3 0,0 5-66,0 9 1,-5 4 42,0 7 0,-6 6-15,1 3 1,-3 8 43,-2 2 1,0 12 13,1-3 0,-1 4-17,0-3 1,1-2 26,-1-3 1,0 2-14,0-7 1,6-5-5,-1-5 1,7-8-201,-2-2 151,-4 1-329,8-14 412,-6-1 0,20-15 0,4-8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25.7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0 691 7569,'7'15'-265,"-4"-7"-482,7-3 1065,0-4 1,5-1-115,-1 0 1,6-1-43,-1-4 1,8-8-93,-3-7 0,4-6 88,1 2 1,1-4-63,-1-2 1,5-4 77,1 0 0,4-5-96,-5 4 1,7-6 23,-2 2 0,-1-2-107,1 2 0,-8-3 88,-2 3 0,-6 3-211,-8 1 1,-2 9 53,-3 2 0,-4 6-184,-6-2 0,-1 5 96,-4 6 1,-5 2-72,-10 7 0,2 2 93,-6 3 0,-1 4 57,-4 11 1,-5 3 74,-1 6 0,6 2-82,4 4 1,3-3 70,-3 7 0,2-1-24,4 1 1,2 2 94,-2-7 1,2 6-84,3-6 0,-6 5 49,0-5 1,1 6-25,4-6 0,2-1 4,3-9 0,-1-3 121,6-6-148,0-7 32,5-1 1,8-19 0,5-4 8,5-5 0,4-2-8,-3-2 0,2-2 3,4 2 1,3 4 17,-4 1 0,4 9-22,1 1 1,7 7 70,3-2 0,2 3-65,-2 2 0,-3 0 98,-6 0 1,-7 2-86,-4 3 0,-2 1 49,-3 4 1,-6 3-65,-3-3 0,-5 3 3,-5 2 1,1-1-4,-11 1 0,3 0-21,-7-1 0,-2 1-72,1 0 0,-5 0 91,6-1 1,-1-1-103,6-3 0,-1 2 62,0-8-21,0 1 1,2-3 11,4 3 67,2-3-37,7 4 1,0-4 5,0 3 0,2-4 37,3 4 1,-2 2-41,7-2 1,-1 6 32,6-1 0,0-2-21,0 2 1,1-2 51,4 2 1,-4 1-50,3-6 0,3 0 108,-3-5 1,7 0-13,-1 0 1,3 0-27,1 0 0,0-7 47,1-2 1,-1-6-69,1-5 1,-1 1 51,0-11 1,2 3-27,4-13 0,-3 3 61,8-2 0,-3-4-68,2 4 1,4 1-40,-4-1 0,-3 6 5,-2-1 1,1 0-90,-6 4 0,2-2-37,-11 7 1,-6 4 77,-4 1 1,-7 4-235,2 1 154,-3 1 0,-9 1 0,-2 3 1,-4 3 46,-2 7 0,-6 0-72,-4 0 0,2 2 103,-1 3 1,-1 3-39,-4 7 1,-1 1 21,1 4 1,0 3-18,-1 6 1,1 2-26,-1 3 0,3-3 30,2 4 1,-1 1 14,6-2 1,1 2-16,4-2 1,0-1 13,1 6 1,6-6-20,3 1 0,3-8 82,2-1 0,0-7 10,0 1 0,2-3-66,3-1 1,4-7 57,11-3 0,-2-3-43,6-2 1,1 0 54,4 0 0,1 0-49,-1 0 1,2-7 33,3-3 0,-2-3-19,2-1 0,-3-1 0,-2 0 1,1-4-13,-1-1 8,-6 1 1,-2 5-156,-6 5 154,-7-4-92,-1 11-78,-7-5 0,0 19 102,0 3 0,-5 7-6,0-2 0,0 0 52,5-6 0,0 1-32,0 0 0,5-1 114,0 1 0,6-5-104,-1 0 1,8-7 153,1 2 1,1-3-43,-5-2 0,1-2 65,4-3 0,-4 2 43,4-7 0,1-2-91,-2-7 1,3 1 71,-3-7 0,-1 6-93,7-6 1,-9 7-51,-1-1 1,-2 2 62,-8 3 0,0 4-104,-5 0 1,-2 7 52,-3-2 1,-10 3-175,-9 2 0,1 0-202,-1 0 1,-1 7 156,-4 3 1,1-2-187,3 2 0,-1-1 128,7 6 0,-3 0-36,3 0 0,4-1 275,0 1 0,1 0 0,6-1 0</inkml:trace>
  <inkml:trace contextRef="#ctx0" brushRef="#br0" timeOffset="752">1544 706 7569,'15'-7'0,"6"5"-313,3-2 282,-3-5 1,7 3-1,-3-6 181,3 3 0,1-1-78,0-5 1,2 0 51,4 1 1,-4-1-106,3 0 0,-3 1 84,-2-1 0,-6 0-107,-3 1 1,-4 4 124,-1 0-188,-7 7 114,-1-4-110,-7 7 1,-7 8-52,-3 7 0,-6 1 98,-9 9 1,1 4-42,-10 6 0,-6 5 51,-4 0 1,5 2-64,-5 2 1,3-5 48,-3 1 0,5-3-40,0 2 0,6 4 13,-1-4 0,-2-3 2,2-2 0,-1 2-23,6-2 0,6-1 34,3-8 0,6-9 52,4-6-51,3-7 0,14 2 57,3-10 1,9-5-54,6-9 0,7-4 136,3-7 1,6-4-43,-2 0 0,-2-7 35,3 2 0,4-2-68,5 2-11,0 3 1,-5 1 0,0 1-70,0 1 0,-2 4 70,-2 5 1,-6 2-54,-10 8 1,2 1 43,-6 3-13,0 3 0,-7 9-21,-3 3 15,-4 3 4,-6 7 1,0-1-1,0 1 0,0 0 2,0-1 0,0 1 58,0 0-55,7 0 1,-4-2 58,7-4 0,-5-2-44,4-7 42,1 0 0,5 0-22,0 0 0,1-7 1,4-2 0,-4-11-13,3-5 1,3 1 6,-3-5 1,7 2 30,-1-7 0,3-2-33,1 2 0,0-5 183,1 4-178,-7 1-6,4-2 1,-9 5-55,7-3 0,-2 3 20,1 1 0,-1 1-13,-3 0 1,-6 4 10,1 1 0,0 6-158,-5-2 97,-4 4 1,1 6 43,-7 0-114,0 7 1,-7 18 14,-3 9 0,-8 12 36,-1-7 1,-7 2 33,1 9 1,-3-6 0,-1 5 1,5-1-3,-1 1 0,2 3 72,-1-2 1,2-4-67,8-2 0,1-3 56,3-2 0,-2-4-39,8-1 1,-1-11 122,5 2 1,6-10-68,4 0 0,5-4 116,4-1 0,6-8 67,9-6 0,-1-8-119,6-7 0,0 0-9,5-1 0,-1 1-13,-4-1 0,2 3-317,-7 2 0,5-1 64,-4 6 185,-1 1 0,8-2 0,4-2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23.0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1 646 7168,'0'-8'-241,"0"-1"241,0 4 0,5-3 505,0-6 1,8-3-152,1-2 0,1-4-149,5-7 1,-2-5-106,1-5 0,-2 4-100,2 2 0,-3-2-275,-1 2 1,-5 0 170,0 4 1,-2 2-463,2 4 0,1-2 110,-6 6 456,7 1 0,-11 4 0,6 0 0</inkml:trace>
  <inkml:trace contextRef="#ctx0" brushRef="#br0" timeOffset="342">15 587 7569,'15'6'-793,"0"-4"942,0 3 1,-1-3-63,1-2 0,6-2 68,4-3 0,9 2-58,5-7 1,4-1 148,1-9 1,6 2-67,4-6 1,-3-1 113,-2-4 0,-5-2 3,-5-4 0,2 4-107,-7-3 1,1-2-172,-6 2 1,0-1 53,1 6 1,-9 1-64,-6 4 0,-2-2 71,-8 6 0,0 0-335,-5 6 1,-9 1-24,-5 3 0,-7 3-185,-9 7 1,-1 0 62,-3 0 1,1 2-711,-6 3 1109,0 3 0,-12 13 0,-1 2 0</inkml:trace>
  <inkml:trace contextRef="#ctx0" brushRef="#br0" timeOffset="634">1177 308 7569,'-7'8'-545,"6"-2"1,-13 1 674,5 3 0,-3 3 33,2 1 0,-3 1-67,4 0 0,-4 4-25,-2 1 1,2 1-131,3-1 0,-3-2-23,3 6 1,2-6-126,-2 2 0,7-9-309,-2-1 516,3 0 0,9-2 0,1-1 0</inkml:trace>
  <inkml:trace contextRef="#ctx0" brushRef="#br0" timeOffset="883">1603 72 7569,'23'-8'-79,"5"-5"0,-12 7 1,4-4 153,-4 5 0,-6-2 113,-1 3-91,-5-1-4,9 5 86,-12-7-123,6 5 1,-7-2 72,0 8 1,-7 5-152,-2 5 1,-4 1 63,-2 0 1,-1 6-124,-4 3 0,2-1-5,-7 2 1,6 4 7,-6 6 1,6-1-175,-6-5 1,7 6 91,-1-1 1,-3 2-182,3-2 0,1-3-24,8 3 365,-3-9 0,11 3 0,-4-5 0</inkml:trace>
  <inkml:trace contextRef="#ctx0" brushRef="#br0" timeOffset="1072">2088 175 7569,'29'0'145,"-6"0"89,-1-6 33,-14 4 0,-13-4-80,-10 6 1,-14 5-186,-1-1 0,-9 3 92,0-2 1,-2-2-307,2 7 0,-4-5-84,4 5 1,-3-7 295,-2 2 0,0 3 0,-1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38.0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0 7569,'8'0'0,"0"0"-481,-3 0 377,-3 0 454,4 0 1,-17 0-40,-4 0-335,-10 7 1,4-6 0,-7 6-8,-1-1 0,5-4-176,-6 3 0,2 1 1,7-1-541,-2-1 564,5-3 0,-3-1 183,6 0 0,1 7 0,-1 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38.3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60 7569,'14'-9'-311,"-4"1"-60,0 3 1,-5 4 698,5-4 46,-7-3-214,4 6 0,-7-6 59,0 3-143,0 3 1,-2-4-93,-3 6 0,-5 0 121,-9 0 0,1 0-372,-7 0 204,7 0 1,-8 0 0,5 0-618,-2 0 680,-2 6 0,3-4 0,0 5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37.3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104 353 6959,'8'0'-146,"-2"0"1537,-6 0-1382,0-7 121,-6 6 0,-2-6-78,-7 7-44,0 7 1,5-4 0,1 7-49,-3 1 1,4 2 48,-2 2 0,7 0-94,-2-1 0,-2 1 78,3 0 0,-1-1-138,5 1 150,0 0 1,6 0-31,4-1 1,3-1 44,2-3 0,4 2-5,1-8 0,6 1 1,0-5 102,7 0 0,-2-6-2,3-4 1,-4-3-26,-6-2 1,2-1-7,-6-4 1,-1 4 68,-4-4 0,-7-1-224,-3 2 117,-3-8 1,-4 11-1,-3-4-485,-5 4 291,-9 8 1,-9 1-62,-6 7 1,-5 0-314,4 0 521,1 7 0,-2 1 0,-1 7 0</inkml:trace>
  <inkml:trace contextRef="#ctx0" brushRef="#br0" timeOffset="320">515 750 7569,'10'5'-402,"0"0"1,-5-1 1204,4-4-472,1 0 0,5 0-61,0 0 0,-1-8-75,1-6 0,5-3-55,-1-7 1,2-2 28,-1-9 0,-4 3-49,4-8 1,1 1 0,-1-3-89,-2 3 117,-8-4 0,-2 6-319,-3-8 0,-4 1 111,4 0 1,-10 2-1087,-5 3 782,-3 3 1,-6 6 362,-1 1 0,-6-1 0,3 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36.3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251 574 7569,'0'8'318,"0"-1"418,0-7-466,0-13 0,1 3-78,4-10 0,2-2 244,2-3-258,4-3 0,-4-1 1,4-1-71,-4 1 0,5 0-42,-5-1 0,0 1-185,0-1 1,-1 6-740,2-1 569,-3 7 1,-2-3-1079,0 7 620,0-1-199,-5 7 946,0 1 0,0 7 0,6 0 0,-4 0 0,4 0 0</inkml:trace>
  <inkml:trace contextRef="#ctx0" brushRef="#br0" timeOffset="193">442 133 7569,'19'-1'-355,"1"-4"343,6 3 0,-8-9 0,5 4 109,-2-1 1,3 3 71,-4-5 0,1 2 281,-1-2-237,-10-3 0,9 10 53,-9-7 1,-3 5 201,-2-5-55,-4 7-314,-1-10 23,-6 11 0,-4-4 1,-11 6 42,-9 0 1,-2 0-19,-13 0 0,5 6-198,-9 4 0,8-2-417,2 2 381,-1 0 0,1 5 0,2-2-163,1-3 1,-3 1 135,4-6 1,-1 5-604,2-5 0,8-1 717,-4-4 0,11 7 0,-2 1 0</inkml:trace>
  <inkml:trace contextRef="#ctx0" brushRef="#br0" timeOffset="537">985 662 7965,'-9'-1'395,"-1"-4"0,2-5 1,-4-8-191,2-2 0,7-6-10,-2 2 0,-1-6-37,1-4-70,0 3 1,7-10-1,1 5-103,2-1-2,6 4 1,-3-8-293,7 7 1,5-2 0,1 5-932,2 2 885,1-4 0,6 13 355,-1 1 0,0-1 0,1 12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39.4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1 500 6571,'8'0'1202,"-2"0"-961,1 7-118,1-5 1,2 6 40,0-3-52,0-4 0,4 6-41,1-7 1,0 0 43,-1 0 0,1 0-112,0 0 0,-1 0 6,1 0 1,0-2-72,0-3 0,1-3 5,3-7 1,-1 2 65,7 3 0,-7-6-47,2 6 51,-4-13 1,-3 14 58,-3-11 0,-4 4-63,-6 1 1,0 5 42,0 0-56,-6 1 1,-2-1-1,-9 2-22,-2 1 0,1 2-94,-7 5 1,7-5 79,-1 0 1,2 1-92,3 4 109,5 0 0,-4-5-2,4 0-33,2 0 26,0-2 1,7 4 105,0-7 0,2 0 79,3-4-162,3-1 0,2 0 40,0 1 0,0-1 1,3 0 27,-4 1-22,4-1 1,-4 0-1,4 0-6,-3 1 0,-4-1-18,-6 0 1,0 1 8,0-1 1,-2 5-62,-2 0 1,-5 7-123,-5-2 0,-3 4 101,-2 1 0,1 0-560,-7 0 394,7 6 1,-8 1 224,7 2 0,-1 11 0,5-4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41.3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236 116 6066,'-15'0'41,"5"0"36,0 0 0,1 0 61,-6 0 1,0 5-28,0 0 1,1 7-100,-1-3 1,0 5 1,1 0 0,-1 3 4,0 2 1,2-1-20,3 7 0,-1-6 47,6 6 1,-5-6-110,5 6 0,0-7 43,5 1 0,0 3-3,0-3 1,7-1 1,3-8 17,3 3 0,2-10 1,1 6 76,3-3 0,3-1-73,2-5 1,4 0 76,-4 0 1,-1-7-45,2-2 0,-7-9 10,1-2 0,-2-1 3,-3 1 0,1-3 8,0-6 1,-5 1-42,-1 4 0,-5-4 22,1 3 0,-4-1-56,-1 2 1,-1 3 50,-4 6 0,-5 2-247,-10 3 0,-7 3-58,-8 7 275,-12 7 0,1 1 0,-13 7 0</inkml:trace>
  <inkml:trace contextRef="#ctx0" brushRef="#br0" timeOffset="643">824 557 7569,'-7'9'-733,"5"-3"0,-6-6 818,3 0-19,-3 7 1,-7-6 122,1 4 1,-1-3-69,0-2 0,1 0-122,-1 0 1,-1 0-368,-4 0 173,4 0 195,1 0 0,-5-7 0,4-1 0</inkml:trace>
  <inkml:trace contextRef="#ctx0" brushRef="#br0" timeOffset="867">824 308 7569,'14'0'80,"-6"0"1,1 0 256,-4 0-154,-4 0 1,4 0-254,-10 0 0,-3-5 72,-7 0 1,-1 0-146,-4 5 1,-3 0-42,-6 0 1,3 0-56,-3 0 1,7 0 29,-7 0 0,3 0 209,-4 0 0,1-7 0,0-1 0</inkml:trace>
  <inkml:trace contextRef="#ctx0" brushRef="#br0" timeOffset="1537">1044 631 6810,'7'8'515,"-6"-1"-439,6-1-25,-1-4 0,2 4 0,7-6 0,-5 0-49,0 0 1,1 0 43,9 0 1,-4 0-64,4 0 0,-4 0 52,-1 0 0,4-5 4,1 1 1,0-8-33,-6 2 1,-4-3 22,0-1 1,0-6-19,4 0 1,-5-4 15,-5 4 0,3-6 16,-2 2 1,0 2-16,-5 3 0,-7 2-60,-3 3 0,-3-1 50,-1 0 1,-3 6-55,-2-1 0,1 6 17,-7 0 0,6 2-9,-6 2 1,7 0-125,-1 0 143,2 0 1,3 0 1,-1 0-25,7 0 30,1 0-15,7 0 1,2-5 81,3 0 1,1-8-63,4-2 1,3-1 6,-3-8 1,3 4-14,2-5 1,-6 7 8,1-1 0,-2-2-40,2 1 0,2-4 34,-7 4 0,1 0-6,-1 6 0,-3-1-1,3 0 1,-5 5 2,-5 1 0,-5 5-113,-10 0 0,1 3 66,-11 6 0,2 5-590,-11 10 640,7 3 0,-4 6 0,6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8:39.8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294 544 7569,'8'0'-933,"4"-2"1056,-7-3 0,5-3-3,-6-6 0,3-6 25,-2 0 1,-4-6-67,4 2 1,-3-2-3,-2 1 0,0-3 11,0 4 1,5-2-131,0 1 0,0-1-163,-5 6 1,0 1 116,0 4 1,0 0-226,0 1 1,0-1 33,0 0 279,0 7 0,0-5 0,0 5 0</inkml:trace>
  <inkml:trace contextRef="#ctx0" brushRef="#br0" timeOffset="231">529 294 7569,'0'10'-65,"0"0"596,7-7-316,-5 3 1,2-6-134,-8 0 1,-5 0 123,-5 0 1,-8 5-160,-2 0 0,-9 0 89,-1-5 0,-7 2-245,2 3-58,3-4 1,-5 6 0,7-7-91,1 0 1,2 0-240,2 0 1,4 0 238,1 0 0,6 0 257,-2 0 0,4 6 0,1 3 0</inkml:trace>
  <inkml:trace contextRef="#ctx0" brushRef="#br0" timeOffset="692">1117 0 7211,'9'0'-619,"-3"0"739,-19 0 0,2 2-103,-14 3 0,7-2-5,-1 7 1,2-7 31,2 2 1,1 3-31,-1 2 1,0-2 5,1 2 1,4-2-4,0 2 1,7 3-30,-2-3 1,-2 3-85,2 1 45,1 1 1,4 0-26,0-1 0,1 1 68,4 0 1,2 0-6,2-1 1,5-1-8,-5-3 0,4 3 4,2-3-2,0-3 1,-1 6 0,1-4 1,0 4 0,-5 2 14,-1 0 1,-5 1 51,1 4 0,-5 1 136,-5 4-184,-10 2 1,-3 1 0,-6 6-9,-3-1 0,0-7 17,-3-1 0,6-7-269,-1 1 1,6-4 257,-6-5 0,7 3 0,-3-5 0</inkml:trace>
  <inkml:trace contextRef="#ctx0" brushRef="#br0" timeOffset="965">1279 632 7569,'0'8'-454,"0"-1"1,2-2 509,3 0-558,-4 0 416,6-5 0,-7 6 1,0 2-1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51.9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1 368 7280,'1'-17'25,"4"-2"0,-3 1 22,3-7 0,1 1-123,-1-5 0,2 1 49,-2 3 1,-4-3-84,4 4 0,2 1 12,-3-1 1,3 4 97,-2-4 0,3 6 0,7-4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59.4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353 882 6546,'0'-19'926,"0"-1"1,7-1-726,3 1 0,3 2-216,1-6 1,1 1 110,0-2 1,-1-2-394,1 2 0,0 2 164,-1-1 0,1 1-816,0-2 949,0-2 0,-1 4 0,1-7 0</inkml:trace>
  <inkml:trace contextRef="#ctx0" brushRef="#br0" timeOffset="450">309 853 7569,'8'14'-191,"5"1"0,-5-5 0,7-2 529,0-1 0,4-2-116,1-5 1,13 0-90,1 0 1,7 0 5,3 0 1,7-7 4,2-3 1,5 2 19,0-2 1,-5 0-19,-4-4 0,-10-6-12,-5 1 0,-3-3-2,-1 3 0,-3 2-18,-2-2 0,-6 2-74,-9 3 0,-2-1 143,-3 0-215,-3 1 1,3-1 31,-10 0 1,-3 5-79,-7 1 1,0 5 42,1 0 1,-6 2-141,1 2 0,-1-2-124,5-3 152,-6 4 1,5-6-39,-4 7 1,10-1 75,5-4 1,4 1 47,1-5 1,0 4-27,0-5 1,6-2 228,4-7 0,8 3-77,2-4 0,-1-1 92,-4 1 0,0-4 7,-1 4 1,-4 0-25,0 6 1,-7-1-157,2 0 72,3 1 1,-6-1-132,3 0 0,-10 7 73,-5 3 1,-3-1-474,-2 1 0,1 0 185,-1 5 0,-5 0 290,1 0 0,-7 0 0,3 0 0</inkml:trace>
  <inkml:trace contextRef="#ctx0" brushRef="#br0" timeOffset="842">1485 676 7569,'15'-6'0,"-7"3"-362,-3-7 348,-4 6 0,-2-2 0,-4 4 146,-5-3 1,-5 4-124,-4-4 1,-2 3 81,-4 2 1,-3 2-97,4 3 0,-4-2 56,-1 7 1,4-2-72,1 2 0,6 3 73,-2-3 1,4 3-15,1 1 1,7-4-28,3 0 1,3 0 28,2 5 0,0-6 1,0 1 0,8-2-3,7 2 1,2 2 37,7-8 0,2 3-29,8-2 1,-1-3 111,6 2 0,-4-4-57,4-4 0,-8-3 88,-2-3 1,-1-3-64,-8 3 0,-2-3-31,-9-1 1,3 4 59,-7 0 0,1 0-43,-1-5 0,-3 6-263,3-1 1,-5 5 90,-5-5 0,-3 7-388,-7-2 1,-5 3-464,1 2 1,-7 0 908,1 0 0,-3 0 0,-1 0 0</inkml:trace>
  <inkml:trace contextRef="#ctx0" brushRef="#br0" timeOffset="1213">1603 706 7569,'14'6'301,"-6"-4"0,1 4 321,-4-6-274,-4 0-415,6 0-171,-7 7 174,0-5 68,-7 11 0,1-10-92,-4 7 1,-3-2 100,3 2 1,2 3-79,-2-3 0,7-2 40,-2 2 1,3-6-67,2 6 1,0-5 75,0 5 0,2-7 0,3 2 1,3-3 9,7-2 0,4 0-1,1 0 0,8-2 92,1-3 0,0 2-55,6-7 1,1 0 92,-2-4 1,5-1-101,-5 0 1,2 1 14,-1-1 0,-4 0-11,3 0 0,-3 6 6,-2-1 1,-4 5-33,-1-5 0,-4 7 68,4-2-171,-6 3 116,4 2 0,-9 2-121,-3 3 1,-4 3 64,-6 7 1,-6-1-372,-4 1 1,-3 0 13,-2 0 398,0-1 0,1 1 0,-1 0 0</inkml:trace>
  <inkml:trace contextRef="#ctx0" brushRef="#br0" timeOffset="1672">2543 603 7569,'10'-2'-699,"0"-3"436,-7 4 1,4-7 639,-7 3 68,6 3 61,-4-5-216,4 7-169,-6 0 0,-4 7-9,-1 3 1,-7-2 13,2 2 1,-3 4-44,-1 6 0,4 0 52,0-6 1,0 1-176,-4 0 1,0 4 53,5 1 1,-3-5-96,7-6 1,0 1 28,5 5 0,0-5-66,0 0 26,0-7 0,2 3 1,3-6 60,5 0 1,8 0 12,1 0 0,7-1-4,-1-4 0,3 2 226,1-7-208,1 0 0,-1-5 0,0 1 100,1-1 0,-3 0-67,-2 0 0,-2 2 5,-4 4 0,-2-4 19,2 3-36,-2 3 0,-1 1 1,2 4 37,2-3 1,-1 3-28,-4-2 1,5 4-34,-1 4 0,-1 0-18,-8 6 0,3-2-7,-3 2 1,-4 3 45,-1-4 1,-3 4-313,-2 2 1,-7 0-342,-3 0 1,-3-1 87,-1 1 549,-1 0 0,-6-1 0,-2 1 0</inkml:trace>
  <inkml:trace contextRef="#ctx0" brushRef="#br0" timeOffset="2029">3161 691 7569,'8'0'-570,"5"-2"0,-3-1 928,3-2 0,-3 0-41,-1 5 0,1-5-112,5 1 0,0-3-72,-1 2 1,1 2 31,0-7 1,-1 5-149,1-5 0,0 7 88,-1-2 1,1-1-127,0 1 1,0 0 7,-1 5 0,1 0-35,0 0 0,1 0 58,4 0 1,-4 0-90,4 0 0,-9 5 35,-1 0 0,-2 6 37,2-1 0,-4 3-61,-6 2 1,0 1-63,0 4 0,-6-4-130,-4 4 1,-3 1 25,-2-2 0,-1 1-373,-4-5 607,4-1 0,-5 8 0,6 0 0</inkml:trace>
  <inkml:trace contextRef="#ctx0" brushRef="#br0" timeOffset="2422">4101 162 7569,'9'0'-75,"-3"0"194,1 0 0,-6 2 130,4 2 0,-3 1-141,-2 10 29,0-4 1,-5 12 0,-2-5-71,-1 2 1,-2 8-4,-4 1 1,-1 5-32,0 6 0,-4 2-65,-1-3 0,-4 4-165,4 1 1,-4-2 154,4-3 1,-5 2-320,6-6 0,-1-3-7,6-7 0,5-4-450,4-6 818,4-1 0,7 1 0,3 0 0</inkml:trace>
  <inkml:trace contextRef="#ctx0" brushRef="#br0" timeOffset="2600">4293 471 7569,'14'-7'-147,"1"5"0,0-6 580,-1 3-87,1 4-23,-7-6-501,-1 7 180,-20 0 1,1 0-212,-12 0 1,-1 7 152,-4 3 0,1 3-672,4 1 385,-4-6 343,5 6 0,0 0 0,2 9 0</inkml:trace>
  <inkml:trace contextRef="#ctx0" brushRef="#br0" timeOffset="2987">4278 794 7569,'15'0'-244,"6"0"1,-10 0 0,4-2 198,-2-3 1,-2 2 116,-1-7 0,2 1 70,-7-6 1,1 5-72,-1 0 1,-3 5-8,2-4 0,-8 0-69,-6 0 1,-3 2 96,-2 7 1,-5 0-173,1 0 1,-6 0 101,6 0 1,-6 7-146,6 2 1,-1 0 45,5 0 1,1 1-101,-1 5 159,7-7 1,-4 5 0,7-3-113,2 3 0,2-3 63,1 0 1,1-2 20,4 2 0,3-2 142,7-3-124,0-4 0,6 6 0,3-7 106,4 0 1,3 0-57,3 0 0,-1-7 72,6-3 0,-6 2-9,1-2 1,-8 1 83,-1-6 0,-7 0-10,1 1 0,-7-1-97,-2 0 0,-7 5-96,2 1 0,-12 0 104,-7 0 0,-8 0-400,-7 5 235,0 2 0,-7-5 0,-2 7-610,1 0 705,-6 0 0,12 7 0,-5 1 0</inkml:trace>
  <inkml:trace contextRef="#ctx0" brushRef="#br0" timeOffset="3590">4513 750 7569,'23'0'0,"-2"0"0,-6 0 0,0 0-721,-1 0 516,-6 0 1,1 0 191,-5 0 155,-2-7-74,5 6 0,-9-6 4,-3 7 0,2 2-10,-7 3 0,7-2-62,-2 7 117,-3 0-231,0 4 212,-1 1-147,3 0 56,6-7 1,6 3 0,4-6-14,3-2 1,7-1 160,-1-2-146,8 0 1,-6-5-1,5-1 193,-2-3-184,-6 0 1,10-4 0,-3 1 77,2 2 1,-4 1-46,-3-6 0,1 2 49,-1 3 1,4-3-125,-4 3 63,-1 4 1,-6-3 0,-1 6-26,-2-2 75,-7 0-134,3 5 0,-7 7 20,-4 3 0,-8 4-11,-7 6 0,-6-2 14,2 6 0,-2-1-7,1 2 1,-3 4-14,4 1 1,-4-1 33,-1 5 0,2-1-53,-2 1 1,3 4 39,-8 6 0,-2-2-115,1-2 0,-1-3 106,2-3 1,8-7-149,-3 2-36,9-9 95,-1 1 82,13-6 0,3-9 69,10-6 0,8-6 61,6-9-65,7 0 1,2-6 0,7-4 31,-3-2 0,6-3-59,1 1 0,-3-5 127,-2-1 1,-3 1-69,-1 5 0,-1 4-32,0 1 0,1 6-20,-1-2 0,1 4-10,-1 1 1,-5 5-19,1 0 0,-5 7 50,4-2-58,-6 4 0,3 1 1,-6 0 5,0 0 0,-6 6-115,1 4 1,-2-2 75,2 2 0,3-2-421,-3 2 482,3-4 0,8 1 0,2 1 0</inkml:trace>
  <inkml:trace contextRef="#ctx0" brushRef="#br0" timeOffset="4451">6203 867 7569,'0'9'-574,"0"-3"1136,0-6-370,-6 0 0,-2 0-148,-7 0 0,5-6 67,0-4 1,2-3-159,-2-2 0,-1-1 103,6-4 0,-5-1-136,5-4 1,1-2-89,4 2 141,0-3 1,1-1 0,4 0-283,5-1 200,3 1 1,3 4 0,2 1-167,2-2 0,6 3 83,-2-2 1,4 7 191,2-1 0,-1 2 0,0 3 0</inkml:trace>
  <inkml:trace contextRef="#ctx0" brushRef="#br0" timeOffset="4986">6600 779 6676,'10'0'64,"0"0"1,0-6 100,4-4-125,1-10 0,0 2-46,-1-6 1,-2 4-1,3-4 1,-7 4-9,11-4 0,-10 4 13,5-4 1,-2 6-11,2-2 0,1 4 7,0 1 1,-1 7-8,1 3 0,-5 3-40,0 2 52,-7 0 0,8 7-26,-6 3 1,0 3-11,-5 1 0,0 1-1,0 0 0,-1-1 12,-4 1 1,3 0 0,-3 0-27,4-1 0,1-4-35,0 0 35,0-7-106,0 4 132,6-7 0,-3 0 18,7 0 0,0-2-21,5-3 0,-1-1-32,1-4 46,6-3 0,-4 6 6,2-3 1,-4 2 13,-5 3 1,3 4 22,-3-4 73,-4 3 0,2 9-66,-3 3 1,-3-2 36,3 1-70,-4 1 10,6 5-30,-5 0 0,6-6-23,-3 1-21,3-6 1,6 2 0,1-6 59,0 0 0,6 7 0,2 1 0</inkml:trace>
  <inkml:trace contextRef="#ctx0" brushRef="#br0" timeOffset="6743">2779 15 7569,'-9'0'56,"1"0"51,3 0-249,4 0-239,-6-7 381,7 6 0,-6-6 0,-3 7 0</inkml:trace>
  <inkml:trace contextRef="#ctx0" brushRef="#br0" timeOffset="5266">7938 735 6585,'8'-1'337,"-3"-4"49,-3 3-330,-9-5 0,-1 7-151,-7 0 65,1 0 0,-6 0 1,-1 2-66,-2 3 1,3-3 75,-4 3 0,-1 1-440,-4-1 459,6 0 0,-5 1 0,5 3 0</inkml:trace>
  <inkml:trace contextRef="#ctx0" brushRef="#br0" timeOffset="5470">7850 559 7569,'14'0'-531,"1"0"251,-7 0 59,-1 0 502,-1 0 28,-4-7-60,5 6-184,-7-12 0,-2 11-112,-3-3 0,-3 3 54,-7 2 0,-1 0 0,-2 0-366,-2 0 162,-6 0 0,5 0 197,-4 0 0,-2 7 0,4 1 0</inkml:trace>
  <inkml:trace contextRef="#ctx0" brushRef="#br0" timeOffset="5929">8335 573 7294,'8'0'-54,"-2"0"1,-7 0 161,-4 0 1,3-1-178,-3-4 1,-3 3 91,-2-3 1,2 5-141,-2 5 102,1-3 0,-6 11 4,0-3 0,2 5 2,3 4 1,-3-3-23,4 4 1,2-2 56,2 2-71,3-4 0,2 5 53,0-6-22,0 0 17,7-1-2,1-6 1,9 4 12,2-7-21,-3 0 40,12-5 0,-5 0 4,6 0 1,-1 0 159,-3 0-180,3-7-4,-12-1 1,5-7 144,-6 1 4,-1-8-135,-5 6 0,2-12 163,-6 4-10,0 2-163,-5-5 1,0 6 0,0-4-8,0 5 1,-8 4-1,-7 3-230,-8 3 0,-6 4-481,-6 6 364,-2 0 337,-7 6 0,0 9 0,0 8 0</inkml:trace>
  <inkml:trace contextRef="#ctx0" brushRef="#br0" timeOffset="6213">8761 853 7569,'34'-21'-69,"1"-4"1,-1-4 122,-5-6 1,6-4 61,-1-10 0,-1-5-54,-9-9 0,1-1 1,-11-1-2,-6 6 0,-4 6-270,-4 4 0,-15 4 49,-9 15 0,-17 1 0,-15 13 160,-6 3 0,-5 1 0,-6-3 0</inkml:trace>
  <inkml:trace contextRef="#ctx0" brushRef="#br0" timeOffset="60141">9143 1206 6386,'-10'0'1035,"1"0"-876,-1 0 0,-5 0-37,0 0 0,1 0 102,-1 0 0,-5 0-59,1 0 1,-7 0-57,1 0 0,-3 0 4,-1 0 0,0 1 25,-1 4 0,-4-3-87,0 3 0,-7-4 75,2-1 1,1 0-153,-1 0 1,0 0 36,-5 0 0,-4 0-40,-6 0 1,0 2 49,-9 3 0,-4-4 30,-2 4 0,1-3-35,4-2 0,0 0 32,10 0 0,-9 0 0,-6 0 1,2 0 3,-2 0 0,1 0 33,-6 0 1,7 0-35,4 0 0,7-5 6,2 0 0,-1 0 20,-9 5 0,-1 0-23,-4 0 1,-3 0-5,4 0 0,2 0 7,3 0 1,1 0-57,-2 0 0,2 0 57,-7 0 1,-4 5-70,-6 0 0,1 5-62,4-5 0,11 0 115,-1-5 1,5 1-23,-9 4 1,4-3 9,-5 3 1,1-4-51,-6-1 0,7 0 48,4 0 1,2 0 15,2 0 0,2 0-12,3 0 1,-9 0 32,-1 0 0,-1 0-35,-4 0 0,7 0 4,-2 0 1,4 0 34,1 0 1,-1 0-36,-4 0 0,2 0-72,-7 0 1,6 0 72,-6 0 1,4 0 29,1 0 0,2 0-27,13 0 1,-2 0 21,2 0 1,-3 0-118,-7 0 1,0 0 59,1 0 1,0 0 0,4 0 0,-1 0 17,6 0 1,-5 2 83,5 3 1,0-4-96,5 4 1,-7-1-19,-3 1 1,-3-4 10,-2 4 0,1 2-63,-1-2 1,5 1 54,0-1 0,7-3 4,-2 2 0,1 0-19,-1 1 1,2-4 11,-7 4 0,0-3 86,-5-2 0,2 0-81,3 0 1,4 0 117,6 0 1,0 0-103,-1 0 0,6 0 58,0 0 0,0 0-53,-5 0 1,1-2 4,4-3 0,-3 4-68,2-4 1,-2 3 75,-2 2 0,-3 0-97,2 0 0,0 0 78,10 0 0,-4 0-74,5 0 0,-2 0 46,2 0 1,-4 2-1,-6 3 0,0-4-47,0 4 1,1-3-11,4-2 0,-3 1 120,2 4 1,-2-3-68,-2 3 0,5-3-96,0-2 0,6 0 59,-1 0 1,3 4 159,1 1 1,-1 0-83,-3-5 1,-2 0-15,-3 0 0,3 0 33,6 0 1,-4 0 101,0 0 0,-1 0-143,6 0 1,1 0 20,4 0 0,-4 0-12,4 0 0,-3 0 29,3 0 0,-2 0-110,6 0 0,-1 0 51,1 0 0,4 0-66,-4 0 1,4 0 45,1 0 0,-4-5-85,-1 0 0,-1 1 26,1 4 1,4 0 52,-4 0 1,4 0-55,1 0 0,-1 0 50,-4 0 1,4 0-36,-3 0 0,2 0-41,2 0-95,1 0 0,4 0-279,0 0-215,7 0-303,-4 0 0,19-2 836,3-3 1,4 3-208,1-3 1,-2 4 390,6 1 0,7 6 0,7 3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7:10.675"/>
    </inkml:context>
    <inkml:brush xml:id="br0">
      <inkml:brushProperty name="width" value="0.17143" units="cm"/>
      <inkml:brushProperty name="height" value="0.17143" units="cm"/>
      <inkml:brushProperty name="color" value="#33CCFF"/>
    </inkml:brush>
    <inkml:brush xml:id="br1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500 1359 4415,'43'38'244,"-1"0"1,-42-49 331,-39-38 1,0-2 0,42 29-429,7-2 0,-1-4 159,6-1 1,0-1-161,0 1 0,-1-5 38,1-1 0,-2 1-169,-3 5 270,3-1 0,-5 2-807,7 4 0,-5-2 270,-1 6 0,-4 1-727,5 4 978,-7 7 0,10-5 0,-4 4 0</inkml:trace>
  <inkml:trace contextRef="#ctx0" brushRef="#br0" timeOffset="484">500 1250 7569,'0'10'-289,"0"0"315,0-7 99,0 3-32,7-6 1,-4 0-11,7 0 0,-5 0-27,4 0 0,3-4 13,7-1 1,-1 0 9,7 5 1,-1-5 0,6 0 1,1-5-4,3 5 0,-1-5 5,6 6 1,-6-8-5,1 2 1,-1-3-7,1-1 0,-3-1-151,3 0 141,-3 0 0,-6 6-86,-1-1 1,-6 2 85,2-2 0,-9-2-44,-1 8 27,-7-8 0,4 9-129,-7-7 119,0 7 0,-2-4-71,-3 7 0,2-5-26,-7 0-84,0 1 1,-4 2 15,-1-3 0,5 2 63,0-7 0,6 5 21,-6-5 1,6 0-4,0-4 1,2-1 89,2 0 1,2-4-91,2-1 1,5-6 123,5 2 1,1-4-9,0-2 0,-1 1-75,1 0 1,-2-1 158,-3 1 0,1 1-81,-6 4 0,0 2 33,-5 8-67,0-1 1,-6 7-238,-4 3 1,-5 3 82,-4 2 0,1 7-475,-7 3 0,6 3 593,-6 1 0,7 8 0,-3 0 0</inkml:trace>
  <inkml:trace contextRef="#ctx0" brushRef="#br0" timeOffset="1809">1411 1088 7569,'9'0'-630,"4"0"658,-4 0 166,5-6 1,0 3-54,1-7 0,-5 5 143,-1-5 0,0 5-110,0-5 1,5 1-19,-5-6 1,-1 2-14,2 3-41,-6-3 0,4 6 79,-3-2-178,-4-4 0,6 9-51,-7-6 0,-7 7 39,-3-2 1,-3 5-129,-1 5 1,-6-2 51,0 7 1,-6 0-72,2 5 1,1-1 12,-1 1 0,6 0 76,-2 0 1,4-1 24,1 1 1,5 1-26,0 4 1,7-4 111,-2 4 1,4-4-91,1-1 1,1 0 104,4-1 0,5 1-75,9 0 1,4-7 133,7-3 0,-1-4 23,1-1 1,1-1-94,3-4 1,-3-3 33,3-7 1,2-5-40,-2 1 0,7-7 106,-2 1 0,-3-1-90,-1 2 1,-4-4 10,-2 3 0,-1 4-1,-4 1 1,-2 4-117,-8 1 0,-4 7 31,0 3 1,-7 2-136,2-2 1,-3 4 1,-2-4 49,0 10 0,-2 3-14,-3 6 0,-3 1 34,-7 0 0,5 4-61,1 1 1,1 4 38,-2-4 0,-2 1 91,7-1 1,0-4 19,5 4 0,0-9-135,0-1 160,0 0 0,7 3-41,3-3 1,3-4 83,2-6 0,1 0-91,4 0 1,-3 0 67,8 0 1,-5-6-55,4-4 1,-1-3 125,1-2 0,3 0-92,-8 1 0,1-3 6,-6-2 1,1 3-9,0-4 1,-2 8-2,-3 3 1,1 4-87,-6-5 107,6 7-124,-9-4 95,5 7-170,-7 0 103,0 7 1,0 1-64,0 7 48,0-1 1,0 1 1,0 0 57,0-1 1,0 1-22,0 0 0,0-5 2,0-1 0,5-4-3,-1 5 0,8-7 62,-2 2 1,1-2-25,-1 2 1,3-3 4,-3 3 0,4-3-16,6-2 0,-4-5-3,4 0 1,-4-2 1,-1 2 1,5 4 0,-1-4 0,1-2 17,-5 2 0,1-4-18,3 4 1,-2-7 22,2 2 1,3-1-17,-3 1 0,2-3 1,-1 3 0,-2-3 8,7-1 1,-8 4-9,3 0 0,-2 2-4,2-2 0,-4-1 6,4 6 1,-6-2 22,-4 2 0,3 4-11,-3-4-57,3 3 26,2 2-5,-1 0-136,-5 7 145,-3 1 1,-6 6-153,0 1 137,0 0 1,-5 0-5,0-1 0,-1 1-4,1 0 0,2-1-43,-7 1 1,7-5-7,-2 0-4,-4-1 89,8 6 0,-7-2-62,3-3 102,3-3-97,-4-7 109,6 0-43,13 0 0,-4-2-21,11-3 0,-4 2 57,-1-7 1,5 0-52,-1-5 0,6 6 46,-6-1 1,6 0-38,-6-5 1,6 6 22,-5-1 0,4 2-18,-4-2 1,4-2 17,-4 7 0,4-4-5,-4 4 1,-1 0-11,-4 5 1,-5 0 13,0 0 0,-5 0-11,4 0 1,-5 6-60,1 4 0,-4 3 57,-1 2 0,-6 1-97,-4 4 1,-3 3 49,-2 6 0,0 5-7,1 1 0,-6 9-9,1-5 1,-8 7-6,3-7 0,-4 2-64,-1-2 0,-6 3 53,1-2 0,0-4-36,5-2 0,4-5 54,1-4 0,6 1-84,-2-6-14,4-1 67,1-11 0,7-3 42,3-10 1,3-3 3,2-7 0,5-1-123,0-4 0,6 3 97,-1-8 1,5 5-168,5-4 0,-4 6 46,3-2 1,-2 4 167,-2 1 0,6-6 0,2-2 0</inkml:trace>
  <inkml:trace contextRef="#ctx0" brushRef="#br0" timeOffset="2236">3425 1191 7569,'8'0'-986,"5"0"963,-11 0 1,6 0 176,-3 0 1,-2 0-82,7 0 0,-5 0 10,5 0 1,-2-6 27,2-4 1,3-2 16,-3 3 1,3-4-90,1 3 1,1-3-21,0-2 1,0 0-50,-1 1 1,3 4 64,2 0 1,-1 0-93,7-4 1,-1 4 50,6 0 0,-1 7-23,0-2 0,-4 3 20,-1 2 0,-6 0-7,2 0 0,-5 3-19,-6 7 1,-2 0-41,-7 10 1,-2 3-182,-3 1 240,-3-3 0,-6 7-194,-1-4 1,-5 3-69,1-3 278,-1-3 0,-1 1 0,-2 0 0</inkml:trace>
  <inkml:trace contextRef="#ctx0" brushRef="#br0" timeOffset="2468">3499 559 7569,'0'8'351,"0"-1"-155,0-7-278,-7 0-363,6 0 248,-6 6 6,0-4 75,-1 5 0,-6-7 122,-1 0-6,7 0 0,-5 0 0,4 0 0</inkml:trace>
  <inkml:trace contextRef="#ctx0" brushRef="#br0" timeOffset="2587">3278 486 7569,'-13'10'-237,"3"-1"148,-3-5 1,5 7 71,-7-6-8,1 0 0,-1 0 25,0 0 0,1 0 0,-1-5 0</inkml:trace>
  <inkml:trace contextRef="#ctx0" brushRef="#br0" timeOffset="3439">5821 1103 8468,'0'-10'230,"0"0"1,0 1-104,0-6 1,5 0-122,0 1 9,6-8 1,-2 4-251,5-6 0,-4 4 190,0-4 1,0 1-484,4-2 0,1-2 136,0 2 392,-1-3 0,1 6 0,0 0 0</inkml:trace>
  <inkml:trace contextRef="#ctx0" brushRef="#br0" timeOffset="3629">6159 589 7569,'0'14'666,"0"-6"1,-1-1-195,-4-7 1,-3 2-171,-7 3 0,-5-4-119,1 4 0,-8 2-69,3-3 1,-4 8-81,-1-2 0,-7 3-163,-3 1 1,-4 1-351,-1 0 0,-5 0-1030,0-1 786,7 1 649,-1 0 0,6 6 1,-7 2-1</inkml:trace>
  <inkml:trace contextRef="#ctx0" brushRef="#br0" timeOffset="3993">6409 1147 7569,'-15'7'0,"1"-6"75,-1 4 63,-6-3 0,0-2 102,-4 0 0,-3 0 44,4 0 1,3-7-242,1-2 1,-1-5 115,1 0 1,2-3-100,8-2 0,4-4 94,6-6 0,0 4-433,0 1 1,6-6 190,4-4 1,11-2-589,9 2 1,1 3 675,8-4 0,7 4 0,6 2 0</inkml:trace>
  <inkml:trace contextRef="#ctx0" brushRef="#br0" timeOffset="4429">6762 1030 7569,'0'8'-1050,"0"-2"3144,0-6-1889,0-13 1,1 3-24,4-9 1,2 2-120,3 3-23,3-7 0,-5 3-6,7-7 1,4 5 77,1-4 1,1 4-196,-1-4 1,1 6 68,3-2 0,4 4-141,-3 1 1,-2 2 59,1 3 0,-6 4-43,2 6 57,-4 0 0,-3 6 35,-3 4 1,-4 8-12,-6 2 0,0 1 0,0-1 1,-5 1 31,1 3 0,-1-1-2,5-3 0,-2-4 44,-3 4 1,3-4-46,-2-1 1,4-5 88,4-1-82,-2-5 0,11 2 58,-3-6 1,3 0-20,2 0 1,-1-5-22,1 0 1,0-6-47,0 1 1,-1 2 45,1-2 0,-5 5-256,0-5 0,-1 7 3,6-2 0,0 4 7,-1 1 1,1 0 61,0 0 187,0 0 0,6 0 0,2 0 0</inkml:trace>
  <inkml:trace contextRef="#ctx0" brushRef="#br0" timeOffset="4728">7703 1118 7416,'9'-2'-3,"1"-3"1,-2-3 530,2-7 1,3-1-197,-3-4 1,3-2-136,2-8 1,0-1-92,-1-3 43,-6 3 0,4-12-111,-7 4 0,1-2 85,-1 2 0,-3-2-541,3 7 0,-4 5 268,-1 4 0,-5 5-575,0-4 0,-9 11 725,4-2 0,-13 4 0,7-4 0</inkml:trace>
  <inkml:trace contextRef="#ctx0" brushRef="#br0" timeOffset="5059">8879 927 6921,'-15'0'-42,"-5"5"351,1-1-515,-7 1 100,3-5 0,-7 2 71,1 3-244,-1-3 0,1 4-109,0-6 388,6 0 0,-5 0 0,5 0 0</inkml:trace>
  <inkml:trace contextRef="#ctx0" brushRef="#br0" timeOffset="5230">8879 662 7569,'8'0'-350,"-2"2"45,-6 3 1,-1-4 503,-4 4 1,-5-2-249,-10 2 0,-3-1-50,-6 5 0,0-5-71,-1 1 0,1 1 170,-1-1 0,1 6 0,0-2 0</inkml:trace>
  <inkml:trace contextRef="#ctx0" brushRef="#br0" timeOffset="5828">9849 589 7569,'8'-9'-1208,"-2"3"1002,1 6 272,-5 0 263,4-7-199,-6 6-9,0-6 0,-5 9-37,0 3 0,-6-2-28,1 7 0,-3 0 20,-2 4 0,1 1-27,-1 0 0,5 4 35,0 1 1,2 6-76,-2-1 1,-1-3-44,6 3 0,-5-7 84,5 1 1,0 3-77,5-3 0,0 1 68,0-5 1,2-2-15,3-4 0,3 3 5,7-7 0,1 0-15,4-5 1,3 0 29,6 0 0,7 0 2,3 0 1,-1-7-10,1-3 0,-2-8-4,3-1 1,-4-2 94,-7 1 0,-1-3-51,-4-6 0,1-1 146,-11 1 1,3-5-92,-12-1 1,0 6-81,-5 4 1,-2 6-33,-3-6 0,-5 9-118,-9 1 1,-6 2-99,-9 8 0,1 0-50,-6 5 1,5 0-73,-6 0 1,8 7 121,-2 3 1,2-2-738,3 2 929,6 0 0,-5 4 0,6 1 0</inkml:trace>
  <inkml:trace contextRef="#ctx0" brushRef="#br0" timeOffset="6135">9996 824 7569,'8'0'-595,"5"0"1,-10 0 520,7 0 768,-7 0-363,4 0-214,-7-7 1,-2 6-33,-3-4 1,-5 3-51,-9 2 0,1 0-118,-7 0 0,7 0 33,-1 0 1,-2 0-168,1 0 0,0 0 10,6 0 1,-1 5-382,0 0 588,1 0 0,-1 1 0,0 2 0</inkml:trace>
  <inkml:trace contextRef="#ctx0" brushRef="#br0" timeOffset="6345">9805 941 6969,'0'10'-539,"0"0"631,0-7 58,0 4 52,6-7 0,-4-7-95,3-3 0,-2-3 37,2-1 0,-4-1-101,4 0 0,2 1-41,-2-1 0,0 0-137,-5 0 1,5 1 14,-1-1 0,1 0-184,-5 1 1,2 1 303,3 3 0,-3-3 0,4 5 0</inkml:trace>
  <inkml:trace contextRef="#ctx0" brushRef="#br0" timeOffset="6594">10040 1000 7250,'1'-10'140,"4"1"0,-1-3 26,5-7 0,-5 1-136,1-7 1,1 5 65,-1-4 1,0 4-247,-5-4 0,5 4 85,0-4 0,0 6 65,-5-2 0,0 4 0,0 1 0</inkml:trace>
  <inkml:trace contextRef="#ctx0" brushRef="#br0" timeOffset="7160">10451 1088 7569,'0'9'38,"-6"-3"223,-4-6-338,3 0 117,1-6 0,-1-3-9,-2-5 31,2-1 1,-1-1-35,3-4 1,3 2-197,-3-6 1,4 1-153,1-2 1,0-3 180,0 4 1,0 1 138,0-1 0,13-1 0,3-4 0</inkml:trace>
  <inkml:trace contextRef="#ctx0" brushRef="#br0" timeOffset="7654">10687 1074 7569,'9'0'-409,"1"0"0,-5-2 369,5-3 1,0-3 219,4-7 1,-1-4-141,-3-1 1,3-6-3,-3 1 1,3-2-92,2-3 18,0 7 0,-1-3 9,1 7 0,0-1-9,-1 5 1,1 2-48,0 4 1,-2 0 84,-3 4 0,3 4-58,-4-4 0,0 5 36,0 5 0,-5-2 1,1 7 0,1 5-1,-1 4 1,0 2-1,-5-1 1,0-4 36,0 4 0,0 1-32,0-1 1,0-1 50,0-4 0,0 0-43,0-1 0,0-4 42,0 0-37,0-7 1,2 4 6,2-7 1,0-5-4,5 0 1,0-6-5,0 1 1,3-3 0,-7-2 0,5 0 1,-6 1 1,8 1-23,-2 3 1,-2-2 18,2 7 0,-5-4 67,4 4 1,-4 0-64,5 5 0,-5 2 37,5 2 0,-2 0-80,2 5 1,-2 1-106,-3 5 1,-2-5 145,7 0 0,0 6 0,4 7 0</inkml:trace>
  <inkml:trace contextRef="#ctx0" brushRef="#br0" timeOffset="7909">11436 1147 7569,'7'-8'-921,"-4"-5"798,7 3 0,-5-5 98,4-4 1,1 1 72,5-7 0,-5-1 131,0-8 1,-1-2 97,6-3-131,-7-10 0,4 8-54,-7-13 1,-1 5-4,-4-5 0,0 7-341,0-2 0,-1 5 79,-4 5 173,-10-4 0,-1 12 0,-5-5 0</inkml:trace>
  <inkml:trace contextRef="#ctx0" brushRef="#br1" timeOffset="117737">74 1676 7569,'-8'0'-592,"1"0"529,7 0-5,0-6 86,0 4 1,0-6 16,0 3 0,-5 2-8,0-7 0,0 5-13,5-5 1,0 5 104,0-4-71,0-1 0,0-5 40,0 0 0,0-4-35,0-1 1,0-6 66,0 2-74,7-4 5,-5-8 1,11-3 23,-4-10 0,0 3 3,0-3 1,0-2-1,0 2 0,4-1-85,-3 1 1,-2 1 65,2-6 0,-2 5-156,2-4 144,-3-1-6,-1-5 0,-3 5-190,7 0 178,-6 7-27,2-4 1,-1 12-1,0 0 1,0 6 4,-5-1 1,1 3-7,4 1 0,-3 3 5,3 2 0,-4-1 0,-1 6 1,0 1-21,0 4 22,7 0 1,-5 1 0,4 4-3,-6 0 97,0 7 108,0-4-151,7 7-28,-6 0 1,8 5-44,-5 0 75,-2 0-90,5-5 0,-3 2 21,1 2 0,2-2-14,-2 3 36,-4-3 1,11-1 23,-7 4-26,6-3 0,-3 4 1,7-6 0,-5 2 25,0 3-31,-1-4 2,6 6 1,0-7 27,0 0 0,-1 0-20,1 0 0,0 0 33,-1 0-34,8 0 21,0 0 0,3 0 7,-1 0 1,1 0 23,4 0 1,1 0 3,-1 0 0,5 0 29,1 0-50,-1 0-22,-5 0 0,1 5 108,-1 0-79,1 0-27,-1 1 0,0-2 15,1 5 1,-1-1 6,1 2 0,4 3 2,0-3 0,7-2-3,-2 2 1,4-5-7,1 5 1,-2-7 6,-3 2 6,4-3-25,-12 4 0,5-4-52,-7 3 63,7-4-25,-5-1 1,5 0 8,-6 0 1,1 0-18,3 0 1,-1 0-4,6 0 1,0 0 6,5 0 1,-5 0-10,0 0 0,-1 0 42,1 0-24,4 0-11,-12 0 0,5 0-30,-7 0 35,0 0-20,1 0 1,-1 0 4,1 0 0,4 0 12,0 0 1,5 0 1,-4 0 1,4 2-6,-5 3 0,5-4-5,-4 4 0,4-3 8,-5-2 0,7 0-9,-10 0 0,5 0-5,-7 0 0,-1-5 12,-3 0 1,2 0-59,-2 5 54,3 0-9,8 0 1,-5 0 2,3 0 0,2-1 16,-2-4 1,5 3 2,-4-3 0,4 4 67,-5 1-80,7 0-3,-10-7 0,5 5 9,-7-2 0,1-3-12,-1 2 1,1-1-8,-1 1 1,0 3-4,1-3 1,1 4-6,3 1 1,-1-5 33,6 0 1,-5 0-2,5 5 1,-1 0 13,1 0-33,4 0 39,-6 0 0,1 0 54,-4 0 1,-3 0-61,-1 0 1,-1 0 4,0 0 0,1 0-20,-1 0 0,2 0 4,3 0 1,-1 0-33,6 0 1,-4 0-9,4 0 0,-5 0-26,5 0 1,-4-5 49,4 0 0,-7-2-49,3 3 32,2 2-2,-12-5 1,9 6-7,-9-4 0,2 3 8,3-3 1,-1 2-1,1-2 1,4 4 113,0-4-105,0 3-2,2 2 1,-3-5 59,6 0-55,-6 0 1,9 5 1,-6-5 26,4 1 1,0-6-21,-5 5 1,-1-2-3,-5 2 1,1 2 7,-1-7 1,2 7-2,3-2 1,-1-1-17,6 1 11,1 0-4,-3 5 1,4-2 53,-7-3-49,7 4-5,-3-6 1,1 7-25,0 0 0,-6 0 22,1 0 0,-3-2-2,-2-2 0,-4 2-3,-1-3 0,1 3-1,4 2 0,1 0 5,-1 0 1,5 0-2,1 0 1,1 0 12,-2 0-11,-3 0-6,11 0 1,-11 0 32,4 0 1,-1 0-37,-5 0 1,7 0-1,-11 0 0,6 0 7,-7 0 0,3 0 0,-3 0 0,4 0-9,-4 0 1,4 0-3,1 0 1,1 0-4,-1 0 11,7 0-3,-5 0 1,10 0-63,-7 0 57,1-6-30,1 4 0,-5-4-6,3 6 1,-3 0 17,-2 0 1,1 0-6,-1 0 1,-1 0 14,-4 0 0,4 0-2,-3 0 0,2 0 7,3 0 0,-1 0 3,1 0 1,1 1 15,3 4-24,-3-3 5,5 4 1,-2-4 2,1 3 1,0-3 32,0 2 1,-7 0-1,6 1 1,-11-4-10,6 4 0,-3-2 4,4 2 0,-6-3-11,1 3-6,-1-3 0,5-2 0,1 0-25,-1 0 25,1 0-17,6 0 0,-5 0-1,3 0 0,2 0-30,-2 0 0,5 0-11,-4 0 0,-1 0 37,-5 0 0,1 0-1,-1 0 1,-1 0 47,-4 0-45,4 6 1,-5-4 0,2 4 35,-1-6 1,1 0-21,4 0 1,0 0 4,1 0 0,-1 0-5,1 0 0,4 0-2,0 0 1,2 0-10,-2 0 0,-1 0-3,6 0 1,-6-5-20,1 0 27,-3 1-1,-1 4 0,-1 0-46,0 0 40,1 0 12,-1-7 0,2 5-3,4-3 1,-4 4 1,3 1 1,2 0 3,-2 0 0,5 0 3,-4 0 0,4 0-10,-5 0 1,2 0 3,-2 0 1,-3 0-1,4 0 1,-9 0-1,-2 0-2,1 0-2,4 0 0,1 0-1,-1 0 1,0 0-28,1 0 1,4 0-4,0 0 1,6-5 7,-6 0 0,5 0-6,-5 5 1,7-5 36,-2 0 0,-3 0-14,-1 5 1,-4-4-2,-2-1 0,0 0 1,1 5 1,-1-5 3,1 0 0,1 0 7,3 5 1,-3-5 5,3 0 1,4 0-17,1 5 0,-1 0-2,1 0 1,-3 0-64,8 0 66,-10-6-1,9 4 0,-11-4-30,-2 6 29,9 0 1,-15 0-1,11 0-9,-4 0 0,3 0-11,0 0 0,7 0 0,-2 0 0,4 0 11,1 0 0,-2 1 2,-2 4 1,2-3-18,-3 3 15,-3-4 3,7-1 1,-14 0-10,0 0 0,1 0 17,-6 0 1,-1 2-1,2 3 0,-6-3-11,6 2 0,-1 3 0,6-2 1,-6 1-60,1-1 60,-1-3 3,6 4 1,-3-1-63,-2 0 57,3 0-1,-12-5 1,12 5 22,-4 0-24,-3 0-19,7-5 0,-10 5-10,7 0 1,-7 0 8,1-5 1,-2 4-3,-3 1 0,-4 5 33,0-5-19,0 6 7,-2-2 1,0 0-37,-3 1 29,-4 0-24,6 5 0,-5-1-4,3 1 1,-4 0 21,4 0 0,-3-1-5,-2 1 0,0 1 29,0 4 0,0-4 1,0 4 0,0-2-14,0 1-7,0-2 8,0 4 1,0-5 68,0 4-68,0-4 3,0 12 1,0-10 40,0 6-30,0-6 15,0 10 1,0-5-2,0 6 0,0-4-28,0-1 1,0 1 0,0 4 1,0-1-54,0-3 0,0 2 60,0-2 1,0 3-51,0 1 40,0-6 4,0 5 0,0-6 62,0 8-69,0-1 20,0 1 0,0-3-6,0-2 0,0 3 14,0-4 1,0 4 6,0 1 1,-2 1-30,-3-1 10,4 1 9,-6-1 1,7-1-80,0-4 70,0 4 1,-7-12 1,6 10 27,-4-6-30,3 0 18,-4-6 1,4 1-1,-3 0 0,2-2 1,-2-3 0,3 3 4,-2-4 1,-3 0 2,2 0 0,-5-4 4,5 5 1,-6-5 48,1 5-61,-3-7 15,-2 4 0,1-2 0,-1-1 1,-5 6 23,1-5 0,-6 2 4,6-2 0,-7-4-14,1 4 1,-3 2 6,-1-2 1,1-1-3,4-4 0,-4 2-9,3 3 1,-2-3 60,-3 2-47,1-2-19,-1-2 0,6 0 58,-1 0-45,1 0-23,-5 0 0,-1 0 9,1 0 0,-2 0-19,-4 0 0,3 0-2,-7 0 0,4 0 2,-4 0 17,6 7-7,-9-6 1,9 6 0,-6-7 1,6 5 1,-1 0 1,3 1 64,2-1-68,-1-3 16,7 4 1,-4-1 6,2 0 0,-7 6-2,-3-1 0,-6-2 7,2 2 0,0-5 20,-5 5 1,8-5-30,-8 5 1,10-5 61,-1 4-57,-2-5-12,6 2 0,-5-6-60,6 0 1,6 0 49,-1 0 0,1 0-8,-6 0 0,6 0-31,-1 0 1,-4-2-10,-5-2 0,-1 2-82,6-3 120,-7 3-13,5 2 1,-11 0-25,2 0 28,4 0-10,1 0 0,0 2 35,1 3-29,0-3 26,4 4 1,1-1 3,-1 0 1,1 0-4,0-5 0,-2 0 4,-4 0 1,4 0 10,-3 0 0,-4 0-21,-1 0 1,2 0 8,-3 0-9,8 0 1,-4 0 0,2 0 3,-1 0 0,1 0-11,5 0 1,-1 0-6,1 0 1,-1-2-9,1-3 0,-2 4-2,-3-4 1,1 3-28,-6 2 41,0 0-3,-5 0 1,1 0-73,4 0 62,-4 0 1,6-6 1,-2 4 29,-1-3-31,8 3 49,-4 2 0,6 0 5,1 0 0,0-4-25,-1-1 0,-1 0 6,-3 5 1,3 0-97,-3 0 86,-4 0-6,7 0 1,-11 0-42,2 0 0,3 0 37,-2 0 1,4 0-49,-4 0 1,5 5 31,-5 0 1,6-1-9,-1-4 0,3 0 3,1 0 0,1 0 1,-1 0 1,-4 5 31,0 0-26,-7 0 2,10-5 0,-12 0 42,4 0 0,2 0-39,-2 0 1,4 0 1,-4 0 3,6 0-7,-3 0 1,7 0 2,0 0 1,-1 0 27,1 0 1,-5 0 3,-1 0 1,-4 0-34,5 0 0,-5 0 11,4 0 0,-4-2-45,5-2 42,-7 2-40,3-5 0,1 6-2,3-4 1,2 2 30,3-7 0,0 7-3,-1-2 0,1-2-4,-1 2 0,-1-1 2,-3 1 1,1 3-14,-6-3 1,-2 4 10,-8 1 1,9-2 0,-4-3 0,3 3-12,-3-2 0,6 2 0,4 2 1,1 0 10,-1 0 1,3-5 3,-4 0 0,9-1 4,2 1 0,-6 3 3,-4-3 1,-2-1-9,2 1 0,3 0 8,-12-2 0,11 6-49,-7-4 44,6 3-21,-10 2 1,11-5 7,-7 0 1,6 0 15,-1 5 1,1 0-2,-1 0 1,3 0 1,-4 0 0,-1 0 6,2 0 1,-7 2 67,2 3-74,-3-3 0,-3 4 0,6-6 4,0 0 5,0 0-19,-5 0 0,6 0 3,4 0 1,-2 5-21,2 0 1,-6 0-71,6-5 0,-7 0 118,2 0 0,2 0 2,-3 0 0,1 0-26,-5 0-11,0 0 4,0 0 0,3 0-65,-3 0 62,10 0-48,-15 0 1,16 0-9,-6 0 0,6 0 68,-1 0 0,1 0-2,-1 0 1,-4 0 4,-6 0 0,0 1-2,0 4 0,-5-3 73,0 3 0,0-3-48,5-2 0,0 1-45,0 4 19,6-3 23,-4 4 0,9-6 2,-6 0 0,0 5-21,-5 0 1,-1 0-1,1-5 0,0 5 34,0 0 1,-5 0 2,0-5 0,5 5-81,5-1 53,6 1-6,-9-5 0,11 0-60,-4 0 1,-2 0 39,-2 0 1,-2 0-10,2 0 0,-9 0 3,4 0 1,-8 0-4,3 0 0,0 0 16,5 0 0,6-1 7,4-4 1,3 3 5,2-3-18,-1-3 0,7 6 1,-9-9 21,2 6 0,-9 0 8,0 5 1,-2 0-2,2 0 1,-9 0-12,4 0 0,-3 0 5,3 0 0,5 0-10,-1 0 1,6 0-2,-5 0 1,0 0-146,-5 0-8,0 7 146,0-6 0,-1 6 90,1-7 1,2 0-68,3 0 0,-2 0-31,7 0 0,-2 0-1,1 0 0,6 0 2,-1 0 0,3 0-10,7 0 0,-4 0 2,4 0 1,-4 0 28,4 0-7,0 0 12,-1 6 1,3-4-5,-6 3 0,4-3-13,-4-2 0,-1 5 7,-4-1 0,1 1 27,3-5 0,-1 5 9,7 0 1,-3 0-20,3-5 0,2 2 3,-2 3 1,3-4-37,1 4 1,0-3 36,0-2 78,1 0-90,-1 0-20,0 0 0,6 1-10,-1 4 18,0-3 16,-5 4-26,1-6 2,-1 0 1,2 2-18,3 3 28,3-3-7,1 4 1,3-6-13,-7 0 13,7 0 1,-10 0 0,3 0 0,2 0 12,-2 0 0,5 0 5,-5 0-16,0 0 0,0 0 2,1 0 0,4 0-14,-5 0 0,5 0 13,-5 0 1,5 0-34,-4 0 32,5 0-8,-9 0 1,10-2-10,-7-2-2,0 2-19,-4-5 34,-1 1 0,0 4 5,1-3 0,4 4-18,0 1 11,7 0 2,-10 0 0,9-5 2,-5 0-5,5 0-14,-9 5 0,10 0-2,-7 0 0,5-2-1,-5-3-7,7 4-6,-10-6 16,12 7 0,-6-1 33,7-4-26,0 3-5,-7-4-9,6 6-451,-6 0 460,7-7 8,0 5 0,2-9 11,3 6 1,-4-1 10,4 1 1,2 1-61,-2-5 0,1 4 41,-1-5 0,-3 5-113,3-5 60,-4 7-34,-1-10 65,0 5 1,0-2 6,0 0 1,0 5-12,0-5 18,0 7 0,5-10-24,0 3 15,0 4 11,-5-7 0,5 9-126,0-5 1,5-1 73,-5-5 0,6 5-82,-1 1 1,-4 4 19,-1-5 68,3 0 0,-4 2-58,5 3 0,-5 2-13,1-2 1,-2 3-269,2-3 187,-4 4 1,13 1-480,-5 0 0,4 1 691,2 4 0,6-3 0,2 4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20.5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1176 809 7569,'-8'-1'43,"3"-4"0,4-3 130,1-7 0,0 0-81,0 0 1,0 1-56,0-1 95,0 0 0,1-1-218,4-4 0,-3 4 66,3-3 0,1-4-235,-1-2 0,7 2 155,-3-1 0,3-1-770,-2-4 870,3 6 0,-5-5 0,6 5 0</inkml:trace>
  <inkml:trace contextRef="#ctx0" brushRef="#br0" timeOffset="216">1573 207 7569,'0'8'281,"-1"3"-92,-4-6 1,-8 0 233,-7-5 0,-11 5-157,2 0 1,-7 5-154,-4-5 0,6 6-117,-10-1 0,8 3-43,-3 2 1,0-1-211,-5 1 1,0 0-46,-1-1 1,1 1-292,0 0 1,5-1 592,0 1 0,6 0 0,-3 0 0</inkml:trace>
  <inkml:trace contextRef="#ctx0" brushRef="#br0" timeOffset="532">1529 824 7569,'-21'0'0,"1"5"64,-9 0 14,3 6 0,-12-8 7,4 7-36,-4 0 0,-6 5-143,0-1 0,0 1 107,0 0 1,-2 0-35,-3-1 0,2 1 76,-7 0 1,8-1-360,2 1 1,3 0 303,12-1 0,-10 8 0,8 1 0</inkml:trace>
  <inkml:trace contextRef="#ctx0" brushRef="#br0" timeOffset="1292">1529 809 7569,'15'-8'-613,"-2"0"545,-3 3 1,3 3 0,-3-2 203,3-5 1,1 6 229,1-7 0,1 2-15,4-2-200,-4-3 0,7 5-51,-3-7 0,-4 2 16,4 4 1,1-5-138,-2 5 1,6-3 96,-5 2 0,-1-1-153,-4 6 1,0-1 91,-1 1-90,1 3 0,-2-3 50,-3 10 0,-4 3-47,-6 7 1,0 0 37,0-1 1,-5 3-72,1 2 0,-6-2 50,5 2 1,-5-3 39,5-1 1,-1 0-21,1 0 0,3-6-13,-3 1 22,4-7 17,7 4 0,4-7 4,9 0 1,-1-7 82,7-2 1,-5 0-86,4 0 1,-6 1 32,2-2 1,-4-2-25,-1 7 1,-1 0 115,1 5-94,0-6 38,-1 4-25,1-4 0,-2 7-13,-3 4 0,-2 2-64,-3 3 58,-3 3 0,6-5-39,-3 7 0,-4-6 35,4 1 0,2-5-35,-2 5 0,6-5 25,-1 5 1,-2-6 28,2 6 0,0-6-24,4 0 0,6-2 2,0-2 0,-1 0 22,-4 0 0,5-2-9,-1-2-33,1 2 1,-6-6 40,1 3-38,0 3 1,0-4 10,-1 6 0,-4 0-1,0 0 43,0 0 0,4 5-36,1-1 13,0 1 0,-1-5-15,1 0 1,1 0 85,4 0 1,-4 0-72,4 0 1,1-1 98,-1-4 0,4 2-49,-4-7 1,-1 0 214,-4-5-248,0 7 1,0-5 280,-1 3-264,-6-3 1,-1 3 27,-7 1 0,0 4 8,0-5 1,-8 7 17,-7-2 1,-8-2 66,-11 2-101,-4 0 1,-1 7 38,0 3 1,6-2 41,-1 7 1,3-5 74,2 5-156,6-7 0,2 8 94,6-6-172,0 7 0,0-4 0,1 7 0</inkml:trace>
  <inkml:trace contextRef="#ctx0" brushRef="#br0" timeOffset="1558">3249 251 7394,'23'-15'-436,"3"5"238,-7 0 1,1 1-145,-5-6 1,-5 0 1047,-1 1-474,-5 5 1,4-2 194,-3 6-225,-4 0-21,-7 5 1,-4 8-51,-10 7 0,-1 1-146,2 9 0,-8-1 7,3 6 1,1 1-64,-1 3 0,4-1-32,-5 6 0,8 0 32,-3 5 126,-3-6-392,13 4 0,-13-11 7,14 4 136,-8-4 194,9-2 0,0 0 0,1 1 0</inkml:trace>
  <inkml:trace contextRef="#ctx0" brushRef="#br0" timeOffset="2667">3513 486 7144,'9'0'33,"-3"0"1,-7 0-21,-4 0 1,1 0 2,-5 0 1,-1 6 84,-5 4 1,0 3-107,1 2 0,-6 1 95,0 4 1,1-4-105,4 4 0,2 1 78,3-1 0,-3-1-119,3-4 0,-1 5 70,1-1 1,-1 1-155,6-6 1,-5 1-91,5 0 24,0 0-12,5-1 1,2-1 27,3-3 1,3-3 49,7-7 0,1 0 84,4 0 1,-4 0 105,4 0 0,-9-5-51,-1 0 0,0-2 177,4 2 0,-4 4 185,0-4-78,0-3 1,4 4-68,1-5 1,-2 4-65,-3-5 0,3 7 47,-3-2 0,3-3-67,2-2 0,-1 2-51,1-2 1,0 0-11,-1-5 1,-4 6 33,0-1-155,0 0 124,4-5-119,-5 1 0,-1 5 90,-3 5 0,-4 2-138,6 2 107,-14 6 0,1 3-98,-4 5 0,-1 1-6,6 0 1,-5-1 27,5 1 0,-5-5-43,5 0 0,-1-1 73,1 6 0,3-5 10,-3 0 0,4-5-17,1 4 1,0-4 34,0 5 1,0-5-67,0 5 120,0-7 0,1 4-16,4-7 1,3 0-46,7 0 1,0 0 97,-1 0 0,1-5-52,0 0 0,0-7 74,-1 3 0,6-4-60,-1-2 1,3 0 7,-3 0 1,-1 1-24,7-1 1,-6 0 17,6 1 0,-1-1 3,6 0 0,-3 1 0,-2-1 1,1 5 6,-6 0 0,4 5-17,-4-4 1,-1 5-2,-4-1 49,0-3-92,0 7 78,-7-6-179,5 7 86,-12 0 0,6 2-92,-7 3 0,-7-2 41,-2 7 1,-4 0 52,-2 4 1,0 1-92,0 0 1,1-2 37,-1-4 0,0 8-14,1-7 0,-1 6 30,0-6 1,5 3 0,1 1 1,4 0 24,-5-5 1,7 4-62,-2-3 176,3-3-162,2 6 61,0-12 0,12 6-17,2-7 1,7-2 98,4-3 1,-1 2-85,11-7 1,-4 1 149,-2-6 1,1-5 24,-1 1 0,0-6-141,1 6 0,-6-8 127,1 3 0,-1-9-63,6-1 0,-3-7 22,-2 2 1,3-3-31,-4-3 0,4 8-85,1 3 1,1 3 75,-1 1 1,-1 6-184,-4-1 1,-2 7-102,-8-1 0,-4 9-31,0 5 219,-7-3 0,4 8-44,-7 0-124,-7 13 1,-1 10-3,-7 6 1,-6 2 82,-3 3 0,1 4 40,-2 6 0,2 0-35,-1 0 0,-2-5-60,6 1 0,-4-6 72,4 5 0,0-6-15,6 1 1,4-8-101,0-1 238,7-7-134,-10 3 198,11-13-76,2-1 0,13-14 51,7-3 1,4-9-41,-4-6 1,6 2-43,-1-1 0,7 1-149,3-2 0,5-1 106,0 7 0,2-6 58,2 6 0,7-1 0,1 5 0</inkml:trace>
  <inkml:trace contextRef="#ctx0" brushRef="#br0" timeOffset="2930">4910 706 7569,'0'9'0,"0"4"0,0-10 28,0 7 0,-5-1 27,0 6 0,-5-5-158,5 0 0,-4 0-227,4 4 240,-7 1 1,9 0 102,-7-1 1,5-4-282,-5 0 268,7 0 0,-3 4 0,6 1 0</inkml:trace>
  <inkml:trace contextRef="#ctx0" brushRef="#br0" timeOffset="3377">5101 883 7569,'8'0'-1213,"0"0"853,-3 0 682,-3 0 1,11-5 114,-3 0-357,-4-6 0,7 2 28,-3-5 1,3 1 21,2 3 1,0-3 12,-1 3 1,1-3-52,0-2 0,-1 0 8,1 1 1,0 4-96,-1 0 65,-5 7 0,-1-9-116,-3 8 1,-4-3 116,4 2-152,-3 4 0,-9-6 80,-2 7 1,-9 2-111,-2 3 0,-1 1 69,1 4 0,4 3-20,-4-3 0,4 3 27,1 1 0,0 1-9,1 0 1,4 4 61,0 1 0,7 0-45,-2-6 1,3-4 113,2 0 1,2 0-99,3 4 1,3-4 102,7 0 0,1-7-65,4 2 1,3-3 9,6-2 1,0 0-10,1 0 0,1-7 40,3-2 0,-3 0-110,3 0 0,-4 0 71,-6 0 1,2-4-171,-6 3 0,5 3 92,-6 2 1,1-1-114,-6 1 1,1 0 35,0 5 1,0 0-51,-1 0 1,-4 5-229,0 0 1,-7 6 27,2-1 376,-3 10 0,-9-4 0,-1 5 0</inkml:trace>
  <inkml:trace contextRef="#ctx0" brushRef="#br0" timeOffset="3651">6145 221 6826,'0'15'331,"0"0"1,-5 1-186,0 4 1,-7-2 2,3 6 0,-5 6-42,0 4 1,-1 7-159,0-2 1,1 2-15,-1-2 0,0 3-7,1-2 1,-1-5-152,0 0 0,2-4-31,3-2 0,-1-4-495,6-1 749,-6-6 0,9 3 0,-5-6 0</inkml:trace>
  <inkml:trace contextRef="#ctx0" brushRef="#br0" timeOffset="3836">6409 354 7569,'8'6'-404,"-1"-4"341,-7 4 17,0-6 1,-2 5 88,-3 0 0,-8 2-18,-6-2 0,-6-2-325,6 7 178,-8-1 0,6 1-360,-3 0 482,-4 0 0,12 11 0,-6 2 0</inkml:trace>
  <inkml:trace contextRef="#ctx0" brushRef="#br0" timeOffset="4221">6306 853 7569,'15'-14'-115,"-7"-1"0,4 5 295,-8 0 95,1 7-194,-5-10 1,-6 11-166,-4-2 0,-3 2-24,-2 2 1,-4 0 92,-1 0 1,-1 6-58,1 4 1,4 3 46,-4 2 0,-1-4-59,1 4 0,1-3 90,4 7 1,5-3-53,1-1 1,5 0 38,-1 0 0,4-1-7,1 1 13,0 0 1,8-2-4,7-3 1,1-4 44,8-6 0,-4 0-34,5 0 0,-3-2 9,3-2 0,1-5-10,-6-5 0,4-1-1,-4 0 1,-1-1-101,-4-4 0,-7 4 98,-3-4 1,2 9-325,-2 1 1,-2 5 27,-8-5 293,-3 7 0,-7-3 0,0 6 0</inkml:trace>
  <inkml:trace contextRef="#ctx0" brushRef="#br0" timeOffset="4777">6350 868 7569,'15'7'-186,"0"-1"-194,-1 4 385,-5-4 548,4-6-479,-12 7 0,6-4-213,-7 7 160,0-7 1,0 10-71,0-3 0,0-2 139,0 2-64,0-7 1,5 6 16,0-4 0,6-4-4,-1 4 0,3-3 26,2-2 0,6 0-40,3 0 1,4-7 41,2-3 0,4-3-10,0-1 0,0-6 3,-4 0 1,-1-1-14,1 2 1,-6 1-7,1-7 1,-7 7 0,1-1 0,2 2-1,-1 2 1,0 1-61,-6-1 0,-1 5 101,-3 0 54,3 7-134,-11-3 0,3 12-62,-10 4 1,-5 5 84,-9 4 0,-4 4-102,-7 7 0,1 1 33,-1 3 0,-1-1 47,-3 6 0,-3 0-118,-8 5 1,1 2 100,0 3 0,2-3-65,3 3 1,3-4 35,6-1 0,3-6 0,2-4 1,5-9-35,11-6-70,-4-2 92,11-3 1,-3-7-16,10-7 1,5-7 117,9-7 1,3-6-88,2 0 0,9-6 86,-4 2 1,4-4-75,-4-1 0,2-6 43,3 1 1,-2 5-12,2 4 1,-8 1 27,-2-6 0,1 6-58,4-1 1,-6 7 26,-3-1 0,1 2-52,-1 3 1,6 4 41,-2 0 0,-1 7-180,2-2 0,-6-2 53,6 2 0,-6 1-194,6 4 1,-6 0 328,6 0 0,-1 0 0,6 0 0</inkml:trace>
  <inkml:trace contextRef="#ctx0" brushRef="#br0" timeOffset="5502">5160 1 7569,'14'6'864,"-5"-4"-1408,-3 5 529,-6-7 1,7 0 0,1 0 0</inkml:trace>
  <inkml:trace contextRef="#ctx0" brushRef="#br0" timeOffset="6427">7820 1265 7569,'-14'15'-189,"-3"-6"-188,-2 1 330,2-6 0,-12 7 202,0-6 0,-3 1-156,-7-1 0,0-3-15,-5 3 0,-2-4-59,-3-1 1,-3 0-176,-7 0 0,-11 0 250,-4 0 0,-2 0 0,2 0 0</inkml:trace>
  <inkml:trace contextRef="#ctx0" brushRef="#br0" timeOffset="7059">5660 1353 7569,'-15'5'-117,"0"0"1,-1 5 104,-4-5 1,-3 1 74,-6-1 1,-2-3 140,-3 3-43,-4-4-41,-13-1 0,1 0 4,-4 0 0,-3 0 38,3 0 0,-5 0-124,-5 0 1,1 0 112,-11 0 0,-3 0-455,-11 0 1,-10 0 360,0 0 0,-1 5-50,5 0 1,-4 2-3,45-5 0,-1 0 1,-2 0-1,1 0-32,-4 2 0,0 2 0,2-2 0,0 1 5,-2 3 0,0-1 0,-1 0 1,-1-1 26,-5-1 0,0 0 0,3 1 0,0 1-252,2-2 1,0 0-1,-3 1 1,0 1 254,-2 0 1,0 1-1,1-2 1,1 1 13,0-2 0,1-1 1,-1 3-1,2-1-26,3 0 1,0-2 0,-2 0 0,-2 0 0,-3 2 0,0-2 0,6-1 0,1-1-200,2 3 0,1 0 0,0-1 0,-1 0 210,1 1 0,0 0 0,-2 1 0,1-1-47,0-2 1,2-1-1,3 3 1,2 0-141,-38 0 0,-2 5 179,2-5 1,0 0-14,-5-5 0,9 0-7,6 0 1,9 0 119,6 0 1,7 0-384,2 0 0,2 0 308,-2 0 1,-1 0-301,6 0 1,0 4 275,5 1 0,-2 5 0,0-5 0,-1-2 0,-1-1 0,-1-2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33.7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15 7409,'0'-8'112,"0"2"352,0 6 0,-6 0-267,-4 0 0,2 1-80,-2 4 0,0 3-9,-4 7 1,-1 0-142,0-1 28,1 1 0,-1 0 24,0 0 1,-1 4 42,-4 1 0,7-1-254,-6-4 1,5 5 86,-5-1 1,7 3-133,3-3 1,-1-3 92,-5 4 0,5-4-182,1-1 97,5 0 102,-2-1 158,6 1 0,1-7-95,4-3 0,-1-3 84,5-2 0,1 0-52,5 0 1,0-2 143,-1-3 1,1-3-81,0-7 1,3 6 33,-4-1 0,4 2-96,-8-2 17,3-3 0,2 6-142,0-2 153,-7-5 1,0 13-50,-3-4 17,-4 3-54,6 2 39,-7 7 2,6 1 1,-4 7 29,3-1 0,2-4 3,-3 0 0,8-5 40,-2 5 1,3-7-45,1 2 0,3-4 91,2-1 1,4 0-54,7 0 0,-1-4 131,0-1 0,1-7-75,-1 2 0,1-3 58,-1-1 0,-1-1-97,-4 0 1,2 1 7,-6-1 1,0 0-263,-6 0 0,6 1 95,-1-1 1,-4 2 121,-5 3 0,0-3 0,4 5 0</inkml:trace>
  <inkml:trace contextRef="#ctx0" brushRef="#br0" timeOffset="401">868 280 7569,'15'0'-806,"-1"0"771,1 0 1,0-2 299,-1-3-123,1 4 1,0-11 36,0 7 0,4-4-46,1 4 0,-1-2 25,-4 2 0,5-1 91,-1-4-135,1-3 1,-7 10 57,-3-7-155,-4 7-57,-6-4 0,-6 2 75,-4 0 0,-3 0-179,-2 5 1,-4 0 66,-1 0 0,-5 5-86,6 0 0,-6 7 39,6-3 0,-1 0 33,5 0 0,6 1 83,-1 5 0,5 0-3,-5-1 1,7 1 19,-2 0 1,5-1-52,5 1 0,3 0 127,7-1 1,6-4-58,3 0 0,12-7-27,9 2 0,2 2 8,12-2 1,-2 0-356,11-5 1,-10 0 345,0 0 0,-2-7 0,3-1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41.6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1 720 7129,'14'-6'-646,"1"-2"1087,0-7 0,-1-6-207,1-4 0,5-9-2,-1-5 0,3 1-86,-3-1 0,-3-2 13,4-8 1,-4 3-113,-1-3 0,-7 2-244,-3-2 1,-3 8-35,-2-3 1,-7 11-58,-3 4 0,-4 3 288,-6 11 0,-3-3 0,-6 10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42.0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 7569,'-14'6'-291,"-3"-4"-64,-2 3 1,-4-2 231,-6 2 0,4-4 187,1 4 0,-1-3-172,-4-2 1,6 5-228,3 0 335,-3 0 0,7-5 0,-5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42.2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0 7569,'8'7'-229,"-1"-5"-57,-7 11 1,-7-10 432,-3 7-83,-9-7 1,1 3-280,-7-6 1,1 5 69,-6 0 0,3 0-190,2-5 335,-3 0 0,5 7 0,-6 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42.7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1 545 7569,'9'13'0,"1"-3"0,-5-2-480,5-3 292,0-4 1,0 6 240,-1-7 0,1 0 300,5 0 1,4 0-92,1 0-204,6 0 1,-5 0 12,4 0 0,3 0 16,-4 0 1,-1-2-34,2-3 0,-8 2 22,3-7 0,1 0-1,-1-4 0,0 4 13,-6 0 1,-4 0-10,0-4 0,-5-1-56,4 0 1,-5 1 35,1-1-128,-4 0 1,-1 0 82,0 1 0,-1 4-76,-4 0 1,-3 7 50,-7-2 1,5 2-98,0-2 1,1 3 11,-6-3-34,0-3 114,0 0 0,6-7 6,-1 1 0,7-1 85,-2 0 0,5-4-91,5-1 0,-2-6 66,7 1 1,-5 2-48,4-1 0,-1 6 6,2-2 0,2 4-3,-7 1 0,4 1 11,-4-1-133,0 0 37,-5 1-69,0 5 0,-6 3 76,-4 6 0,-3 0-326,-2 0 1,-4 2 18,-1 2 379,-6-2 0,3 18 0,-6-4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43.0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295 221 7569,'8'0'-684,"-1"0"1,-19 4 625,-3 1 1,-4 7 424,-1-2 0,2-2-78,-6 2-275,6-1 1,-5 6-177,3 0 0,4-2 61,-4-3 0,-1 1-186,2-6 0,-1 6 287,5-1 0,1 3 0,-1 2 0</inkml:trace>
  <inkml:trace contextRef="#ctx0" brushRef="#br0" timeOffset="221">89 647 7569,'0'15'0,"2"-7"-106,3-3 146,-4-4 1,6-2 60,-7-4 0,0-5-100,0-10 0,0-3 75,0-6 0,0-2-137,0-3 0,0 1-114,0-6 143,0 0 0,0-4-114,0 4 0,-5-2 89,0 7 0,-5 0-610,5 4 667,-6 7 0,3-4 0,-7 4 0</inkml:trace>
  <inkml:trace contextRef="#ctx0" brushRef="#br0" timeOffset="743">706 0 6095,'9'0'800,"-3"0"-656,-6 0-80,0 7 18,0-6 0,-5 7-17,0-3 0,-6-1 14,1 5 0,-1-4-116,1 5 0,-3-5 74,3 5 0,2-5-100,-2 5 0,5-2 0,-5 1 1,5 5 97,-4-5 0,5 0-52,-1 0 1,4-4 30,1 5-125,-7 0 0,6 5 18,-4-1 1,5-4 35,5 0 0,-4-5 28,4 4 0,3-5 1,2 1 1,3 1 4,2-1 1,-5 5-1,0-5 1,-1 5 92,6-6-95,0 8 1,-2-4 32,-3 7 1,-4-1-18,-6 1 1,0 0 72,0 0 0,0-1-19,0 1 1,-2 0 6,-2-1 1,-3 3-32,-3 2 1,-3-2 7,3 2 0,-3-7-159,-1-3 1,-1-4 90,0 5 1,5-5-480,1 5 518,-1-7 0,-5 10 0,0-5 0</inkml:trace>
  <inkml:trace contextRef="#ctx0" brushRef="#br0" timeOffset="1419">1000 559 7569,'15'-7'-1168,"-5"6"1129,0-4 1,-5-2 314,4 2 1,0-6-128,0 1 1,4-3-41,-3-2 0,2 0-64,-3 1 0,5-1-120,-5 0 0,4 2 7,2 4 0,0-5 50,-1 5 0,1 0-29,0 0 0,0 5 35,-1 0 1,1-3-22,0 2 0,-1 0 25,1 5 0,-7 7-7,-3 3 0,2 3 2,-2 1 0,-1 3-25,-4 2 1,0-1-30,0 7 59,-6-7 1,3 8 10,-7-7 1,5 1-27,-5-5 15,7-1-18,-4-5 33,7-3-25,0-6 20,7-13 1,-1 3-25,4-9 1,3 2-2,-3 3 1,3 1-18,2 3 0,-5-2 15,-1 7 45,1-6-50,5 9 45,0-4 1,-7 7-28,-3 4 0,-2-1 15,2 5 0,-3 1-2,2 5 12,-2 0 1,-2-1-6,0 1 1,0-5-9,0 0 3,0-7-3,0 3 0,5-7 0,0-4 0,5 2 0,-5-7 0,4 5-37,-4-5-38,7 0 46,-4-4 13,7 5 25,-1-4-21,1 12 1,-5-4 29,0 10 0,-6-2-26,6 7 0,-2-5 24,2 4 0,3-5-17,-3 1 0,3 1 63,2-1 1,1 0-43,4-5 1,-2 0-11,6 0 0,-4 0-9,4 0 1,-1 0 11,2 0 0,2 0-271,-2 0 258,-4 0 0,7-7 0,-5-1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39.9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338 647 8279,'0'-14'621,"0"-1"0,0-6-539,0-4 0,0-3 46,0-1 1,0-2-142,0-3 1,2-4-66,3-6 1,-4 5-462,4 0 1,2 4-36,-2-4 0,1 8 240,-1 2 1,-2 1 333,7 8 0,0-6 0,5 3 0</inkml:trace>
  <inkml:trace contextRef="#ctx0" brushRef="#br0" timeOffset="174">662 1 7569,'8'1'315,"-3"4"-239,-4-3 1,-7 6 145,-4-3 1,-5-4 179,-4 4 0,-6 2 70,-9-2-323,3 0 0,-10 0-37,7-1 0,-7 6 38,2-5 1,-4 5-339,-1-5 1,2 5 162,3-5 1,-2 6-676,6-1 0,-4-2 700,5 2 0,0 0 0,4 4 0</inkml:trace>
  <inkml:trace contextRef="#ctx0" brushRef="#br0" timeOffset="651">1044 647 7569,'0'8'-526,"0"-1"666,-7-7 1,4 0 669,-7 0-218,0 0-456,-4 0 1,-1-2 36,0-3 0,2-3 20,3-6 1,-1-6-174,6 0 1,-5-4 45,5 4 0,1-6-233,4 2 0,6-4 141,4-2 0,3 6-421,2-1 0,1 3-3,4-3 0,-4 4-641,4 6 1091,2 0 0,-5 1 0,4-1 0</inkml:trace>
  <inkml:trace contextRef="#ctx0" brushRef="#br0" timeOffset="1300">1367 633 6480,'15'-7'1222,"-5"-1"-988,0-7 0,1 0-28,9 1 1,-4-7-35,3-4 0,3 2-46,-3-1 0,3 4-162,-3-4 0,-3 6 90,4-2 0,-4-1-167,-1 1 133,0 1 0,0 6-140,-1 3 1,-4 3 60,0 7 15,-7 0 1,4 2-1,-7 3 0,0 5-122,0 9 0,0-3 120,0 4 0,0 1 16,0-1 1,0 4-8,0-4 0,0 0 32,0-6 1,0 1-3,0 0 15,0-1 5,0-5 0,1-3-12,4-6 0,-2-2 21,7-2 0,0-5-15,5-5 1,4-1-7,1 0 0,-1 1-1,-4-1 1,0 0-5,0 0-10,-1 1 12,1 6-1,0-1 46,-1 5 0,-4 2 4,0-3 1,-5 3 119,5 2-156,-7 0 1,3 2-18,-6 3 0,0-2 53,0 7-69,0 0 0,0 4 44,0 1 1,0-5-25,0 0 0,0-5 12,0 4 1,2-5-32,3 1 1,-2-4 17,7-1 0,0 0-7,5 0 1,-1 0-32,1 0 0,0-1-4,-1-4 1,1 1-31,0-5 0,-1 4 58,1-5 1,0 7-45,0-2 0,4 3 8,1 2 25,-1 0 0,-4 0 17,0 0 9,-1 0-16,1 7 16,0 1 1,-2 7-262,-3-1 201,3 1 0,-7 0-220,4-1 0,3-4-88,-3 0 370,3-7 0,2 10 0,-1-5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52.3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0 927 7569,'10'-8'-574,"0"3"390,-1-3 1,6-1 134,0-5 0,1-9 249,4-7 1,-4-1-92,4-8 1,1-5 13,-1-5 1,4 0-88,-4 5 1,-2-3 7,-9 3 0,3-2-314,-7 12 172,0-1 0,-5 6-139,0-1 0,-7-4 109,-3 0 0,-9 0-71,-6 4 199,-3 1 0,-1-7 0,0-2 0</inkml:trace>
  <inkml:trace contextRef="#ctx0" brushRef="#br0" timeOffset="1082">338 956 7569,'15'-6'-583,"-7"4"0,5-11 277,-3 3 301,3-9 1,7-4 41,-1-7 0,7-1 92,-1-3 1,-2-5 1,1-10 1,-1 3-85,1-3 0,-2-2 16,-8 2 0,-1 0-13,-3 5 0,-3 0-196,-7 0 1,-2-5 68,-3 0 0,-5-6 77,-9 1 0,-4-3 0,-6-2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34.9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397 618 7641,'0'10'368,"0"-1"1,-1-4-175,-4 5 1,2-5-24,-7 5 1,5 0-5,-5 4-18,7 1 1,-10 0-121,3-1 1,-3 1 87,-2 0 0,5-1-151,1 1 1,-1 0 37,-5 0 0,5-1-78,0 1 1,1-2-70,-6-3-42,0 3 176,1-5 1,-1 0-8,0-3 1,5-3-44,1-2 0,0-7 53,0-3 1,-4-3-4,3-1 0,-2-1 4,3 0 0,-3-4-132,7-1 1,-6 0 76,1 6 1,3-1-401,3 0 1,-3 1-882,2-1 1341,0 0 0,-1 1 0,-3-1 0</inkml:trace>
  <inkml:trace contextRef="#ctx0" brushRef="#br0" timeOffset="825">500 765 7569,'10'5'-239,"0"0"257,0-1-30,4-4 1,-4 0 59,0 0 0,0 0 74,4 0 1,1 0-14,0 0 1,0-4 27,-1-1 1,3-5 5,2 5 1,-2-6-25,2 1 0,2-2-50,-1 3 0,0-5-36,-6 5 0,1-3 18,0 2 1,-2-3-175,-3 4 173,3 2-196,-12 0 67,6 7-52,-27 0 1,7 0-92,-16 0 129,9 7 0,-6 1-33,6 7 1,-1-2 77,2-3 0,2 6-19,-2-6 0,7 11 6,2-6 0,5 3 64,-4-4 0,5 1-59,-1 0 1,4 0 94,1-1 0,0-4-45,0 0 0,6-2 72,4 2 0,5-2-36,4-3 0,-1-3 3,7 2 0,4-4 44,6-4 1,1-1-68,-2-10 0,-1 3 105,6-7 1,-7 3-53,3 1 0,1-5-7,-2 1 0,-1-1-11,-9 5 1,4 1-83,-4-1 0,-1 2 37,2 3 0,-7-1-14,1 6 0,-2 0-77,-3 5 100,1 0-34,0 0 19,-1 6 1,-5 3-87,-5 5 0,0-1 81,1-3 1,-4 3-123,4-3 73,-3 3 1,-1 0 32,4-3 0,-1 1 2,5-6 0,-4 0-8,5-5 1,5 0 64,4 0 0,6 0-57,-6 0 0,6 0 60,-5 0 0,4-6-51,-4-4 1,-1 2 26,-4-2 0,0 7 16,-1-2-19,1-3 9,0 6-12,-1-5 4,1 7 0,-5 0-8,0 0 0,-5 2-2,4 3 1,-4-2 25,5 7 1,-5-2 2,5 2 0,0 1 38,4-6-57,1 7 1,5-11 50,-1 4 1,1-3-41,-5-2 1,1 0 46,4 0 0,-3 0-39,8 0 0,-7-5 49,2 0 1,1-6 55,-2 1-59,1-3 17,-5-2-8,-1 0-85,-5 1 0,-11 1 49,-13 3 0,-1 3-117,-9 7 0,1 0 95,-6 0 1,6 0-227,-1 0 1,3 0-188,-3 0 0,2 5 174,4 0 0,2 5-193,-2-5 1,2 5 406,3-6 0,-1 14 0,0-1 0</inkml:trace>
  <inkml:trace contextRef="#ctx0" brushRef="#br0" timeOffset="1443">1955 735 7569,'15'0'0,"5"0"-120,-1 0 152,1 0 0,-5 0 130,6 0 1,-5-5 22,4 1 0,1-6-183,-1 5 32,-1-7 0,1 9-97,-1-7 0,1 7 78,-5-2 0,-5 2-136,-1-2 202,1 3-212,5-4 82,0 12 1,-7 3-65,-3 5 1,1 1-65,-1 0 176,0-1 1,-5 1-20,0 0 0,0-1 4,0 1 0,2-5 18,2 0-42,-2-7 1,11 4 1,-5-7 19,7 0 1,-5-2 40,0-3 0,-1-2-9,6-2 0,0-4 1,0 3 1,-1-3 25,1-2 1,0 5-44,-1 0 0,1 7 12,0-2-1,-1 4 102,1 1 0,-2 1-87,-3 4 1,-2-2-42,-3 7 62,-3 0-77,4 5 0,-1-1 12,0 1 1,2-7 30,-3-3 0,5-2-11,5 2 0,1-3 1,0 3 0,-1-3-5,1-2 1,1 0 2,4 0 1,-4 0-2,4 0 1,-2 0-1,2 0 1,-4 0-1,3 0 0,-1 0 1,2 0 1,-4 0 0,4 0 1,-4 0 25,-1 0 0,5 0-26,-1 0 1,-4 0 66,-5 0 0,0 0-58,4 0 1,1-2 43,0-3 1,-1-2-1,1-2 0,0-4 11,-1 3 0,1-3 84,0-2 1,-1 0-105,1 1 0,-5-1 144,0 0-76,-7 1-130,4-1 0,-14 2 80,-3 3 1,-4 3-114,-6 7 1,-1 0 57,-4 0 1,-3 7-118,4 3 0,1 3-205,-1 2 0,1-2 142,-2-4 0,4 5-291,6-5 1,1 4 7,-1 2 457,0-7 0,7 5 0,2-5 0</inkml:trace>
  <inkml:trace contextRef="#ctx0" brushRef="#br0" timeOffset="1686">3602 147 7569,'-5'17'-29,"0"2"1,-6 3-18,1 2 9,-3 4 0,-2-4-29,0 11 1,-4-4 77,-1 3 0,-4-3-112,4-2 0,-5 1 32,6-1 1,-6 1-131,6-1 1,-6 0 197,6 1 0,-7 6 0,3 1 0</inkml:trace>
  <inkml:trace contextRef="#ctx0" brushRef="#br0" timeOffset="2418">3499 750 7569,'15'0'0,"-1"0"-73,1 0 0,-5 0-40,0 0 0,-1 0 122,6 0 0,-2-2-72,-3-2-15,3 2 141,-5-11 1,7 5 21,0-7 1,-2 0 2,-4 1 1,4-1-18,-3 0 0,-3 0-9,-2 1 1,1 4 39,-1 0-136,0 0-18,-5 2 15,0 2 0,-2 6-22,-2 0 0,-5 0 90,-5 0 1,-1 1-120,0 4 0,1 3 50,-1 7 1,0 1-11,0 4 0,1-4 39,-1 4 1,0 1-24,1-1 1,4 1 43,0-1 1,7-4-29,-2 4 0,3-4 67,2-1 1,7-2-61,3-4 1,3 3 97,1-7 0,6 0-82,0-5 0,4 0 120,-4 0 1,6 0-102,-2 0 0,-1-7 30,2-3 1,-2-3-19,1-1 1,4-3 14,-4-2 0,-2 4-36,-3 0 1,2 1-8,-1 4 1,4-3-59,-4-2 1,0 5 100,-6 0-123,1 7 92,0-3-39,-1 6 23,1 0 1,-7 6-58,-3 4 1,-3 3 28,-2 2 1,0-1 19,0 1 1,-5 0-53,0-1 1,-5 1 42,5 0 1,-4 0-54,4-1 0,-5-4 19,5 0 29,0 0 1,5-1-36,0 1 63,0-6-26,0 9 1,2-12 2,3 4 0,3-5 13,6-5 0,1 2-14,0-7 0,4 5 27,1-5 1,1 1-23,-1-6 1,-4 2 19,4 3 0,-4-3-19,-1 3 1,0-1 71,-1 1 0,1-1-59,0 6 0,-1-7 0,1 9 19,0-7 0,-1 7-19,1-2 1,0 3 9,0 2 0,-6 0-2,1 0 0,0 0 4,5 0 1,-6 2-9,1 3 1,-7-2-5,2 7 0,-1 0-37,1 4 0,-4 1-86,4 0 1,-5 0-55,-5-1 1,2 1 46,-7 0 0,2-1-193,-2 1 1,2-5 315,3 0 0,3-7 0,-4 3 0</inkml:trace>
  <inkml:trace contextRef="#ctx0" brushRef="#br0" timeOffset="2661">4866 236 7569,'15'-7'-775,"-1"-1"581,1-7 1,-2 1 316,-3-1 0,1 5-21,-6 0 0,0 5 254,-5-4-120,7 5-111,-6-2 1,6 7-181,-7 4 0,-5 5 91,0 10 1,-6 3-61,1 6 1,-3 7 57,-2 3 0,0 2-201,1-2 0,-6 2 47,0-7 1,1 2-102,4-2 0,0-4-20,1-1 241,6 1 0,-6-8 0,6 8 0</inkml:trace>
  <inkml:trace contextRef="#ctx0" brushRef="#br0" timeOffset="2860">5116 368 7569,'8'-8'-422,"5"1"65,-11 7-313,4 0 733,-19 0 0,2 0-38,-14 0 0,6 7-61,-6 3 0,2 3 36,-1 1 0,-4 8 0,5 0 0</inkml:trace>
  <inkml:trace contextRef="#ctx0" brushRef="#br0" timeOffset="4085">4954 735 7200,'15'9'-656,"-1"-5"338,1-2 0,0-2 375,0 0 0,-1-2 128,1-2 0,-5-3-105,0-3 1,-2-3 80,2 3 1,-2 2-37,-3-2-6,-4 1-102,6-6 0,-7 5-17,0 0 8,0 7 0,-2-4-2,-3 7 0,-3 0-18,-7 0 0,1 2-26,-1 3 1,2 3-17,3 7 1,-3-5 30,3-1 0,2 1 7,-2 5 1,5 5 32,-4-1-25,5-6 0,-2 0 58,6-3 0,0 3-54,0 2 1,0-5 97,0-1 0,6-5-82,4 1 0,3-4 64,2-1 0,4 0-31,1 0 1,6-6 6,-1-4 0,2-3-5,3-2 1,-1 0-8,1 1 1,-1-7 24,0-4 1,2-3-24,4-1 0,-4-1 4,3 1 0,-1 0-7,1-1 0,-3-6-54,3-3 0,-7-3 54,-3-2 0,1-1-48,4 1 0,-1 5-63,-4 0 0,2 6 51,-6-1 1,1 3-38,-1 2 1,-9 6 56,4 3 0,-10 4-129,0 1 91,-4 7 12,-1 1 1,-8 7 30,-7 0 0,-1 12 5,-8 3 0,4 7-8,-4-2 0,4 8 1,-5 1 1,6 2-25,-6 8 1,7 1 15,-1 4 1,2-5-34,3 0 0,-6 0 33,1 5 0,-1-4-28,5-1 1,5-7-17,1 3 0,4-4-4,-5-2 0,7-4 23,-2-1 0,3-6 2,2 2 1,7-6 42,2-4 0,0 2-28,0-7 0,1-1 38,5-4 0,0 0-44,-1 0 0,1-6 9,0-4 0,-1-3 133,1-2 0,1 1-78,4-1 0,-4-5 34,4 1 0,-2-7-56,2 1 0,2-9 15,8-5 1,1-1-8,3-4 1,-3 4-58,3-9 1,-2-2 50,-3 2 1,-5 5-65,1 5 0,-5 6 27,4-1 0,-8 8-44,-1 1 0,0 9 30,-5 1 4,-4 0 89,1 14-76,-7-6 1,-2 9 49,-3 3 1,-5 3-39,-9 7 0,-4 6-18,-7 3 0,1 4 24,0 1 1,-1 2-38,1 4 1,1 2-82,4 7 0,-3-4 98,8-1 1,-6 0-38,6 5 0,1-6 19,8-4 1,-3 2 45,3-2 1,4-1-45,1-9 1,3 2 48,2-6 0,0 5-9,0-6 1,2-1 4,3-8 1,3 1 35,6-6 1,3 0-49,2-5 1,3 0 27,2 0 1,4-5-22,-4 0 0,2-6 42,-1 1 1,3-3-36,-4-2 1,-3 1 0,-1-1 0,1 0 5,-1 1 0,0-3 0,-6-2 1,1 2-15,0-2 0,-2 1 7,-4-2 0,3 9-19,-7-4 40,0 4-100,-5-4 12,0 7 19,0 1 0,-7 9-3,-3 3 1,-8 3-8,-1 7 0,-1 1 20,6 4 0,-6 1 8,0 3 1,1 4 24,4-3 0,0 1-28,1-2 0,4 2 32,0-6 1,7-1-35,-2-4 36,3 0 0,9-2-8,3-3 1,3-4 3,1-6 1,8-1 24,2-4 0,2-3-34,-1-7 0,2 0-9,-2 0 0,1 6 12,-1-1 0,-4 5-17,-6-5 0,-1 7 14,1-2 1,0 3 46,-1 2-45,1 0 0,0 2 1,-1 3 0,1-2 13,0 7 1,4-2-15,1 2 0,6 1 34,-1-6 0,9 5-52,5-5 1,4 0 0,1-5 0,5 0 25,0 0 0,0 0-274,-5 0 0,1 0-95,4 0 353,-3 0 0,11-7 0,-4-1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49.0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236 383 6949,'-15'0'312,"0"0"1,1 0-177,-1 0 1,0 0-110,0 0 0,-1-5 45,-4 0 1,4-1-74,-3 1 1,2 1 68,3-5 0,4-1-124,0-5 1,5 5 27,-5 1 0,7-1-74,-2-5 1,3 0 73,2 1 1,0-1-5,0 0 1,2 1-12,3-1 0,-2-5 30,7 1 1,0-1-87,5 5 1,-1 1 80,1-1 1,0 0-106,-1 1 1,3 1-66,2 3 0,-2-2 188,2 7 0,-2-6 0,-3 3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49.2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88 7284,'-15'0'24,"0"0"119,1 0 0,-1 0-87,0 0 1,-4-6-138,-1-4 0,-5 2-51,6-2 1,-6 2 57,6-2 74,-1-3 0,5 5 0,1-7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49.9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1 219 7071,'8'8'158,"-2"-1"177,-6-7-214,7 0 0,-4-7 3,7-3 1,-5 2-99,5-2 0,-2 1-7,2-6 0,3 0 25,-3 1 0,3-3-8,1-2 0,1 2-219,0-2 149,-1 2 1,1 3 28,0-1 0,0 7-79,-1 3 0,6 2 46,-1-2 1,-4 3-29,-5-3 0,-2 10 23,2 5 0,-4 3 1,-6 2 0,-1 6-15,-4 3 0,-3 3 3,-7-3 0,5 2 15,0-6 1,6-1 8,-6-4 0,5 0 17,-5-1 0,7-4-60,-2 0 92,3-7 1,4 4-30,3-7 1,3-7 9,7-2 0,-1-3 11,1 2 0,6-8-18,4 4 1,-2-4 23,1 3 0,-4 5-24,4 0 0,-6 2 20,2-2 0,-4-1-18,-1 6 1,0 0 201,-1 5-142,1 0 14,0 0 63,-1 7 22,1 1-32,0 7-80,-1-1 0,1-1-43,0-3 1,0-3 48,-1-7 0,1 5-135,0-1 1,-1 1 3,1-5 0,0 0-162,-1 0 245,1 7 0,0 1 0,0 7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47.4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15 7569,'8'0'-90,"5"0"240,-11 0 226,4-6-9,1 4-317,-6-5 1,6 14 67,-7 3 0,-2-2-99,-3 2 1,2 0 95,-7 4 1,5 6-152,-5-1 0,1 8-8,-6-3 1,0 5-31,1 6 1,-1-3-7,0 8 1,0-8 79,1 3 1,1 0-90,3 0 0,-3-3 60,3-7 1,2 1-24,-2-6 0,2-1 24,-2-4 0,4-5 34,6 0 1,-2-7-2,-3 2 9,3-4 76,-4-1 65,6-6 0,0-7-28,0-7 0,-5-1-97,0 1 1,-1-3 45,1-6 1,1 0-22,-5-1 0,4-1-80,-5-3 1,5 3-60,-5-3 1,5 7-204,-5 3 0,2 6-312,-2-2 0,-1 9 59,6 1 540,-6 7 0,9-10 0,-4 5 0</inkml:trace>
  <inkml:trace contextRef="#ctx0" brushRef="#br0" timeOffset="213">309 294 7569,'8'9'-474,"-1"-3"1014,-7-6-391,-7 0 0,-2 0 22,-11 0 0,2 0-162,-6 0 0,1 0-81,-2 0 0,-3 0-591,4 0 442,3 0 1,-7 0 220,3 0 0,-2 0 0,-3 0 0</inkml:trace>
  <inkml:trace contextRef="#ctx0" brushRef="#br0" timeOffset="1030">647 574 6998,'10'0'-239,"0"0"1,-5-7 662,5-3 1,-1 2-37,6-2-226,0-6 0,0-5-59,-1-4 1,1-2-8,0 2 0,4-3-60,1-1 0,-1 6 60,-4 3 0,0-1-163,0 2 1,4 4 57,1 5 1,-1 7-73,-4-2 0,-5 3 140,0 2-147,-1 7 1,0 3-85,-5 9 1,-2-1 109,-2 7 0,-6-1-22,-4 6 1,-3-1 44,-2 0 1,5-1 0,0-3 0,5 1 10,-4-7 1,5 1-3,0-5 1,2-6-5,2 1 16,0-6-9,0 2 0,6-12 3,4-4 0,3-5-6,2-5 1,5 4 3,-1-3 0,1 2 18,-6 2 0,6 1 8,0-1 1,-1 2 0,-4 3 1,0 4 37,-1 6 15,1-7-30,0 6 0,-7 1 11,-3 9 1,-4 4-29,-1 2 0,0-3 3,0 2 1,-1-7-18,-4 7 1,3-2 6,-3 3 0,4-6-2,1 1-6,0-7 1,1 4-16,4-7-77,3 0 0,7-5 88,0 0 1,4-6-20,1 1 1,0-3 10,-6-2 0,1 2 22,0 3 1,-1-1-13,1 6 1,-2-2 69,-3 3-23,3 2 15,-5-5-8,0 14 0,1-1-39,-4 4 0,-4-2 84,4-3 1,-3-1-125,-2 5-12,6-5-62,2 2-72,7 1 1,0-6 12,-1 4 1,-4-3 167,0-2 0,6 6 0,7 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45.6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7572,'0'10'311,"0"0"1,-5 0-227,0 4 1,-5 1-63,5 0-2,-6-1 1,3 1 74,-7 0 1,5 4-110,0 1 0,2 0 15,-1-6 0,-5 1 60,5 0 0,0-5-57,0-1 1,4-4 69,-5 5 0,5-7-53,-5 2 0,5-3 17,-4-2 1,0-2-10,0-3 0,-3 2-26,7-7 0,-6 0 0,1-4 0,2-1-333,-2 0 1,0 1 154,-4-1 1,4-1-403,0-4 0,0 4 576,-5-4 0,1 4 0,-1 1 0</inkml:trace>
  <inkml:trace contextRef="#ctx0" brushRef="#br0" timeOffset="392">515 59 7569,'14'0'751,"1"0"-878,0 0-592,-1 0 730,-5-6 326,4-3 1,-12 0-37,4-1-186,-10 7 1,-3-4-48,-7 7 1,1 0 11,-1 0 0,0 0-80,1 0 1,-3 5 51,-2 0 0,2 6-84,-2-1 1,2 3 32,3 2 1,4 4-137,0 1 0,2 0 63,-2-6 1,4 1 38,6 0 1,0-1 10,0 1 1,1-5 1,4 0 0,5-2 69,10 2 1,-3-4-66,8-6 1,-1 0 89,6 0 0,4 0-71,0 0 0,6-6 147,-6-4 1,0-3-22,-4-2 1,-6 0 57,1 1 0,-9-3-91,-1-2 1,-2 2 79,-8-2 0,0 2-242,-5 3 1,-12-1 101,-3 0 0,-9 7-412,-1 3 1,-4 4 186,-5 1 1,3 1-565,-4 4 0,1 8 753,5 7 0,-4 6 0,10-3 0</inkml:trace>
  <inkml:trace contextRef="#ctx0" brushRef="#br0" timeOffset="775">970 147 7569,'15'-6'0,"0"2"196,-1-5-196,-6-1 0,4 0 96,-7 0 1,0 5 480,-5-4-601,0 5-35,-7-2 0,-1 6 65,-7 0 0,-6 1-105,-3 4 1,-3 3 40,3 7 0,-4 0 76,4 0 1,2-1-82,3 1 0,-1 0 46,6-1 0,-4 1-16,8 0 0,3-5 22,2-1 1,4 1 4,1 5 1,6-2 12,4-3 0,8 1 5,2-6 1,7 5 116,3-5 1,-1 0-78,6-5 0,-6 0 93,-5 0 1,3 0-72,-8 0 0,1-7 134,-6-3 1,-1-3-37,-3-1 0,2-1 28,-7 0 1,0-1-110,-5-4 1,0 4-69,0-4 1,-2 4-217,-3 1 1,-3 5 131,-7 1 0,-1 5-411,-4 0 0,-1 2 215,-4 2 1,-2 5-113,2 0 0,4 6-2,1-1 1,4 3 370,1 2 0,1 6 0,-1 2 0</inkml:trace>
  <inkml:trace contextRef="#ctx0" brushRef="#br0" timeOffset="1004">1058 280 7569,'20'-10'-139,"0"0"0,1 3-273,-2-7 0,4 2 946,7-7 0,-1 1-156,1-2 1,-1 2-212,0-6 1,1 6-64,-1-2 0,1 5-91,-1 6 0,-5 2 11,1 7 1,-7 0 24,1 0 0,-2 0-3,-3 0 1,-5 7-105,-4 2 1,-4 4 4,-1 2 1,0 5 39,0-1 1,-6 6-115,-4-6 1,-3 3 40,-2-3 1,2-2-145,3 2 1,-3-2-100,3-3 1,2 1-383,-2 0 711,7-7 0,-3 11 0,6-2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51.6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15 7823,'8'0'572,"-1"0"-857,-7-6 167,0 4-430,0-4 548,-7 6 0,5 0 0,-4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55.5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0 568 7569,'8'0'-919,"-1"0"1009,0 0 1,-1-7 413,4-3 0,3-3-288,-3-2 0,-2-1-73,2-3 1,1 1-131,9-7 0,-4-4 118,4-6 0,-4-5-95,-1 0 1,-1 3 43,1-2 1,-5 4-255,0-4 0,-5 8-93,4 2 0,-5 1-452,1 8-222,-4 1 394,-1 4 547,-6 7 0,-3 8 0,-5 8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56.0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1 719 7569,'2'8'-520,"2"-3"547,5 3 1,0-6 22,1 3 0,0-3 88,5-2 1,4 0-5,1 0 1,1 0-12,-1 0 1,-2 0-20,6 0 0,-1-2 12,2-3 1,2 2-76,-2-7 1,-2 0 1,1-5-25,1 7 0,-1-5 11,1 3 0,-7-8 63,1-1 1,-2-2-35,-3 1 1,-1 4 24,-3-4 1,3 2-72,-3-1 0,-3 2 12,-3-2 1,-2 7-125,-2 2 90,0 1 0,-2-1-99,-2 0 1,-5 7-41,-5-2 1,-1 3 97,0 2 1,5 0-176,1 0 143,-1-6 0,0 4-9,0-3 34,7 4 0,-4-1 97,7-3 0,0 2-50,0-7 1,2 5 76,3-5 0,-2 0-38,7-4 0,0-6 16,5 1 1,4-6 40,1 5 0,1-6-72,-1 2 1,-4-2 133,4 1 0,-6-1-74,-4 6 0,1-4-27,-6 4 1,0 1-50,-5 4 0,-6 2-86,-4 3 1,-5 2-123,-4 3 1,1 3 71,-7-2 0,7 7-313,-1 2 1,-3 6 451,3-1 0,-7 10 0,3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57.3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0 263 7569,'15'0'0,"-1"0"0,6 0-216,0 0 226,6-6 0,-8 2 0,5-6 67,-2-1 0,5-2 70,-2-2 0,-1-4 16,2-1 0,-7 1 4,1 4 0,-2-2-26,-3-2 1,1 3-77,0-4 0,-7 9 212,-3 1-262,-3 0 0,-2 0 90,0 0 0,-7 7-188,-3-2 0,-8 5-18,-1 5 0,-7-2-21,1 7 1,-1 0-38,1 5 1,-1 4 63,7 1 0,-6 6 38,6-2 0,-1 4 25,5 2 1,1-1 53,-1 0 1,7-4-55,3-1 1,3-1 54,2 2 0,0-4-10,0-6 1,12-1 81,2 1 1,6-2 134,-1-3-215,4-4 1,7-6-1,-1 0 58,1 0 0,-1 0-39,0 0 0,1-6 5,-1-4 1,-6-8 2,-3-1 1,1-6 15,-2 5 0,1-6-2,-5 2 0,4-4-14,1-1 1,-5 6-111,-6 3 1,0 4 98,0 1 0,-2 5-310,-7 1 188,6 5-63,-4-2 1,3 7 71,-10 4 0,2 4-64,-7 5 0,7 6 155,-2-1 1,-2 3-73,2-3 0,-1-1 61,1 7 0,3-7-53,-3 1 0,4-2 104,1-3-12,0 1 0,0-5-23,0 0 0,0-6 10,0 6 0,6-6 6,4 0 0,3-2-19,2-2 0,0-5-3,-1 0 0,6-8 4,0-1 0,1-3-11,-2-7 1,-1 4 83,7-4 1,-7 6-78,1-2 0,-2 0 29,-3 6 0,-4-4 1,0 8-57,-7 3 36,4 1-2,-7 6-133,0 6 0,-2 4 76,-3 10 1,-1-4-64,-4 4 1,-1 1 80,6-1 0,-5 4 18,5-4 1,0-1-30,5-4 1,0 0 32,0-1 34,0 1 22,0 0 54,7-7 1,1-2-104,6-6 0,1 0 103,0 0 1,1-1-86,4-4 1,-4-3 54,4-7 0,-2 0-45,1 1 1,-2-6 8,2 0 0,-3 1-16,-1 4 0,-2 0-11,-3 1 1,1 4-51,-6 0 0,5 5 90,-5-5-76,7 7 50,-11-3-152,6 6 126,-7 6 1,0 2-120,0 7 119,0 0 0,0-1-14,0 1 10,0 0-10,0 0 1,0-1-28,0 1 14,0 0 51,0-1 0,1-1-9,4-3 183,-3-3-136,11-7 1,-5 0-30,7 0 1,-5-5-28,-1 0 1,0-6 16,0 1 1,4-2 1,-3 3 0,3-9-1,2 3 1,-2-3 3,-3 3 0,3 0-12,-3 1 1,3-1 48,1 0 0,0 1-44,-5-1 1,3 5 32,-7 0-53,6 1 0,-4-1 61,2 0-99,-2 7 0,-5-4 79,3 7-129,-4 0-23,6 0 97,-1 0 2,-4 0-9,4 0 5,-6 7 0,0-4 5,0 7 0,0 0-14,0 4 1,0 6 14,0-1 0,-5 1-9,1-5 1,-3 4 13,2 1 0,4 0-8,-4-6 0,3 1 4,2 0 1,0 4-6,0 1 0,0-1 21,0-4 1,0 5-18,0-1 1,-5 6 14,0-6 1,-1 8-13,1-3 1,1 2 4,-5-1 0,-1 3-48,-5-4 0,-1 4-6,-4 1 1,4 2-34,-4 3 1,-1-2 66,1 2 0,-4-5-177,4-4 1,1-2 41,4-4 0,0-4-261,1 0 1,-1-7-27,0-8 440,1 0 0,5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0.4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7569,'0'8'-194,"0"-1"14,0-7 1,7-7 0,1-1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50.0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440 633 7144,'0'8'352,"0"-2"-362,0-6-28,6 0 1,-2 0 113,5 0-62,1 7 0,5-5 12,0 3 1,-1-4-40,1-1 0,1 0 6,4 0 0,-4 0-14,4 0 1,-4 0 4,-1 0 1,1 0 32,4 0 1,-4-1-31,4-4 1,-4 1 25,-1-5 0,-2 4-33,-3-5 1,1 5 27,-6-5 0,1 5-21,-1-5 1,-3 6 15,3-6 1,-3 5-7,-2-5 1,-2 5 0,-3-5 1,2 7-2,-7-2 0,5-1-48,-5 1 1,5-5 46,-4 5 0,4-1-8,-5 1 0,7 1-5,-2-5 23,-3-1 0,6-5-16,-3 0 1,3 1 22,2-1 1,0 0-1,0 1 0,2-1 3,3 0 0,-2 1 81,7-1 1,-2-5-84,2 1 0,1-1 87,-6 5 1,0 1-67,-5-1 0,5 0 38,0 1-57,0-1 0,-12 2 9,-3 3-108,-3-3 1,-1 10 68,-1-7 0,0 7-77,1-2 1,-1 3 8,0 2-531,1 0 299,-1 0 314,7 0 0,-5 7 0,4 1 0</inkml:trace>
  <inkml:trace contextRef="#ctx0" brushRef="#br0" timeOffset="4027">102 912 7280,'-10'0'263,"0"0"1,5 0-122,-5 0 0,1-6-1,-6-4 0,5-5-11,0-5 1,5 2-150,-4-6 1,5-5-7,-1-6 0,5-6 37,5 2 1,5-5-126,10-5 0,3-5-40,6-9 1,12 0-346,3-5 1,16 4 221,4-4-44,6 6 0,-33 26 0,0 0 0,36-31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57.6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0 280 7569,'15'0'-287,"0"0"205,0 0 114,-1 0 0,1 0-16,0 0 0,-1 0 100,1 0 1,0 0-66,-1 0 0,3-5 68,2 0 0,-2-7-31,2 3 1,-1-4-26,2-2 0,-4-1-6,4-4 0,-2 4-72,1-4 1,-7 2 53,3-2 0,-4 4-109,4-3 1,-1 2 99,1 2-88,0 1 1,-1 1 49,1 3 0,0 3-12,0 7 0,-6 7 1,1 3 1,-7 3 8,2 1 0,-3 8-37,-2 2 1,0-1 45,0 2 0,-5-3-109,0 3 1,-5 1 60,5-6 0,-6 4-189,1-4 1,2-6-380,-2-4 617,0-6 0,-4 9 0,-1-5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57.8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119 1 7569,'-9'0'-621,"-4"6"0,10-4 860,-7 3 0,5-4-154,-4-1 1,4 0-12,-5 0 1,5 0-314,-5 0 0,5 0-69,-5 0 308,1 0 0,0-6 0,3-2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57.9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1 7569,'-15'6'-176,"0"4"190,1 3 1,-1 2-131,0-1 125,1-5-9,-1 4 0,0-5 0,1 7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9:59.6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0 338 7569,'0'8'459,"0"-1"0,2-7-269,3 0 0,3-7 53,7-3 0,0-3-75,-1-1 1,7-3 5,4-2 0,3 1-47,1-7 0,5 6-160,1-6 1,4 6-110,-5-6 0,2 5 124,-2-4 0,-3 6-135,4-2 0,-9 4 42,-2 1 1,-7 6 5,-3-1 1,1 7 46,-5-2 87,-4 3 1,1 9-32,-7 2 0,0 4 13,0 2 1,0 0 26,0-1 1,-2 6-41,-3 0 1,2 1 19,-7-1 1,5-4-9,-4 3 1,5-2-72,0-3 1,-3-4 60,2 0-28,0-7-136,5 4 148,0-7 1,7-2 22,3-3 1,-2-1-27,1-4 1,3-3-86,8 3 1,-4-1 78,3 1 1,-2-2-16,-3 8 1,1-6 4,0 5 0,0 0 71,-1 5 0,1 0-8,0 0 173,-1 0-181,1 0 0,-7 2-19,-3 3 0,2 3 0,-2 6 0,-1 1 19,-4 0 1,0-1-40,0 1 1,0 0 32,0 0 0,5-6 2,0 1 0,5-5 3,-5 5 0,8-7 2,2 2 1,1-3 42,9-2 0,-6-2-51,6-3 0,-1-1 64,6-4 1,-1-8-50,0 3 1,-1-3 122,-3 3 1,-4-4-59,-6-1 0,-1 1-102,1 4 12,0 0-217,-1 1 92,-5-1 1,-1 7-37,-3 3 17,-4 3-26,6 2 1,-12 7 100,0 3 0,-6-2 5,1 1 0,3 1 55,2 5 1,-1 0 1,1-1 63,-7 1 1,11 0-91,-4-1 1,3-4 117,2 0-104,0-7 1,2 9 19,3-7 1,-2 0-6,7-5 0,0 0 4,4 0 1,1-2 16,0-3 1,-1 2 0,1-7 1,0 0 69,0-5 0,-1 6-83,1-1 0,0 0 62,-1-5-51,1 1 0,0 1-60,-1 3 0,-5 2 92,-5 3-254,5 3 60,-8-4-117,6 6 43,-7 0 121,0 6-97,0 2 130,0 7 0,0 0 85,0-1 1,0-4-85,0 0 1,0-5 94,0 5 0,6-5-42,4 4 1,3-4 6,2 5 1,0-7-136,-1 2 0,8-3 73,2-2 1,4 0-323,1 0 387,7-7 0,-5-1 0,5-7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00.0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7569,'0'8'-185,"0"0"376,0-3 1,1-3 181,4 3-47,-3-4-103,5-1 190,-7 7-454,0-6 87,0 12 0,-5-4 129,0 5 1,-7 1-104,3 0 1,0-6-218,0 1 1,4 0-60,-5 5 1,5-1-96,-5 1 1,5 0 111,-5 0 1,6-2 111,-6-4 1,5 3 8,-5-7-15,7 0 74,-10-5 1,9 0-32,-5 0 1,0-7 144,0-3-142,-4 4-21,4-7 1,-5 5-95,-1-7 0,0 0-496,1 0 646,-1-6 0,-6 5 0,-2-5 0</inkml:trace>
  <inkml:trace contextRef="#ctx0" brushRef="#br0" timeOffset="433">677 74 7569,'8'-6'-613,"-1"4"700,-7-4 1,-2 6 44,-3 0 0,-3 0-59,-7 0 1,1 0-118,-1 0 1,-5 4 116,1 1 0,-1 5-125,5-5 1,1 5 66,-1-5 1,2 6-87,3-1 0,-1-2-82,6 2 103,0 0 1,5 4 27,0 1 1,0-5 3,0 0 0,6-5 36,4 4 0,5-4-32,5 5 0,-2-7 118,6 2 1,1-3-65,4-2 1,4 0 74,-4 0 0,4-2-14,-9-3 0,2-3 35,-1-6 0,-4-1 23,-6 0 0,-1 0-64,1 1 1,-7-1-91,-3 0 1,-3 6 168,-2-1-252,0 0 0,-8-3 90,-7 3 1,-6 4-360,-9 6 1,-4 0 41,0 0 305,-7 6 0,3 2 0,-6 7 0</inkml:trace>
  <inkml:trace contextRef="#ctx0" brushRef="#br0" timeOffset="1056">1133 30 7569,'8'-6'-456,"-2"4"0,-7-5 759,-4 7 1,-5 2-73,-10 3 1,3-2-278,-8 7 1,7-5 21,-2 5 0,-1-5 99,2 4 1,-1 1-150,5 5 1,2-5 83,3 0 1,-1-1-111,6 6 90,-6 0 1,9-1-60,-3 1 0,4-5 48,1 0 1,8-2 19,6 2 0,3-4 87,7-6 1,1 0-82,4 0 1,5 0 101,1 0 1,-1 0-55,-5 0 0,1-6 90,-1-4 1,-1 2-43,-4-2 1,3 0 59,-8-5 0,-1 1-69,-8-1 1,-4 0 22,-6 1-248,0-1 0,-8 2 64,-6 3 1,-8 4-220,-7 6 1,-2 0 117,-3 0 1,3 0-154,-4 0 1,6 4 71,4 1 0,-1 5 42,7-5 0,-1 7-29,5-3 238,7-2 0,2 6 9,6-3-9,0-4 0,6 6 138,4-7 0,10-1-61,4-4 1,4 0 198,1 0 1,6 0-72,-1 0 0,5 0 35,-5 0 1,6-4-139,-6-1 0,0-7 34,-4 2 1,-6 2-133,1-2-48,-7 7 201,3-3-208,-7-1 0,1 6 62,0-4-90,0 3 65,-1 2-40,1 0 0,-2 7-16,-3 2 1,-4 4-124,-6 2 1,0 0-33,0-1 1,-1 1 224,-4 0 0,-3 0 0,-7-1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02.0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236 530 7569,'0'8'-364,"7"-1"0,-4-9 791,7-3 0,-5 2-193,4-7 1,1 0-99,5-5 1,1 1-27,4-1 0,-4-1-2,4-4 0,1 4-19,-1-4 0,6 2-35,-2-1 0,-1 2-75,2-2 0,-3 2-35,3 3 0,-2 4 70,-4 0 1,-2 7-29,2-2 0,-7-2 89,-3 3-106,1-1 0,-2 11 44,-3 4 0,-3 3-127,-2 2 1,0 4 30,0 1 0,0 4-25,0-4 0,-2 4-23,-3-4 1,4 0 97,-4-6 0,2-1-122,-2-3 104,3 3-33,-4-11-27,6 4 28,0-6 0,6-1 79,4-4 1,-2-3-17,2-7 0,0 0 154,4 1 1,1-1 30,0 0 1,-2 5-118,-3 1 0,3 4 59,-3-5 0,-2 7-73,1-2 0,-4 3 133,5 2-111,-7 0 0,9 2-46,-7 3 1,1-2 30,-1 7 1,-3 0-106,3 4 1,-4 1-64,-1 0 0,2-6 87,3 1 1,-3 0-655,2 5 482,5-7 1,-1 3 211,6-6 0,8 7 0,1-4 0</inkml:trace>
  <inkml:trace contextRef="#ctx0" brushRef="#br0" timeOffset="294">1471 530 6889,'8'0'1194,"3"-7"-1045,-6-2 1,5 0-17,-5 0 1,5-6-20,-5-5 1,4-1 21,-4 1 0,5 4-174,-5-3 1,2 1-317,-3-2 0,-2 4 217,3-4 0,-3 9-853,-2 1 569,0 0 421,0 2 0,0-5 0,0 5 0</inkml:trace>
  <inkml:trace contextRef="#ctx0" brushRef="#br0" timeOffset="492">1677 368 7569,'8'10'0,"-3"0"156,-4-7-101,-1 4 0,-1-3 0,-4 1 249,-5-1 0,-5-1-71,-4 2 0,1-4-200,-7 4 0,-4-3 57,-6-2 1,3 0-216,7 0 1,-2 0-686,2 0 630,4 0 1,-5 0 0,6 0-479,2 0 658,-5 0 0,7 0 0,-5 0 0</inkml:trace>
  <inkml:trace contextRef="#ctx0" brushRef="#br0" timeOffset="809">2000 545 7542,'10'-2'124,"0"-3"0,-6-3-41,6-7 0,-7 0 39,2 1 0,2-3-94,-2-2 0,1 1-14,-1-7 1,-3 7-252,3-1 1,-4-2 93,-1 1 0,0 0 143,0 6 0,7-8 0,1 0 0</inkml:trace>
  <inkml:trace contextRef="#ctx0" brushRef="#br0" timeOffset="1076">2353 633 7569,'21'-15'1,"-3"0"137,6 1 0,-6-6 94,2 0 0,1-11-49,-1 2 1,-1-10-167,-4 0 0,-5 1 134,0-1 0,-7 1-184,2-1 1,-5-2-189,-5 7 0,-5-2-249,-9 2 0,-12 4 470,-14 1 0,-5 0 0,-9 6 0</inkml:trace>
  <inkml:trace contextRef="#ctx0" brushRef="#br0" timeOffset="1561">30 824 7569,'-8'-7'-141,"2"-1"0,6-7 0,0-1 587,0-3 1,0 1-150,0-7 1,-5 1-136,0-6 1,0-4-174,5 0 0,0-1 95,0 6 0,5-5-255,0-1 1,11-6 93,-1 2 0,8-3 222,-4-2-145,14 0 0,-9 0 0,12-1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04.7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45 6322,'-10'0'208,"1"0"1,4 0-61,-5 0-153,0 6 1,-5-4 9,1 3 0,4 1-10,0-1-108,0 7 149,-4-4 0,0 6-71,5 1 1,2-5 50,7 0 0,0-5-11,0 4 1,0-4-3,0 5 0,7-7 91,2 2 0,5-3-45,0-2 0,3 0 81,2 0 1,-2 0-5,2 0 0,-3-5-75,-1 0 1,0-6-50,0 1 1,-2-3 117,-4-2-149,4 0 1,-11 1 78,3-1 0,-5 0-145,-5 1 1,-3 4 67,-7 0 0,1 5 27,-1-5 0,-6 7 0,-2-4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05.2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30 7569,'0'-9'-158,"0"3"680,0 6-397,0 13 0,0-3-117,0 9 99,0-2 1,-5-1-73,0 4 1,-6 2 55,1 8 0,2-1-83,-2 1 0,0-1 65,-4 0 0,4-4-160,0-1 1,2-1 30,-2 2 1,-1-4-41,6-6 0,-5-1-8,5 1 1,-1-7-13,1-3 0,1-3 40,-5-2 0,4 0 50,-5 0 1,5-7 84,-5-3 1,0-3-83,-4-1 1,4-3 76,0-2 1,0-4-44,-4-6 1,-1-6 9,0 1 1,5 0-128,1 4 0,5 1 71,-1-1 0,4 6-2,1-1 0,0 7 21,0-1 1,6 4 29,4 5 0,3 2-47,2 3 0,4 4 174,1-4 10,0 3-156,1 2 1,-5 0 51,4 0 1,1 5-120,-1 0 0,1 5 120,-2-5-217,-2 6 0,4-4 35,-6 2-173,-7 4 1,3-9 306,-6 6 0,0-1 0,-5 6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10.9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0 603 7569,'0'8'-729,"0"-2"1063,0-6 1,0-11-364,0-4 0,0-8 10,0 4 1,0-7-71,0 1 0,5-1 21,0 2 1,1-4-168,-1 3 1,-3-1-99,3 2 333,3-4 0,-6 12 0,4-6 0</inkml:trace>
  <inkml:trace contextRef="#ctx0" brushRef="#br0" timeOffset="297">176 720 7569,'15'9'-70,"0"4"127,0-12 40,-1 6 1,-2-9-20,2-3 0,-2-8 95,7-6 0,4-12-155,2 1 1,-2-4 73,1 0 0,-1-9-119,1-6 1,-4-2 58,-10 2 0,-4 2-71,-6-7 0,-3 7-266,-7-2 1,-6 10 132,-13 4 0,-2 4 172,-4 2 0,-9 0 0,-8-1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08.7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265 559 7569,'-8'7'-566,"2"-6"263,6 6 440,0-7 50,-7 0 83,5 0 172,-4 0-247,6-7-88,0-1 0,0-7-54,0 1 1,2-3 56,2-2 0,0 3-146,6-4 0,-2-3 71,2-1 1,3-3-123,-4 3 1,0-4-25,0 4 0,-4 2-117,5 3 0,-7-2-121,2 1 1,-2 0 154,2 6 1,-3 4-196,3 0 389,-3 7 0,4-10 0,2 5 0</inkml:trace>
  <inkml:trace contextRef="#ctx0" brushRef="#br0" timeOffset="250">662 133 7569,'15'0'-321,"-7"0"186,5 0 85,-11 0 0,4 2 380,-6 2 1,-1-2-34,-4 3 0,-5-2-125,-10 2 1,2-2-10,-6 7 0,-5-5-23,-6 5 1,-1-7-39,2 2 1,3 2-120,-3-3 0,-2 3-54,1-2 1,1-3 53,5 2 0,-6-2-266,1-2 1,0 0 120,4 0 1,1 5-315,0 0 1,6 0 19,3-5 456,-3 0 0,7 0 0,-5 0 0</inkml:trace>
  <inkml:trace contextRef="#ctx0" brushRef="#br0" timeOffset="675">1044 618 7569,'-14'0'0,"-1"0"-154,0 0 0,-4 0-193,-1 0 0,0-5 534,6 0 0,-1-6-53,0 1 1,1-5-5,-1-4 0,5 1-32,0-7 0,7 6-99,-2-6 0,4 2 92,1-1 0,1-4-128,4 3 1,8-7 35,7-3 0,11-4-31,-2 5 1,7 0-250,3 4 0,1 1 111,9 0 0,-2 1-431,2 3 601,-3 4 0,4 6 0,-6 1 0</inkml:trace>
  <inkml:trace contextRef="#ctx0" brushRef="#br0" timeOffset="1206">1456 471 6772,'2'-10'217,"2"0"1,3 5-118,3-4 1,3-3 21,-3-7 1,3 2 16,1-2 0,1-3-69,0 3 0,0-1-73,-1 6 1,1-1-48,0 0 1,-2 0 39,-3 1 1,3 4-64,-4 0 0,0 7 68,0-2 1,-4 3-73,5 2 0,-7 2 71,2 3 1,-3 3-82,-2 7 1,0-1 58,0 1 1,0 0-5,0 0 0,0 4-30,0 1 0,0-1 41,0-4 0,0 0-21,0-1 0,0-4-14,0 0 26,0 0 6,0-2 1,1-1 4,4-7 1,4 0 21,5 0 0,1-2 3,0-3 0,-1-3 13,1-7 0,3 5-31,-3 1 1,3 4 94,-9-5-84,5 7 1,-1-6 124,-4 5-115,4 2 0,-9-5 16,6 7 1,-6 5-111,6 0 1,-5 5 58,5-5 0,-2 6-139,2-1 1,3-2 87,-3 2 0,3-5-158,2 5-15,-1-7 250,7 10 0,2-5 0,7 7 0</inkml:trace>
  <inkml:trace contextRef="#ctx0" brushRef="#br0" timeOffset="1484">2602 515 6338,'0'-10'290,"0"0"1,5 1-65,0-6 1,0 0-231,-5 1 0,5-1 83,0 0 1,0 0-137,-5 1 1,0-6 12,0 1 0,5-3-58,0 3 0,0 1-130,-5-7 0,4 7 89,1-1 1,2 2-123,-2 3 265,-4-1 0,13 0 0,-6 1 0</inkml:trace>
  <inkml:trace contextRef="#ctx0" brushRef="#br0" timeOffset="1714">2720 339 7569,'0'9'-266,"0"1"259,0-6 675,0 2-624,-6-6 1,2 0-7,-6 0 1,1 0-23,-6 0 1,-6 0-79,-4 0 0,-1 0-163,2 0 1,-9-5 85,4 0 0,-4 0-256,3 5 1,1 0 394,0 0 0,-1-6 0,1-2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50.9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513 207 7569,'0'9'-653,"0"1"245,0-7 332,-6 4 0,2-7 226,-6 0 1,6 0-134,-6 0 1,5 0 17,-5 0-20,7 0 1,-9-7-27,7-2 1,1-4 17,4-2 0,0 0-11,0 0 0,0-4-6,0-1 1,4 1 0,1 4 1,12 0-10,-3 1 0,4-1 13,-3 0 1,1 5-4,4 1 1,-2 5 17,6-1 1,-4 4-1,5 1 0,-12 1 124,1 4-129,-9 3 0,7 7 33,-7 0 0,-7 6-22,-8 4 1,-3 2-24,-2 3 0,-6-1 27,-3 1 1,-4 4-40,-2 0 0,6 0 13,-1-4 1,6-1-6,-6 1 0,7-1-3,-1 0 0,2-1 14,3-3 0,4 1-3,0-7 1,5 1 0,-5-5 0,7-1 27,-2 1 0,4-5-24,1 0 0,0-5 2,0 4 1,6-5-66,4 1 1,10-4 62,4-1 0,4 0-172,1 0 0,2 0 99,4 0 0,2-5 72,7 0 0,0-6 0,0 3 0</inkml:trace>
  <inkml:trace contextRef="#ctx0" brushRef="#br0" timeOffset="2017">116 750 7569,'-6'-8'-343,"-3"-5"0,-5 7 289,-1-4 0,5-3 103,0 3 0,1-8-3,-6-2 0,5-6-92,0 2 0,7-6 78,-2-4 0,7-4-16,8-6 1,3-6-131,16-4 55,-3-3 0,12 4-156,-4 4 1,-1-1 214,6 1 0,0 0 0,5 5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12.1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7569,'-15'6'-243,"1"-4"0,-6 5 0,-1-6 408,-2 4 0,3-3-49,-4 3 1,-1-4-237,-4-1 1,1 2 96,4 3 0,-2-4-163,6 4 0,-5-3-56,6-2 242,6 0 0,0 0 0,5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12.2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0 7569,'0'10'100,"0"0"0,-5-5-67,0 5 1,-6-7 82,1 2 1,-3-4-340,-2-1 1,0 0 149,1 0 1,-1 0-306,0 0 0,6 0 378,-1 0 0,0 0 0,-5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15.2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 7569,'-7'13'-751,"-2"-3"512,-4-4 1,-2 1 0,0 1 351,0 0 1,-4 3 67,-1-6 1,1 7-151,4-2 1,0-2-3,1 2-26,-1-1 1,2 6 18,3 0 0,-1-5-8,6-1-66,0 1 1,5 5 56,0 0 1,0-6-97,0 1 0,1-5 32,4 5 0,3-2 21,7 2 0,0 3 51,0-3 1,1-2-37,3 2 1,-2-1 20,2 6 1,-7-2-17,-2-3 0,-7 3 104,2-3 1,-4 8-87,-1 1 0,-6 3 7,-4-3 0,-3-2-35,-2 2 1,1-1-70,-1 2 0,-5-9-136,1 4 233,-1-4 0,5 4 0,1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14.5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132 383 7569,'8'0'0,"1"-2"-409,-4-2 357,-4 2 0,11-16 0,-6 3 122,2-1 0,0-7-142,2-1 0,-3-4 88,-7-2 0,5 1-186,0 0 0,-1 1 74,-4 3 1,0-1-287,0 7 382,0-8 0,7 11 0,1-5 0</inkml:trace>
  <inkml:trace contextRef="#ctx0" brushRef="#br0" timeOffset="198">367 89 7569,'0'18'0,"0"-3"-104,0-4 214,0-3-52,0-1 0,-1-7 32,-4 0 1,-5 0-177,-9 0 0,-4 0-57,-7 0 0,1 0-72,-1 0 1,-4 0 23,0 0 0,0 0 16,4 0 175,1-7 0,-1 6 0,1-6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12.7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310 529 7399,'-9'0'172,"3"-6"1,6-7-106,0-7 0,0-1 15,0 1 1,2-3-133,2-6 1,0 0 77,6-1 1,-1 1-118,6-1 1,0 1-60,-1 0 1,-4 6-400,0 3 547,0-3 0,5 7 0,-1-5 0</inkml:trace>
  <inkml:trace contextRef="#ctx0" brushRef="#br0" timeOffset="214">604 88 7569,'8'7'131,"-2"-6"0,-6 8 239,0-4 0,-1-4-239,-4 4 0,-5-2 33,-10 2 0,-4-3-176,-10 3 0,-4 1 69,-6-1 0,0 2-55,0-2 1,0-4 73,0 4 1,4-3-343,1-2 0,8 0 131,2 0 0,-1 0-406,6 0 0,3 0 541,1 0 0,4 0 0,1 0 0</inkml:trace>
  <inkml:trace contextRef="#ctx0" brushRef="#br0" timeOffset="666">1030 544 7569,'-13'2'-488,"3"3"395,-3-4 0,3 6 0,-8-7 150,-1 0 1,-1 0 100,5 0 1,1-7-56,-1-3 1,0-3-103,1-1 1,5-8 68,4-2 0,-1-4-113,1-1 0,2-7 101,8-3 1,0-2-109,9 2 0,-1-4-62,12 4 1,1 3-146,8 2 0,-3 4 257,4 6 0,2-4 0,1 5 0</inkml:trace>
  <inkml:trace contextRef="#ctx0" brushRef="#br0" timeOffset="1166">1236 485 7569,'0'8'-361,"0"-1"1,1-7 443,4 0 0,-1-2 2,5-3 1,1-3-27,5-7 1,-2-4-27,-3-1 1,8-6 24,-4 2 0,4 1-96,-3-2 1,0 7 61,-1-1 0,1-3-93,0 3 0,-1 4 33,1 5 0,-5 7 63,0-2-28,0 4 0,-1 1 6,1 0 1,-7 6-43,2 4 0,-3 5 41,-2 4 1,0-2-66,0 2 0,0 2 59,0-1 1,0 4-55,0-4 28,0 0 32,0-6-58,0 1 1,2-7 36,3-3 1,-2-5-31,7-5 1,-1 2 29,6-7 0,0 0 16,-1-4 0,4-1-19,-3 0 0,3 5 20,-8 1 0,3 5 48,2 0 12,-7 2 37,5 2 0,-10 2-88,7 2 0,-7 0-33,2 5 1,-2 1 36,2 5 1,-3 0-169,3-1 0,1-4 51,-1 0 0,7-5 104,-2 5 0,9-1 0,4 6 0</inkml:trace>
  <inkml:trace contextRef="#ctx0" brushRef="#br0" timeOffset="1457">2103 632 7216,'15'-6'28,"-1"-3"85,1-5 0,0-3-71,-1-2 1,6-4 73,0-6 0,6-2-124,-2-4 0,-2 3-80,-3-8 1,-3 3 139,-1-2 0,-7-2-247,-3 6 0,-3 1 74,-2 5 1,-8-1-191,-7 1 1,-1 6 310,-9 4 0,1 2 0,-6 3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17.1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103 471 7569,'-8'0'-284,"2"0"0,-1 0 476,-3 0 0,4-2-49,1-3 0,-2 2-51,2-7 1,-4 0-91,4-4 0,-2-3 110,2-2 0,4 1-151,-4-7 0,-2 2 80,2-1 1,0-4-102,5 4 0,0-4 59,0-1 0,7 4-312,3 1 0,4 1 33,6-2 0,1-1-316,4 6 596,3 1 0,-6 4 0,8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19.0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30 339 7340,'0'8'527,"0"-1"-610,0-7-17,0 6 132,0-4 1,-2 4-635,-3-6 602,4 0 0,-12 0 0,4 0 0</inkml:trace>
  <inkml:trace contextRef="#ctx0" brushRef="#br0" timeOffset="326">427 427 7812,'0'8'782,"0"-1"-2675,0-7 1893,0-13 0,0 10 0,0-11 0</inkml:trace>
  <inkml:trace contextRef="#ctx0" brushRef="#br0" timeOffset="1810">118 868 7569,'0'8'-895,"0"-1"2472,0-7-1267,7 0-197,-6 0 1,11-2-28,-8-3 0,3 4 0,-2-4 1,-2 2-10,7-2 0,-5 1-88,5-5 0,-5 4 203,4-5-196,1 0 0,3-5 79,-3 1 1,1 4-41,-6 0 7,7 0 1,-9-3-3,7 3 0,-7-3-14,2 4 1,2 0-8,-3 0 0,3 0-36,-2 0 0,-3-4 96,2 3-76,5-3 0,-3-2 27,4 0 1,-2 5-6,-3 1 0,-2 4 0,7-5 0,-7 5 4,2-5 0,2 5-3,-2-4 0,1 4 1,-1-5 0,-2 2-16,7-2 1,-7-3 14,2 3 0,2 2-15,-2-2 1,1 2 13,-1-2 1,-3-3-49,3 3 1,-4 2 38,-1-2 1,2 5-67,3-4 24,-3 5-7,4-9-15,-6 5 45,0-7 1,0 1-25,0-1 0,0 5 17,0 0 0,0 1 13,0-6 1,0 0 9,0 0-6,0 1 1,0-1 26,0 0 0,0 1-34,0-1 0,0 5 9,0 0 1,0 1-2,0-6 0,0 0 1,0 5-25,0 1-10,0 5 0,0-4-37,0 3-10,0 4 0,0-8 49,0 5-5,0 2 10,0-5 1,-2 3 30,-2-1 1,2-2-55,-3 2 50,3 4-1,2-13 15,0 13 6,0-12-28,0 11 73,0-4-68,0-1 29,0 5-1025,0-4 1,0 6-1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17.6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74 7569,'1'-8'0,"4"3"-56,-3 3 305,4 2-141,-19 0 0,4 0-171,-11 0 0,4 0-192,1 0 228,0 0 0,1 0 5,-1 0 1,0 7 166,0 2-240,7 5 0,-3 0 33,6 1 0,0 1 39,5 4 0,2-4 13,3 4 0,3-4 8,6-1 0,8-5 56,2-1 0,-1 0-51,2 0 0,-1-2 117,5-7 0,-4 0-100,-1 0 0,-1-2 63,2-3 1,1-3-49,-6-7 0,1 1 114,-2-1 1,-7-5-75,3 1 126,-4-1-154,-3 6 0,-1-6-71,-7 0 1,-7 2 52,-3 9 0,-9-3-187,-6 7 0,-1-4 67,2 4 0,-4 0-282,3 5 0,2 0 141,-1 0 1,1 0-46,-1 0 1,2 5 95,8 0 1,1 6 180,3-1 0,-3 3 0,5 2 0</inkml:trace>
  <inkml:trace contextRef="#ctx0" brushRef="#br0" timeOffset="242">147 133 7569,'21'0'-370,"-4"6"1,4-4-1,-6 3 516,-1-4 1,1-1 46,0 0 0,-6 0-31,1 0 0,-5 2 87,5 3-28,-7-4-97,10 6 0,-11 0-5,3 2 1,-4 4-104,-1 2 1,0 1 95,0 4 1,0 1-122,0 4 0,0 3 16,0-4 1,0 4-32,0 1 0,0-1-23,0-4 1,0 4 52,0-3 0,0 2-26,0 3 0,-1-6 40,-4 1 1,-3-2-78,-7 1 0,-1 4 1,-4-4 0,4-2-98,-4-3 0,-3-4-24,-1-5 0,-2-4-150,1-6 1,-1 0-86,6 0 0,1-11 413,4-4 0,7-9 0,1 1 0</inkml:trace>
  <inkml:trace contextRef="#ctx0" brushRef="#br0" timeOffset="1117">529 250 7569,'15'7'0,"0"-6"-539,-1 4 401,1-3 0,0-2 350,-1 0 0,1-2-105,0-3 0,0 2-19,-1-7 0,1 0 11,0-4 0,-1-1-13,1 0 0,-2 1-26,-3-1 1,3-1 34,-3-4 0,-4 9-139,-1-4 0,-2 5-11,2 0 1,-3-3 110,3 3 1,-5 4-115,-5 1 0,-3 2 50,-7-2 1,0 3-56,1-3 0,-3 4 32,-2 1 0,2 1-59,-2 4 0,3-1 63,1 5 1,0 1 2,0 5 0,2 0 14,4-1 0,-3 1-1,7 0 0,0 4 11,5 1 0,0-1-17,0-4 0,9 0 41,5-1 1,3 0-32,7-5 1,1-2 49,4-7 0,2 0-40,3 0 155,-9 0-152,9 0 0,-11-2 56,6-3 1,-4-3-41,-1-7 0,-6 1-3,2-1 1,1 0 4,-1 1 0,-2-1-78,-8 0 77,3 1 9,-12-1-102,12 7 92,-11-5-223,4 11 72,-6-4 0,-4 7 71,-1 4 1,-5-2-22,5 7 1,-5 0 36,5 5 0,0-6 37,5 1 1,0 0-39,0 5 1,0-6 94,0 1 1,2-2-85,3 2 1,5 2 92,9-7 0,-2-1 40,2-4 1,2 0-60,-1 0 1,1-6 86,-1-4 0,-4 2-97,4-2 0,-4 0 81,-1-4 1,0-3-68,-1-2 0,-1 2 36,-3-2 0,2 3 34,-8 1-178,1 0 0,-5 0 36,0 1 0,-6 6 63,-4 3 1,-10-2-177,-4 2 1,1 0 88,-1 5 1,1 2-148,-2 3 1,-1 1 36,6 4 1,1 3-46,4-3 0,0 3 21,1 2 0,4-2 20,0-3 0,7 3-17,-2-3 165,3 3 1,9 0 28,3-4 0,3 3-77,1-7 0,1 0 184,0-5 1,0 0-37,-1 0 0,1 0 103,0 0 1,-1 0 152,1 0-93,-7 0-208,5 0 1,-5 0 83,7 0 1,-5 0 16,0 0-110,0 0 1,3 1 120,-4 4-108,4 3 0,-6 7 13,3 0 0,1 4-76,-6 1 0,0 1 63,-5-1 1,0-2-70,0 6 59,0 1-35,0-2 0,-7 4-4,-2-2 0,-6-2-34,-5 1 0,2-1 62,-6 2 0,-1 2-71,-4-2 1,0-4 57,-1-1 0,6-4-114,-1-1 1,6-2 93,-6-3 1,7-4-308,-1-6 0,2-1 318,3-4 0,-1-4 0,0-5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2.5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323 1 7729,'-14'0'315,"-6"0"-199,1 0 0,-6 0-115,5 0 1,-4 0-97,4 0 0,-1 0 100,2 0 1,2 0-156,-2 0 0,2 0 54,3 0 0,-1 0-222,0 0 1,5 0 126,1 0 1,4 0 190,-5 0 0,7 0 0,-4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2.7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15 7569,'15'0'-1241,"-7"0"1639,-1 0-83,-7 0 0,-12-2-314,-2-3 0,-6 4-64,1-4 1,-3 3 93,-2 2 0,-4 0-289,4 0 0,1 0 258,-2 0 0,7 0 0,-3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48.0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309 573 7569,'-8'-6'-780,"2"3"774,6-7 0,0 5 236,0-5 0,0-5-197,0-4 1,6-6-13,4 6 1,1-12-150,-1 1 59,3-2 0,-5 7-36,7 1 0,-5 1 85,0-2 0,-5-1 20,4 7 0,-5-1 0,2 5 0</inkml:trace>
  <inkml:trace contextRef="#ctx0" brushRef="#br0" timeOffset="285">500 309 7569,'0'15'0,"-1"-1"-254,-4 1 228,3 0 0,-6-6 111,3 1 0,2-5 56,-7 5 1,5-7-39,-5 2 1,1 2-13,-6-2 0,-1-1 31,-4-4 0,2 0-100,-7 0 0,6 0 53,-6 0 0,2-6-89,-1-4 1,-4-3-82,4-2 37,-4 1 0,0-1-25,4 0 1,-2-4 73,6-1 0,-3 1-135,8 4 0,-3-5 92,9 1 0,2-3-85,2 3 1,4 2 59,1-2 0,1-2-196,4 1 1,8-4-349,7 4 621,6-6 0,3 9 0,9-4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4.5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1 456 7244,'0'8'814,"0"-1"-528,0-7-4,0 6-309,0-4 170,0 4-40,6 1-142,3-5 1,4 6 27,-4-3 1,5-4 2,-5 4 1,4-3-27,2-2 0,5 0 68,-1 0 1,6 0-1,-6 0 1,8 0-16,-3 0 0,2-5 7,-1 0 0,1-5-9,-7 5 0,6-5 72,-6 6-84,1-8 1,-7 4-5,-3-7 0,1 5-30,-6 1 0,0 4 69,-5-5-91,0 7 0,-6-9 61,-4 7-48,-3-6 0,-2 4 29,0-2 0,1-3-96,-1 7 1,5-6 41,0 1 0,7 2 27,-2-2 0,-1 0 22,1-4 1,0 4-21,5 0 0,2 0 49,2-5 1,0 1-43,5-1 1,1-5 33,5 1 0,-2-1-24,-3 6 1,3 1 11,-3 3 1,-2-3 2,2 3 0,-7 2-19,2-2 52,-4 7-42,-1-10 1,-6 11 23,-4-3 1,-3-2-21,-2 3 1,-4-1-148,-1 5 0,-4 0-33,4 0 0,0-5-128,6 0 1,-1 0 6,0 5 308,1 0 0,-1-7 0,0-1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4.8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0 7361,'-23'0'387,"-5"0"-427,4 0 0,-4 2 113,-1 3 1,-1-4-181,1 4 0,0-3 55,-1-2 0,6 0-75,-1 0 1,7 0-474,-1 0 216,2 0 384,3 0 0,-1 6 0,0 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5.1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1 501 6936,'0'-10'308,"0"0"1,0 0-118,0-4 0,0-3-82,0-2 1,0-1 25,0-9 0,0 3-93,0-9 1,1 4-89,4 2 1,-3-2-262,3-3 1,1 7 183,-1-2 0,5 5-320,-5-1 1,5 4 442,-5 6 0,12-6 0,0-2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5.5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 7569,'0'8'191,"0"-2"81,0 1 1,-1-6-313,-4 4 0,-3 2 4,-7-2 1,-1 5-20,-4-6 0,4 6 1,-4-5 1,4 5 76,1-5 0,2 1-35,3-1 0,-3-1 61,3 5-145,4-5 1,-2 7-57,3-6 116,3 6 1,-4-7-1,6 5 1,1-4 0,4 5 1,-2-5 36,7 5 1,5-5-23,4 5 0,3-6 21,-3 6 1,4 0-16,7 5 0,-6-1 17,1 1 1,-7 0-13,1 0 0,-7-1 77,-3 1 1,-5 0-37,1-1 1,-4 1 8,-1 0 1,-1-1-54,-4 1 1,-8 0 24,-7 0 1,-6-1-104,1 1 0,2-2 62,-1-3 0,4 1-171,-4-6 1,6 5-89,-2-5 287,4 0 0,1-5 0,1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6.1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0 266 7437,'8'-7'148,"5"4"-80,-3-7 0,3-5-53,2-4 0,0-3 63,-1 3 1,1 1-132,0-7 1,1 7 76,4-1 1,-4 2-43,4 3 1,-3-1 52,3 0 1,-4 7-113,4 3 1,-2-1 16,2 1 0,-4 0 20,4 5 1,-4 7 20,-1 2 1,-2 4 9,-4 2 0,-2 1-28,-7 4 0,0-2 27,0 6 1,-2-4 4,-3 5 0,2-7-5,-7 1 0,7-3-4,-2-1 0,4-5-8,1 0-5,0-7-163,0 4 171,6-7 1,2-7 32,7-3 0,0-1-35,-1 1 1,1-3 25,0 3 1,-2-3-5,-3-2 0,3 6 3,-4-1 0,0 7 156,0-2-132,1 3 1,5 2 10,0 0 1,-6 0-24,1 0 1,-5 5-20,5 0 1,0 5 23,4-6 0,-4 6-134,0-5 128,0 7 0,5-9-294,-1 7 134,1-7-53,6 3 1,-3-6 197,7 0 0,-1 7 0,6 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6.3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44 706 7569,'15'0'-129,"0"0"1,-1 0-1,1 0 126,0 0 1,-5-7 50,-1-3 1,1-9-40,5-6 0,0-3 76,-1-1 1,1-2-28,0-3 0,-5-4 45,-1-6 1,-4 2-103,5 2 0,-7-2-5,2 3 0,-5 1-135,-5-1 0,-9 6-221,-11-1 1,-9 3 72,-5 1 287,-4 8 0,-7-6 0,-3 5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6.9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162 706 7569,'-15'6'-240,"1"-4"0,-1 3 572,0-4 0,1-6-16,-1 1 0,0-8-94,1 2 0,-1-9-146,0-6 1,7-3 84,3-1 1,4 0-183,1-1 0,6-4 92,4 0 1,5-7-287,4 2 0,4-4 147,6-1 0,2-2-410,4-3 1,-3 4 477,8-4 0,5-4 0,8 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7.5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0 500 6551,'0'-14'8,"0"-1"1,5-5 198,0 1 1,5-9-134,-5-1 1,1-1-24,-1-4 1,-3 1-131,3-1 1,-4 3 77,-1-3 1,5 4-181,0 6 1,0-3 69,-5 8 1,0-1-283,0 6 393,0-1 0,6 0 0,3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7.7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 6865,'6'8'-703,"-4"5"703,4-5 461,-6 7-280,0-7 0,-1-1-11,-4-7 1,-3 0-131,-7 0 0,-1 1 0,-4 4 1,4-3-115,-4 3 0,-1-4 49,1-1 0,-6 0-250,2 0 0,1-5 56,-2 0 219,1 1 0,-6-3 0,1-1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8.3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0 6483,'-10'0'436,"0"0"1,0 0-407,-4 0 1,-1 2-77,0 3 0,1-2 114,-1 7 0,0-7-139,0 2 90,1 3 1,-1-1-78,0 3 0,6 1 84,-1-6 0,6 6-51,0-1 1,-3-2-11,2 2 1,0-5-51,5 5 49,0 0 1,0 4 27,0 1 0,5-5-21,0 0 0,6-6 16,-1 6 1,3-2 28,2 2-32,0 3 7,-1-5 0,-4 2 24,0 0 0,-7 0-18,2 5 0,-3-1 3,-2 1 1,-2 0-62,-3-1 1,-3 3 53,-7 2 1,-6-1-321,-3 7 327,-4-7 0,-8 10 0,-2-6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3.0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74 6197,'-6'8'265,"4"-1"1,-6-7 145,3 0 1,2 0-149,-7 0 1,0 0-31,-5 0-282,1 0 0,-1 0 130,0 0 1,-1 0-166,-4 0 0,4-5 104,-4 0 0,2-5-245,-1 5 1,2-1 64,-2 1 0,7 2-235,3-7 395,-1 0 0,-5-5 0,0 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29.8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44 6974,'-10'0'190,"0"0"0,0 0-109,-4 0 0,2 0 32,-2 0 1,2 0-70,-7 0 0,-3 0-76,3 0 1,-2 0 72,1 0 0,4 0-164,-4 0 1,2 0 60,-2 0 0,4 0-232,-4 0 0,4-5 115,1 1 1,6-6 178,-1 5 0,0-7 0,-5 4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30.1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0 7128,'-10'0'-118,"0"0"0,-1 0 390,-9 0 1,-3 0-110,-6 0 0,4 5-28,1 0 0,-1 2-69,-4-2 1,4-4 6,1 4 1,6-2-195,-2 2 82,4-3 0,1 4-484,1-6 247,-1 0-506,7 0 782,1 0 0,7 7 0,0 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31.4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1 442 7216,'0'8'173,"0"-2"246,0-6-357,0 7 154,0-6-245,0 6 1,7-7 11,2 0 0,4 2-10,2 3 1,0-4 10,-1 4 0,6-3 33,0-2 1,4 0-23,-4 0 1,6 0 43,-2 0 1,-1-2-42,2-3 0,-7 2 31,1-7 1,1 5-11,-5-5 1,3 2-24,-9-2 1,0-1-14,0 6-73,-5-6 121,2 2-63,-6-5 0,-6 4 34,-4 0 1,-5 7-64,-4-2 1,2 2 53,-2-2 0,2 3-41,3-3 0,1 2 32,3-2 0,-3 4-190,3-4 166,3-4 0,1 1 6,6-6 0,0 4 63,0 0 0,0 0-59,0-5 0,6 1 86,4-1 1,3 0-74,2 1 1,-5-1 98,-1 0 1,0 1-62,0-1 0,-2 0 3,-7 0 1,5 6 25,0-1 0,-2 2-29,-8-2 1,2-3-16,-7 3 0,-1 2 14,-9-2 1,4 7-166,-4-2 0,2-2 93,-1 2 1,2 1-520,-2 4 571,2 0 0,3 0 0,-1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36.0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0 7569,'-9'7'-309,"-4"-6"0,10 6 1,-7-6 575,-1 4 0,-4-3 2,-4 3 1,1-4-258,-7-1 1,6 0 55,-6 0 1,5 0-157,-4 0 0,4 0-123,-4 0 1,6 0 123,-2 0 1,-1 0-52,1 0 0,1-4-27,4-1 165,7 0 0,-12 5 0,4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36.2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6360,'-15'7'597,"0"-6"-385,1 4 1,-1-3-136,0-2 1,-4 0-105,-1 0 1,-4 0-4,4 0 0,-4 0-36,4 0 1,-5 0-134,6 0 0,-1 0-350,6 0 549,-1 0 0,0 0 0,0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37.0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29 485 6936,'-9'0'-194,"-1"0"553,7 7 10,-4-6-174,7 6 62,0-7-152,7 6 0,-4-4-100,7 3 0,4-3 50,6-2 1,6 0-79,-1 0 1,-3 0 79,3 0 0,-1 0-106,6 0 0,-1-2 70,1-3 0,-3 2-2,-2-7 1,3 0 41,-4-5 0,-3 1 11,-1-1-51,-4 0 0,-3 1 14,-3-1 0,-3 0-37,-7 1 1,-2 4 39,-3 0 0,-5 5-89,-9-5 0,3 5 38,-4-4 1,-1 4-87,1-5 1,-1 7-25,1-2 1,4-2 62,-4 2 1,6-1-208,4 1 115,-3 3 75,5-11 0,-1 10 14,5-7 1,2 5 58,2-5 0,2 5-21,2-4 1,5 4 103,5-5 0,1 0 9,0-5 0,-2 6-65,-3-1 1,3 0 72,-4-5 0,0 2-48,0 4 0,-5-5-11,1 5 1,-2 1-9,2-2 1,-4 5-38,4-5 0,-8 5 22,-2-5 0,-6 5-10,1-4 0,-3 5-104,-2-1 1,0 4 60,1 1 1,-1-5-204,0 0 0,5 0-114,1 5 356,-1 0 0,-5 7 0,0 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39.7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133 617 6694,'10'0'371,"0"0"1,-7-6-266,2-4 1,-2-3-138,2-2 1,-3-4 69,3-1 1,-4-1-127,-1 1 0,0 4 54,0-4 0,0 2-132,0-1 1,0 3-56,0-4 0,0 4-199,0 1 419,0 0 0,-6-6 0,-3-2 0</inkml:trace>
  <inkml:trace contextRef="#ctx0" brushRef="#br0" timeOffset="231">295 441 7569,'0'15'-1040,"0"-5"1359,0-1-161,0-5 0,-2 4-70,-3-3 0,-3-4 17,-7 4 0,1-3-40,-1-2 0,0 0 33,1 0 1,-3 0-164,-2 0 0,2 0 2,-2 0 0,1-2-123,-2-3 1,4 2-485,-4-7 670,4 7 0,-5-10 0,-2 5 0</inkml:trace>
  <inkml:trace contextRef="#ctx0" brushRef="#br0" timeOffset="591">515 794 7508,'5'-12'-13,"0"-2"0,2 1 123,-3-12 0,-2 1-169,3-6 1,-3 1 61,-2-1 1,5 1-5,-1 0 0,1 1 51,-5 3 1,0-1-243,0 7 1,0-6-34,0 6 225,7-1 0,-6 5 0,6 1 0</inkml:trace>
  <inkml:trace contextRef="#ctx0" brushRef="#br0" timeOffset="973">750 1029 7569,'15'0'0,"-2"-2"-151,-3-2 178,3-5 1,-5-10 0,7-4 20,0-5 0,1 0 6,4-11 1,-4-2 34,3-8 0,3 4-48,-3-4 1,1-2 69,-5 2 0,-2-5-167,-4 5 0,3 0 96,-7 5 1,-2 5-141,-8 0 0,-3 1 97,-7-1 1,-4-2-347,-1 7 1,-6-1 49,1 6 0,3 1 299,-3 4 0,1-4 0,-6 5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38.2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88 6643,'-15'-8'218,"0"3"1,0 4-192,1 1 1,-1 0 42,0 0 1,-4 5-87,-1 0 0,-4 1 79,4-1 0,-4 1-112,4 4 0,5 2-42,5-7 34,1 6-34,-6-3 96,7 7-11,1 0 1,9-2 4,3-4 0,3 5 24,7-5 1,4-1-20,1 2 0,1-5-2,-1 5 0,-4-2-6,4 2 0,-4 3 10,-1-3 1,-7-2 32,-3 2 0,1 0-32,-1 4 1,-2 1-14,-7 0 0,-5-1 13,-5 1 0,-8 0-85,-2-1 1,-4 1 78,-1 0 1,-1-2-162,1-3 0,4 1-370,1-6 530,6 7 0,-10-4 0,5 6 0</inkml:trace>
  <inkml:trace contextRef="#ctx0" brushRef="#br0" timeOffset="575">824 573 7569,'-15'0'0,"0"0"0,0 0 0,6 0-727,-1 0 502,0 0 1,-3-6-1,2-5 484,1-7-99,6 1 0,-7-11 1,6 4 4,2-4 1,1-3-189,2-3 0,2 3 44,3-3 0,-2-2-165,7 1 0,0-4 68,4 5 0,6-2-111,0 2 187,6 3 0,-3-5 0,6 6 0</inkml:trace>
  <inkml:trace contextRef="#ctx0" brushRef="#br0" timeOffset="1175">1103 412 7569,'0'8'-332,"6"-2"-75,4-6 1,2-1 408,-3-4 1,6-3-39,0-7 0,1-5 191,9 1 1,-6-6-98,6 6 1,-7-6 66,1 6 1,3-3-109,-3 3 0,6 3 4,-6-4 0,1 9-45,-6 1 0,1 5 57,0-5 1,0 7-74,-1-2 1,1 3 55,0 2 0,-6 0-32,1 0 1,-6 7 13,0 3 0,-2-2-16,-2 2 0,0-1 4,0 6 1,0 0-1,0-1 0,-2 1-6,-2 0 0,2-5 11,-3-1-45,3 1 37,2 5-50,0-7 42,0-1 23,7-7 0,1 0-4,7 0 0,-1-2-1,1-3 1,0 2 19,0-7 0,-1 5-22,1-5 1,-2 5 17,-3-4 1,3 5-13,-3-1 1,-2-1 40,2 1-38,-1 0 115,6 5-111,0 0 29,-7 0 0,-1 2 7,-7 3 0,4-2-36,1 7 1,0-5 32,-5 4-56,0 1 0,0 5 37,0 0 0,0-6-114,0 1 0,2-5 27,3 5-296,-4-7 365,13 10 0,-6-11 0,6 4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37.4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441 103 7569,'-15'8'-237,"1"-1"0,-3-5 1,-2 1 389,-6 2 0,-4 0-89,-5-5 1,3 0-55,-4 0 1,-1 0-19,2 0 1,5 0-118,4 0 0,7 0-457,-1 0 582,-4 0 0,6 6 0,-4 2 0</inkml:trace>
  <inkml:trace contextRef="#ctx0" brushRef="#br0" timeOffset="251">74 412 7569,'8'0'-920,"-2"-2"1103,-6-3 0,2-3 46,3-7 0,-3-4-87,2-1 0,3-4-94,-2 4 0,5-6 52,-5 2 1,4-3-206,-4 3 1,2-2 75,-2 6 1,-4-4-85,4 4 1,-2-1 97,2 1 1,-3 4-516,3-4 530,-3 11 0,-9-5 0,-1 6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31.7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441 309 7449,'-14'8'-274,"-3"-1"409,-2-7 0,-4 1-14,-6 4 0,-7-3-212,-4 3 1,4-4 87,2-1 1,0 0-206,4 0 0,-1 0 23,12 0 0,-6 0-146,6 0 331,6 0 0,0 0 0,4 0 0</inkml:trace>
  <inkml:trace contextRef="#ctx0" brushRef="#br0" timeOffset="233">177 530 6761,'0'-15'12,"0"5"279,0 0 0,0-4-154,0-6 1,0-5-43,0 6 1,5-7-30,0 1 1,4-3-80,-4-1 1,5 0-425,-5-1 304,6 1 0,-9-1-517,3 1 650,3 0 0,-6-1 0,4 1 0</inkml:trace>
  <inkml:trace contextRef="#ctx0" brushRef="#br0" timeOffset="885">1309 45 7224,'-7'8'-127,"4"0"122,-7-3 0,5-4 16,-5 4 1,2-1-130,-2 0 181,-3-2-137,5 5 93,0-1 0,-3-3-53,6 7 56,0-7 1,3 9-125,-3-7 95,4 6 0,-6-8 1,7 7 1,0-5-7,0 5 22,0-7 1,0 10-59,0-11 1,2 9 43,3-6 1,-2 2-28,7-2 1,-2-2 22,2 7 0,3-2 5,-4 2 1,0 1 0,0-6 0,-5 7 3,1-3 0,-2 3 7,2-2 1,-4 3-15,4-4 1,-5 4 8,-5 2 1,-1 0-5,-4 0 1,-3-6 4,3 1 1,-3 0-4,-2 5 0,1-6-170,-1 1 107,0 0 1,1 0-282,-1 0 343,0-7 0,7 3 0,2-6 0</inkml:trace>
  <inkml:trace contextRef="#ctx0" brushRef="#br0" timeOffset="1427">1559 441 6617,'6'-9'258,"4"-1"0,-2 5-181,2-5 1,0 0-15,4-4 1,3-1-80,2 0 1,-2 0 70,2 1 0,2-1-93,-1 0 0,5 6 61,-6-1 0,1 2-97,-6-2 1,6-2 37,0 7 0,-1 1 58,-4 4-39,0 0 16,-1 0 0,-6 1 2,-3 4 1,-3 3-1,-2 7 0,0 0-73,0-1 0,0 1 68,0 0 1,-5-1-43,0 1 0,0 0 33,5 0 0,0-6-15,0 1-13,0-7 4,0 4 37,7-7 0,1 0-15,7 0 1,-1-5 29,1 0 1,-5-5-24,0 5 1,0-4 17,4 4 0,1-5-1,0 5 0,-6-1-13,1 1 0,0 3 18,5-3-16,-1 3 1,1 2 39,0 0 0,-5 0-33,-1 0 1,-5 0-42,9 7 0,-10 0-4,7 2 1,-5 0-110,5-5 0,-6-2 33,6 3 116,0 3 0,5 0 0,-1 7 0</inkml:trace>
  <inkml:trace contextRef="#ctx0" brushRef="#br0" timeOffset="3297">794 721 7087,'-15'0'-421,"6"-2"687,-1-3 0,0-3-17,-5-7 1,6 1-64,-1-1 1,2-6-30,-2-4 1,2-3-37,3-1 0,3-5 5,-3-1 0,5-5-102,5 0 1,-2-2-73,7-2 1,5 3-166,4-3 1,8 3-694,-3-8 906,10-3 0,4 6 0,6-5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3.2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7569,'0'15'164,"0"-7"0,-6 0-94,-4-3 0,-3-4 72,-2 4 0,-1-3-160,-4-2 0,2 0 20,-6 0 0,1 0-205,-2 0 0,-1 0-4,7 0 1,-1-5 206,5 0 0,1-6 0,-1 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0:33.5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162 691 6591,'15'0'627,"-5"-6"-546,0-4 1,-5-3-58,4-2 0,-4-5 44,5 1 1,-5-7-96,5 1 1,-2-3 56,2-1 0,3 0-205,-3-1 1,-2 1 71,2-1 0,-7 6-41,2-1 1,1 7 143,-1-1 0,7 3 0,-4 1 0</inkml:trace>
  <inkml:trace contextRef="#ctx0" brushRef="#br0" timeOffset="217">412 441 7569,'0'15'67,"7"-7"0,-6 0 59,4-3 1,-5-3-101,-5 3 0,2-4 2,-7-1 0,-4 0 69,-6 0 1,-6 0-171,1 0 0,-7 0 55,-3 0 1,1 0-225,5 0 1,-2 0 94,-4 0 1,9 0 146,-3 0 0,-4 0 0,-4 0 0</inkml:trace>
  <inkml:trace contextRef="#ctx0" brushRef="#br0" timeOffset="692">883 265 7569,'0'15'-68,"0"-1"1,-2-4 17,-3 0 1,-3-7 33,-7 2 0,-4 1-71,-1-1 1,-1 2 101,1-2 1,4-2-64,-4 7 0,4-5 12,1 5 0,5-7 23,1 2 1,4 1-55,-5-1 80,7 7 0,-4-9-146,7 7 130,0-7-75,0 10 1,2-11 65,3 3 0,3-2-39,7 2 0,1-4 26,3 4 0,-2-1 14,2 0 0,-2 0 33,-3 5 1,1-4-44,0 5 1,-5 0 29,-1 5 1,-5-1-20,1 1 0,-4 0 43,-1-1 0,-6 1-32,-4 0 1,-5 0 1,-4-1 1,2 1-38,-2 0 1,-3-1-71,3 1 0,-2-2 104,1-3 0,4 10 0,-6-4 0</inkml:trace>
  <inkml:trace contextRef="#ctx0" brushRef="#br0" timeOffset="1008">1118 750 7569,'15'-7'0,"-1"4"-557,1-7 390,0 0 1,4-11 144,1-3 1,6-6 255,-2-4 0,4-4-218,2-6 0,-3 0 0,-2 0 0,-1-5-71,-9 0 23,-4 0 0,-11 5-191,0 0 0,-8 5 88,-6 0 0,-13 6 135,-7-1 0,-13 3 0,1 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1:04.4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118 559 7563,'-15'0'433,"7"0"-203,-5 0-93,11 0 1,-11 0-10,3 0 0,2-5 25,-2 0 1,2-6-84,-2 1 0,2-3 108,3-2 0,4-1-174,-4-4 0,3-3-6,2-6 1,7 0-48,3-1 0,3 1-397,1-1 362,1 1 0,6-2 1,4-2-156,2-1 1,0 5 87,2 4 1,-4 5-664,4-4 369,0 6 445,-12-3 0,10 6 0,-4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1:04.8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294 794 7569,'-14'0'-138,"-1"0"0,-1 5-172,-4 0 1,4 0 359,-4-5 0,-3 5-16,-1-1 1,2 8-56,3-2 1,-2 3 33,1 1 1,0 1-8,6 0 1,4 0 13,0-1 0,7-4 2,-2 0 0,3 0-18,2 4 1,2-4 15,3 0 0,3-2-7,7 2 0,6-4 1,3-6 0,9 5 104,1 0 1,6 0-43,-6-5 0,0-1 7,-4-4 1,-3 1 2,-2-5 1,-4 0 96,-6 0 0,-1-4-12,1 3 0,-7-3-85,-3-2 0,-3 0-171,-2 1 127,0-1 0,-8 0-394,-7 0 0,0 7 186,-4 3 0,-3 2-370,3-2 536,-7 4 0,3-6 0,-7 7 0</inkml:trace>
  <inkml:trace contextRef="#ctx0" brushRef="#br0" timeOffset="425">368 912 7569,'0'8'-1195,"0"0"1071,0-3 0,-2-2 488,-3 7-323,4-7 1,-8 9 15,5-8 59,2 8 1,-5-4-57,7 7 0,0-5 10,0-1 0,2-5 72,3 1-106,3 3 0,2-7 31,0 4 0,1-3-5,9-2 1,-4 0-20,4 0 0,-2-2 14,1-3 0,-1-1-56,7-4 0,-6-3 44,6 3 0,-6-3-8,6-2 1,-6-1 4,6-4 0,-5 4-83,4-3 0,-4 4 24,4 5 0,-6-3-11,2 3 1,1 4-6,-1 1 0,-1 3 42,-4 2 1,0 0-26,-1 0 1,1 2 16,0 3 1,-1 3-10,1 6 1,-2 3-1,-3 2 1,3-1 4,-3 7 1,-4-7-47,-1 1 0,-3-1-4,-2 2 1,0-4-178,0 4 1,-7-5 58,-3-6 0,-4 3-181,-6-7 1,4 5 351,-4-6 0,4 8 0,1-4 0</inkml:trace>
  <inkml:trace contextRef="#ctx0" brushRef="#br0" timeOffset="753">912 941 7569,'6'15'-439,"-4"-7"0,6-2 425,-3-6 1,-2 0 506,7 0-229,0 0-195,4 0 1,1-6 4,0-4 0,4-3-7,1-2 0,4 1-61,-4-1 0,5 2 76,-6 3 1,7-3-51,-1 3 0,3-1 50,1 1 0,0 3-122,1 7 1,-1-5 46,1 1 1,-1-1-50,0 5 0,-4 5 20,-1-1 0,-6 8 25,2-2 1,-10 3-79,-5 1 1,-4 3 83,-1 2 0,-1 3-150,-4 2 1,-3-1 82,-7-3 1,0-4-90,0 4 1,1-6-55,-1-4 0,0 1-379,1-6 580,6 0 0,-6 2 0,6 1 0</inkml:trace>
  <inkml:trace contextRef="#ctx0" brushRef="#br0" timeOffset="1183">1779 809 7569,'15'0'-983,"-6"0"899,1 0 0,-7-2 385,2-3 10,3 4 1,-6-8-85,3 4-152,-3 4 1,-4-7-17,-3 3 1,-3 3-15,-7-3 1,1 4-116,-1 1 39,-6 0 1,4 4 103,-2 1 1,2 7-140,3-2 1,-1-2-42,0 2 1,5 1 125,1 9 1,4-4-53,-5 4 1,7-4 29,-2-1 0,3-1-68,2 1 63,0 6 1,2-4 8,3 2 1,3-7 16,7-3 0,1-5 2,3 1 0,3-4 65,2-1 1,9 0-79,-4 0 0,4-6 98,-4-4 0,1-3-50,-1-2 0,-4 0 49,-1 1 1,-6-3 0,2-2 0,-9 2 8,-1-2 0,-7 2-76,2 3 0,-3-1-60,-2 0 1,-8 2-183,-7 4 1,-1-3 82,-9 7 0,1 0-308,-6 5 1,6 0 186,-1 0 0,2 5 243,-1 0 0,-4 13 0,5-2 0</inkml:trace>
  <inkml:trace contextRef="#ctx0" brushRef="#br0" timeOffset="2222">2352 706 7915,'-15'8'78,"1"-2"0,4-1 39,0 0 0,0 5-87,-4-5 0,-1 6-54,0-1 0,1-2 89,-1 2 1,-5 0-116,1 5 1,-1-1 57,5 1 1,6 0-23,-1-1 0,2 1 23,-2 0 1,-2 0-70,7-1 0,1 1-34,4 0 105,0-1 0,1 1-3,4 0 1,3-7-6,7-3 0,0 1 76,-1-1 0,1 0-70,0-5 1,-1 0 68,1 0 0,0 0-54,0 0 1,-1 0 2,1 0 1,0 0 0,-1 0 0,1-1 9,0-4 0,-5 3-28,-1-3 1,1-1 21,5 1 0,0-5-67,-1 5 1,-4-5 73,0 5-68,0-6 0,3 8 28,-4-7 1,0 7-11,-4-2 14,-4 3-83,6 2 65,-7 7 15,0-6 0,0 6 1,0-1-5,0-4 1,-5 6 13,0-3-10,0-3 0,3 9-55,-3-6 30,4 6 12,-6-3 0,2 2-3,1 0 0,-1-5-21,5 5 54,0-7-38,0 10 22,6-11 0,2 9-9,7-6 0,5 0 23,-1-5 1,1 0-2,-5 0 0,6 0 3,3 0 1,-1 0 10,2 0 0,-6-7-23,6-2 1,-6 0 17,6 0 1,-7-1-15,1-5 1,3 5-16,-3 1 0,-1-1 8,-8-5-2,3 0-10,-5 1 0,0 4-14,-3 0-38,-3 7-249,-2-4 253,0 20 0,0-8-127,0 10 145,-7-4 1,6 4 23,-4 0 17,-3-1 9,6 1-23,-5 0 0,12-5 12,0-1 1,7-5 72,-2 1 0,3-4-78,1-1 1,1 0 73,0 0 1,1 0-60,4 0 0,-4-5 81,4 0 0,1-4-32,-2 4 0,1-7 6,-5 3 1,-1-5 21,1 0 0,0-1 6,-1 0 0,-4 6-18,0-1 0,-7 0 50,2-5-168,-3 1 1,-4 1 96,-3 3 1,-3 2-164,-7 3 1,1 3-63,-1-3 1,-1 3-92,-4 2 1,4 2 41,-4 3 1,4 2-129,1 2 1,0 4-11,1-3 0,1 8 360,3 2 0,-3-1 0,11-4 0,-11 0 0,5-1 0</inkml:trace>
  <inkml:trace contextRef="#ctx0" brushRef="#br0" timeOffset="2722">2984 1044 7569,'20'-8'-611,"-1"3"400,1 3 1,-5-3 178,-1 0 0,1-6 313,0 1 1,-1 2-159,1-2 0,-2 0-47,-3-4 1,1 4-37,-6 0-20,7 7 0,-9-9 54,7 7-119,-7 1 50,4 4 0,-2 1-25,-1 4-37,1-3 41,-5 11 1,7-10-3,3 7 0,-2-7-28,2 2 51,-1-3 0,6-2-6,0 0 0,4 0-7,1 0 1,0-7 29,-6-3 0,1-3-23,0-1 1,-1-3 24,1-2 0,0 1 0,0-7 1,-1 2 3,1-1 1,0-4 33,-1 4 1,1-4 8,0-2 1,4 1-17,1 0 1,1-1 77,-1 1 0,-4-1-80,4 1 1,-4 5-3,-1-1 0,-5 7-234,-1-2 84,-5 4-40,2 8 111,-6 1 0,-6 19-94,-4 3 0,-3 9 16,-2 1 0,0 2 39,1 3 1,-3-1-79,-2 0 1,2 1 89,-2-1 1,4 1-12,5-1 1,-3 0 0,3 1 0,2-1 41,-2 1 0,6-3-4,-6-2 0,6-2 4,0-4 1,2-7 142,2 3-159,0-11 1,2 3 110,2-7 1,5-2-54,5-3 1,1-8 57,0-6 0,-1-6-44,1 6 0,5-7 8,-1 1 1,6-1-35,-6 1 0,8-2 6,-3 2 0,-1 2-110,1-1 1,1 6-370,4-2 467,-6 10 0,11-3 0,-2 5 0</inkml:trace>
  <inkml:trace contextRef="#ctx0" brushRef="#br0" timeOffset="3091">3896 838 7336,'-9'7'-349,"3"-4"242,6 7 0,-2-7 74,-3 2 0,2 3-7,-7 2 0,5 3 24,-4 2 0,4-1 31,-5 1 1,5 0-9,-5-1 1,5 1-113,-5 0 1,2-1-27,-2 1 131,4 0 0,6 0 0,0-1 0</inkml:trace>
  <inkml:trace contextRef="#ctx0" brushRef="#br0" timeOffset="4024">4278 867 6668,'0'10'77,"0"0"0,-2 0-31,-3 5 1,2-1-19,-7 1 0,5 0 14,-5-1 0,5 1 10,-4 0 0,5-1 38,0 1-101,-5 0 11,8 0 0,-11-6-17,7 1-39,1-7 78,-3 4 1,5-9-3,-3-3 1,-1-3-8,1-6 1,0-3-37,5-2 1,-5 1 27,0-7 1,-1 6-205,1-6 1,3 5 198,-3-4 0,-3-1 0,0-4 0</inkml:trace>
  <inkml:trace contextRef="#ctx0" brushRef="#br0" timeOffset="4275">4454 867 7569,'15'0'-835,"-1"0"905,-5 7 22,-3-5 40,-6 4 1,0-4-151,0 3 1,0-2 69,0 7 0,-5 0-94,0 4 0,-4 1 84,4 0 0,-5-1-123,5 1 0,-5 0 25,5-1 1,-5 1-222,6 0 66,-1 0 211,-2-1 0,6 1 0,-6 0 0</inkml:trace>
  <inkml:trace contextRef="#ctx0" brushRef="#br0" timeOffset="4560">4895 441 7569,'10'-8'-479,"0"3"309,-7 4 526,3 1-156,-6 6-176,0 2 0,-1 12-51,-4-1 104,-3 1 0,-2 1-15,0 4 1,0 2-97,-4 3 0,1-1 37,3 1 1,-3 6-148,3 3 0,-3 2-61,-2-2 1,5 3 84,1-2 1,0-5-14,0 0 0,0-6-39,5-4 1,2 1 171,-3-7 0,-3 1 0,0-5 0</inkml:trace>
  <inkml:trace contextRef="#ctx0" brushRef="#br0" timeOffset="4775">5013 750 7569,'0'8'-918,"6"-1"1045,-4-7-67,4 0-137,-19 0 0,3 0 90,-9 0 1,3 4-161,1 1 1,0 2 88,0-2 1,1-2-131,-1 7 1,0-2 187,1 2 0,-1 9 0,0-2 0</inkml:trace>
  <inkml:trace contextRef="#ctx0" brushRef="#br0" timeOffset="5578">4880 1059 7569,'9'0'-356,"4"0"1,-5 0 183,6 0 0,1 0 317,0 0 1,0-7-36,-1-3 0,1 2-122,0-2 77,-7 0 0,3-4-1,-6-1 1,0 5 58,-5 0-13,0 7-167,-6-3 0,-3 6 113,-5 0 0,-1 0-101,0 0 0,1 6 46,-1 4 1,0-2-57,0 2 1,6 0 56,-1 4 1,7-4-12,-2 0 0,-2 0-1,2 5 1,0-6-14,5 1 31,0 0 1,2 3-11,3-3 0,-2 1 21,7-6 0,0 2-17,4-2 0,1-4 62,0 4 0,0-3-55,-1-2 0,1-2 4,0-3 0,4 2-2,1-7 0,-1 2 3,-4-2 0,1-3 21,4 3 0,-4-4-17,4-6 0,-4 4-3,-1-4 1,0 4 3,-1 1 0,-4 0-29,0 1 1,-5 4 46,5 0-1,-7 7-7,4-4-30,-7 7 1,0 7-1,0 3 0,-2 3-5,-3 1 0,3 1-85,-3 0 1,-1-1 90,1 1 1,-5 0-29,5 0 0,0-1 21,5 1 0,0-5-7,0 0 9,0-1 1,2 1 6,3 0 0,-2-7 13,7 2 0,0-3-26,5-2 22,-1 0 1,1-7-9,0-3 0,-1 2 45,1-2 0,-2 1-37,-3-6 0,3-1 2,-3-4 1,3 2 22,2-6 0,-1-1 2,1-4 0,0-1 89,-1 1 0,1-2-64,0-3 0,1 3 77,4-4 0,-2-2-52,6-3 1,-6 5-123,2 0 1,-4 4 91,-1 2 1,-5 6-95,-1 3 0,-4 4-58,5 1-174,-7 7 124,4 2 1,-7 7 120,0 4 0,0 3-112,0 7 0,-7 5 83,-3-1 0,2 7-63,-1-1 0,-1 3 61,-5 1 0,0 0-9,1 1 0,4 1 9,0 3 0,2-3 13,-2 3 0,2-3 25,3-1 0,3-6 14,-3 1 72,4-7 0,2 1-100,4-9 1,4-3 118,5-7 1,7-7-58,4-3 1,-1-4 86,6-6 1,-7-3-100,11-6 1,-6-1-12,6 1 0,-3 5-19,-2-1 1,6 2-86,-1-1 1,0 2-505,-4 8 599,-1-1 0,1 0 0,-1 1 0</inkml:trace>
  <inkml:trace contextRef="#ctx0" brushRef="#br0" timeOffset="5890">5380 103 7569,'0'8'-410,"0"-1"360,0-7-404,0 6 454,0-4 0,0 11 0,0-5 0</inkml:trace>
  <inkml:trace contextRef="#ctx0" brushRef="#br0" timeOffset="6223">6159 1235 7569,'21'0'0,"-4"-2"-123,2-3 157,4-9 1,-5-9 70,7-7 1,-1-5-82,6-5 1,4-9 74,0-5 1,-1-8-117,-9-1 0,4-8-117,-3 3 1,-4-2 40,-2 1 1,-9-4 56,-5-1 1,-3 1-250,-2-6 0,-13 4 285,-7 2 0,-13 6 0,-4 1 0</inkml:trace>
  <inkml:trace contextRef="#ctx0" brushRef="#br0" timeOffset="6591">4572 74 7569,'8'8'-1154,"-2"-2"972,-6-6-18,-6 0-22,4 0 222,-11 0 0,12 0 0,-6 0 0</inkml:trace>
  <inkml:trace contextRef="#ctx0" brushRef="#br0" timeOffset="6776">4131 30 7569,'0'14'-62,"0"1"119,0-7 141,0-1-101,0-7 1,-7 0 0,-1 0 0</inkml:trace>
  <inkml:trace contextRef="#ctx0" brushRef="#br0" timeOffset="7246">2734 353 8096,'0'-8'793,"0"0"-726,0 3-165,0 3-338,0-4 436,7 6 0,1 6 0,7 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1:14.4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30 471 7420,'-8'0'223,"2"0"1,6-7-76,0-3 1,-5-3-46,0-2 0,0-6-12,5-3 0,2 1-22,2-2 0,0 1-118,5-6 1,1 3 29,5 2 0,5-3-166,-1 4 1,2-2-483,-1 1 446,-4-2 1,10 9-46,-6-7 1,1 12 265,-1-2 0,3 4 0,6-4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1:14.9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1015 7569,'0'-8'-176,"0"1"163,0 7 27,-7-6 0,-1 4-61,-7-3 0,0 4 41,1 1 1,4 1-2,0 4 0,0-2-7,-4 7 0,1-5 6,3 5 1,-2 0-22,7 4 0,-4-4-3,4 0 1,0 0 7,5 4 1,1 1-15,4 0 32,4 0 0,12-1 11,3 1 0,-1-5-13,2 0 0,-6-7 109,6 2 1,-7-4-63,1-1 1,3 0 106,-3 0 0,-4-5-74,-5 1 0,-1-8 39,6 2 1,-5-3-54,0-1 0,-7-1 100,2 0-249,-3 0 1,-2 1 87,0-1 0,-7 5-286,-3 0 1,2 6-45,-2-6 333,0 7 0,-11-11 0,-2 6 0</inkml:trace>
  <inkml:trace contextRef="#ctx0" brushRef="#br0" timeOffset="336">868 456 7569,'-2'15'0,"-2"0"0,2-5-402,-3-1 375,-3 1 1,5 7 252,-7 2 1,0-1-155,-5 7 0,1-6-109,-1 6 1,-1 4 50,-4 5 0,4 6-86,-4-6 1,-1 5 48,1-5 1,-1 2-102,1-1 1,4-9-53,-4 3 95,11-9 1,-3 6-209,7-7 0,-4 1 289,4-5 0,6-1 0,7 1 0</inkml:trace>
  <inkml:trace contextRef="#ctx0" brushRef="#br0" timeOffset="811">942 824 7104,'0'8'-430,"0"5"562,0-11 1,-2 9-58,-3-6 0,2 2 5,-7-2 0,5-2-29,-5 7 0,5-5-65,-4 4 1,0 1 66,0 5 0,-4 0-120,3-1 1,3 1-45,2 0 114,-3-1 0,2 1-99,-4 0 0,3-1 94,7 1 1,0-5-13,0 0 1,0-5-7,0 4 1,7-5 39,3 1 1,-2-4-39,2-1 1,-5 0 120,4 0 1,1 0-29,5 0 0,-2-1-34,-3-4 1,3 1 81,-3-5 0,7 4-55,3-5 1,1 2 32,-1-2 1,-2-3-50,6 3 1,-1-3 0,2-2 1,3 1-12,-4-1 0,-1 0-7,1 1 0,-6-1-99,2 0 0,1 5 111,-1 1 1,-1 5-111,-4-1 0,0 4 108,-1 1-86,1 0 0,0 0 16,0 0 0,-6 6-39,1 4 29,-7 3 1,4 7-73,-7-1 0,0 1-8,0-5 0,-2-1 82,-3 1 0,2-5-410,-7 0 87,1-1 356,-6 6 0,0 0 0,0-1 0</inkml:trace>
  <inkml:trace contextRef="#ctx0" brushRef="#br0" timeOffset="1070">1750 501 7569,'23'-9'-497,"-2"3"1,-11 6 682,0 0 71,-7-7 23,4 6-55,-7-6-92,0 20 1,-5-8-38,0 10 0,-8 1-38,-2 4 0,0 1-214,-4-1 222,2 2 0,-2 9-175,-1 4 0,-4 1 59,4 3 1,0 2-115,6-7 0,-1 5 46,0-4 1,1-1-34,-1-5 1,2 1-24,3-1 0,2-4-275,3-1 449,3-6 0,-4 3 0,6-6 0</inkml:trace>
  <inkml:trace contextRef="#ctx0" brushRef="#br0" timeOffset="1244">2000 633 7569,'6'-8'-794,"-4"1"733,5 7 0,-7 2 54,0 3 1,-7-2 151,-3 7-91,-3-7 0,-3 8-182,-4-6 0,2 5 86,-6-5 0,4 6-193,-4-1 235,6-3 0,-10 12 0,5-2 0</inkml:trace>
  <inkml:trace contextRef="#ctx0" brushRef="#br0" timeOffset="2946">1647 971 7569,'15'5'-175,"0"0"123,-1 0 1,6-5-18,-1 0 1,3-2 72,-3-3 1,4-3-101,7-7 1,-3 2 103,-2 3 0,3-3 14,-4 3 0,2 2-124,-1-1 172,-4 5-25,0-2 0,-5 6-70,4 0 62,-10 0 1,-4 1-9,-6 4 0,0 3-60,0 7 0,-1 0 59,-4 0 1,-2-1-64,-2 1 1,-5 0 36,5-1 1,-4 1-7,-2 0 1,2-1-53,3 1 51,-3 0-2,11-1 0,-4-4 4,6 0 1,1-7 3,4 2 1,4-3-4,5-2 1,1-2 38,0-3 1,4 2 5,1-7 1,-1 0 6,-4-4 0,1 4 20,4 0 1,-4 0-50,4-4 0,-4 1 96,-1 3 1,-2-3-79,-3 3 1,3-1-39,-3 1 0,-2-2 101,2 7-206,-7-6 92,10 9-13,-11-4-76,4 6 0,-6 1 102,0 4 0,-1-1-58,-4 5 1,3-4 32,-3 5-10,-3 0 0,5 5 9,-7-1 0,7-4 5,-2 0-25,3 0 24,2 4 28,0 1 1,0 0 1,2-5 9,3-1 0,3-5-25,7 1 0,-1-4 77,1-1 0,0 0-69,-1 0 1,3 0 32,2 0 1,-1-5-23,7 0 0,-6-6 61,6 1 0,-6 2-26,6-2 1,-5 0-23,4-4 0,-4-1 73,4 0 0,-4 1-65,4-1 0,-1-5 57,2 1 1,1-6-48,-7 6 0,7-8 38,-1 3 0,-2-9-35,1-1 1,1 0 3,4 4 1,-4 1-83,-1 0 1,-4-1 80,4 1 0,-6 4-134,2 1 0,-9 6 70,-1-2 1,-7 4-106,2 1 0,-3 5 65,-2 1 0,-2 5-44,-3-1 0,-3 4 62,-7 1 1,-1 1 1,-3 4 0,2 3 32,-2 7 1,-3 1-38,3 4 0,-2-2 36,1 7 1,4-1-19,-4 5 1,4 2-2,1 4 1,0-3 3,1 8 1,-1-6-10,0 5 1,5-6 13,1 1 0,5-8 6,-1-1 1,4-6 8,1 6 0,0-7-22,0 1 0,1-7 28,4-2-21,3-7 1,7 3 5,0-6 0,0 0-3,-1 0 1,1 0 25,0 0 1,-1-6-14,1-4 1,5-3 0,-1-2 1,3 1 16,-3-1 0,-3-5-22,4 1 1,-2-1 7,2 5 1,-4 2-6,4 4 1,-4-5 21,-1 5 0,-1 1-20,1-2 1,0 6 3,-1 0 1,-4 2 4,0 2 0,-5 0 14,5 0-24,-7 0 6,10 6 1,-11 3-60,3 5 1,-9 1 54,-1 0 0,-4-1-70,4 1 1,-7 0 57,2 0 1,2-6-30,-2 1 1,7 0 21,-2 5 0,-1-6-21,1 1 19,0 0-26,5 5 67,0-1 0,2-5-35,2-5 0,5 3 36,5-2 0,1 0-29,0-5 0,4 0 76,1 0 1,4-5-69,-4 0 1,1-6 11,-1 1 1,-2-3 23,6-2 1,-6 0-24,2 1 0,-4-3 89,-1-2 0,0 2-50,-1-2 0,-4 2-15,0 3 0,-5 1 33,5 3-150,-7-3 79,3 11-13,-6-4 1,0 7-3,0 4 1,-1 3-10,-4 7 0,2-5-32,-7 0 0,5-1 41,-5 6 1,7 5-79,-2-1 0,-2 1 60,3-5-30,-1-1 1,5 1 30,0 0 15,0-1 1,1-1 38,4-3 0,-2-3-47,7-7 1,0 0 50,5 0 0,-5 0-39,-1 0 1,1 0 26,5 0-17,0-7 1,-1-1 44,1-7 0,0 6-4,-1-1 1,1 0 4,0-5 1,-1 1 58,1-1 0,0 0-81,0 1 0,-1-1 57,1 0 0,0 0-43,-1 1 1,1-1-6,0 0 1,-5-1 9,-1-4 0,1 2-63,5-6 0,0 4 58,-1-4 0,1 6-51,0-2 1,-6-1-32,1 1 0,0-4 54,5 4 1,-5 1-52,-1 4 1,-4 0 51,5 1-223,-7-1 193,10 0-51,-11 7 61,5 2 8,-7 6 0,0 6-38,0 4 1,-7 3 18,-3 2 1,2 1-55,-2 4 0,0 1 52,-4 3 0,4 4-108,0-3 0,0 2 99,-4 3 1,1-3-64,3-2 0,-2 3 54,7-4 0,-4-3 2,4-1 0,-5 1-39,5-1 29,-6 0 39,9-6-72,-5 1 121,7-7 0,7-1-61,3-7 1,-2-2 65,2-3 0,0-1-12,4-4 0,1-3 5,0 3 1,-1-3 30,1-2 1,0-4-60,-1-1 0,1-1 53,0 1 0,4 2-42,1-6 1,-4 1-13,-1-2 0,-4-1 17,9 7 1,-4-6-92,-1 5 0,0 1-78,0 4 1,-1 0 142,1 1 0,6-1 0,2 0 0</inkml:trace>
  <inkml:trace contextRef="#ctx0" brushRef="#br0" timeOffset="3239">4205 824 7569,'0'15'-458,"0"-1"1,-2 1 557,-3 0 1,2-1-108,-7 1 0,2 0-14,-2 0 1,-1-1-228,6 1 148,-7 0 1,6-1-262,-4 1 361,4 0 0,-1-1 0,-1 1 0</inkml:trace>
  <inkml:trace contextRef="#ctx0" brushRef="#br0" timeOffset="3605">4660 795 7569,'9'0'-964,"-3"0"891,1 0 292,-6 0 1,6 1 51,-7 4-22,0-3-205,0 11 0,-2-5-8,-3 7 0,2 1-19,-7 4 42,0-4 0,1 5-109,-1-6 1,2 4 71,-2 1 0,-2 0-73,8-6 1,-6 1 13,5 0-74,-7-1 91,11 1 0,-12 0 34,11-7 7,-4-2 35,6-19 0,-2 4-50,-3-11 1,3 2 51,-2-2 0,0 3-40,-1-8 0,2 7-128,-7-2 0,0-1 81,-4 2 0,-1-1 29,0 5 0,1-6 0,-1-2 0</inkml:trace>
  <inkml:trace contextRef="#ctx0" brushRef="#br0" timeOffset="3897">4910 809 7569,'0'15'-579,"0"0"543,0-1 1,-5-2 331,1 2-227,-8-2 1,6 9-145,-4-6 0,-3 1 100,3 4 0,2-4-131,-2 4 1,2-4 52,-2-1 1,-1-1-373,6 1 425,0 0 0,5-1 0,0 1 0</inkml:trace>
  <inkml:trace contextRef="#ctx0" brushRef="#br0" timeOffset="4163">5293 530 7569,'8'-8'-953,"-2"1"1539,-6 7-499,0 7 1,-5 3-35,0 9 0,-1-1 24,1 7 1,-2-6-114,-2 6 0,-4 4 67,3 5 1,-2 2-81,3-1 1,-5-3 10,5 8 1,-3-8-174,2 2 0,-1-4-69,6-6 0,-1 3 17,1-8 263,3 1 0,-4-6 0,6 1 0</inkml:trace>
  <inkml:trace contextRef="#ctx0" brushRef="#br0" timeOffset="4380">5440 648 7569,'14'0'-398,"1"0"1,-5 0 566,0 0 639,-7 0-663,3 0-187,-19 6 1,3-3-157,-9 7 1,1-5 82,-2 5 0,2-2-469,-6 2 584,6 3 0,-10-5 0,5 7 0</inkml:trace>
  <inkml:trace contextRef="#ctx0" brushRef="#br0" timeOffset="5256">5293 1015 7569,'14'15'0,"1"-7"-526,0-3 396,-1-4 0,1-1 62,0 0 0,-1-4 29,1-1 1,0-7 87,0 2 0,-1-3-10,1-1 0,0-1 54,-1 0 0,1 1 109,0-1 0,-5 0-104,-1 0 1,-1 1-26,2-1 1,-2 0 11,-3 1 1,-3 4 0,3 0-131,-3 7 1,-9-4 79,-3 7 0,-3 0-113,-2 0 0,-4 7 2,-1 3 30,1 3 0,4 1-37,0 1 1,1 0 80,-1-1 0,2 3-11,3 2 0,-1-2 0,6 2 1,-2-2 18,2-3 0,4 1-26,-4 0 40,3-1-19,9 1 0,1-2 2,6-3 0,1-4 48,0-6 0,0 0-46,-1 0 0,6 0 34,-1 0 0,3-4-32,-3-1 1,-2-7 19,2 2 1,2-1-12,-1 1 1,0-3-28,-6 3 0,1-3 11,0-1 1,-1 1-4,1 3 0,0-3-13,-1 3 0,-4 3 20,0 2 1,-5-1-25,5 1 20,-7 0-2,4 5 1,-7 2 0,0 3 1,0-2-6,0 7 0,-2 0-8,-3 4 0,3 1-2,-2 0 0,-3-1 11,2 1 0,0 0-1,5-1 1,0-4 17,0 0-22,0 0 55,7-2 0,1-2-45,7-6 0,-6 0 6,1 0 0,0-1-2,5-4 0,-1 2 2,1-7 0,0 0-12,-1-5 1,1 1 10,0-1 1,-5 0 86,-1 1 0,6-8-82,5-2 0,-1-4 105,-4-1 0,1-1-55,4 1 0,-4-5 62,4-1 1,1-1-83,-1 2 1,4 3-6,-4-3 1,-1 3-87,-4 1 1,0 6 67,0-1 0,-7 12-88,-3-1 118,3 9-104,-7-8 0,6 13 53,-7 0 1,-7 8-100,-2 11 0,-1 3 8,-5 2 1,4 5-46,-9 1 0,4-1-1,1 6 1,0 1 81,1-2 0,-1 5-12,0-5 0,1 1 7,-1-6 1,5-1 36,0-4 0,5 2-43,-4-6 0,5 0 148,-1-6-60,4-6 41,1-1 1,1-7-9,4 0 1,3-2-63,7-3 0,0-3 73,0-6 1,4-1-61,1 0 1,1-1 14,-1-4 0,-4 4-11,4-4 1,1 4-114,-2 1 1,1 1-13,-5-1 1,4 2 118,1 3 0,6-3 0,-3 5 0</inkml:trace>
  <inkml:trace contextRef="#ctx0" brushRef="#br0" timeOffset="5539">6410 1147 7569,'8'0'-547,"5"-6"584,-3-4 0,3-5 77,1-4 1,1 1 52,0-7-91,0-6 1,4-3 3,1-10 0,6 1 10,-2-11 0,-1 1-81,2-6 0,-1 0 62,6 0 1,-7 0-73,-4 1 0,-3 5 47,-1 4 1,-7 4-370,-3 0 1,-5 3 162,-5 3 0,-3 1-501,-7 4 661,-6 9 0,-2-9 0,-6 11 0</inkml:trace>
  <inkml:trace contextRef="#ctx0" brushRef="#br0" timeOffset="5811">6013 1 7569,'0'10'85,"0"-1"190,0-5-428,0 2 153,-7-6 0,-1 7 0,-7 1 0</inkml:trace>
  <inkml:trace contextRef="#ctx0" brushRef="#br0" timeOffset="6203">4837 162 7569,'15'0'-407,"-7"0"1,0 0 484,-3 0 0,-4-1 844,4-4-404,-3 3-220,4-4-275,-4 6-1382,5 0 1359,-20-7 0,-4-1 0,-12-7 0</inkml:trace>
  <inkml:trace contextRef="#ctx0" brushRef="#br0" timeOffset="6497">4117 118 7569,'8'15'658,"-2"-7"-291,-6-1-827,0-7 1,0 0 0</inkml:trace>
  <inkml:trace contextRef="#ctx0" brushRef="#br0" timeOffset="7105">2485 221 7505,'0'8'38,"0"-1"-25,0-7-329,-7 0 316,-1 0 0,-6 0 0,-1 0 0</inkml:trace>
  <inkml:trace contextRef="#ctx0" brushRef="#br0" timeOffset="7363">1177 324 6920,'14'0'0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1:37.2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74 528 7063,'0'8'202,"0"-1"175,0-7-205,6 0 0,-2-2 24,5-3-112,1-3 0,10-12-89,-1 1 1,1-6 75,-5 6 0,6-7-128,3 1 0,-2-4 58,-3-6 1,-2 4-297,-3-3 1,1 5 134,0 4 1,-5-1-82,-1 6 1,-5 1 77,1 4 0,-4 5 163,-1 1 0,-6 5 0,-3-2 0</inkml:trace>
  <inkml:trace contextRef="#ctx0" brushRef="#br0" timeOffset="353">0 543 7569,'15'0'-990,"-5"5"955,0-1 1,-1 1 258,6-5 0,0 0-94,0 0 0,-1 0-22,1 0 0,1-1 103,4-4-147,3 3 1,1-11 46,1 3 0,-1-3-8,6-1 0,-1-3-16,0-2 0,2-4 28,4-7 0,-4 4-13,3-3 0,2 3-4,-2-9 1,1-1 73,-6 2 0,5 0-71,1 5 1,-8-1-64,-7 1 1,-9 6-33,-1 3 0,-8 4-172,-2 1 1,-13 5-114,-12 1 0,-4 5 161,-5-1 1,-9 10-162,-6 5 0,0 3-1,5 2 280,-7 6 0,-1 2 0,-7 6 0</inkml:trace>
  <inkml:trace contextRef="#ctx0" brushRef="#br0" timeOffset="763">868 587 7791,'-10'-5'487,"0"0"-590,7 0 0,-10 5 103,3 0 0,-3 0 0,-2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1:36.1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353 573 7569,'8'0'-167,"-1"0"339,-7 0 1,-2 5-200,-3 0 0,-3 0 46,-6-5 0,-1 2-17,0 3 0,-1-4 23,-4 4 1,-1-3-61,-3-2 1,-3 0 9,8 0 0,-2 0 41,1 0 0,4 0-86,-4 0 0,-1-2 122,1-3-63,1-3 0,6-8 23,3-4 1,-2 4-31,7-4 0,1-1 41,4 1 1,6-6 2,4 2 1,5-9-37,4-1 0,4-5 21,6 4 0,2-4-12,4 5 1,1 0 12,3 4 1,3 1-142,-2-1 0,2 8 81,2 2 1,-6 5-126,-4 5 0,-3-1 83,-2 6 1,-1 0 89,-3 5 0,2 0 0,-4 0 0</inkml:trace>
  <inkml:trace contextRef="#ctx0" brushRef="#br0" timeOffset="201">500 280 7569,'-6'14'-772,"3"-6"786,-7-3 0,5-3 400,-5-2-299,0 0 0,-11 0-24,-4 0 1,3 0-115,-3 0 1,2 0 103,-1 0 1,-4 0-359,3 0 0,-1 0 277,2 0 0,-4 6 0,5 3 0</inkml:trace>
  <inkml:trace contextRef="#ctx0" brushRef="#br0" timeOffset="488">706 632 7569,'0'8'-864,"0"6"916,0-13-205,0 6 153,-6-7 0,-3 6 0,-5 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1:34.9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601 89 6835,'-6'-8'301,"4"1"-111,-11 1 0,3 4-59,-10-3 0,-2-1-27,-8 1 0,1 0-24,-1 5-13,-6 0 0,5 7-25,-3 2 0,1 4 47,-1 2 0,5 1-112,-1 4 0,1-2 68,4 7 1,3-6-107,-3 6 0,7-1 2,-1 6 1,-3-1 38,3 0 0,4 1-7,5-1 0,7-4 39,-2-1 0,5-4 5,5 4 1,5-6-18,9 2 1,4-9 26,7-1 0,6-7-20,3 2 0,8-5 99,2-5 1,12-3-87,-3-7 1,-2-6 122,-7-3 1,1-4-6,-1-2 1,-6-1 77,-9-3 0,-4-2-46,-6-3 0,-4 3-44,-10 7 1,1-1-118,-6 1 0,0 1 105,-5 4 1,-7-2-376,-3 6 0,-9 0 146,-6 6 1,-9 5-586,-5 5 0,-5 2 700,-5 2 0,-4 0 0,-5 0 0</inkml:trace>
  <inkml:trace contextRef="#ctx0" brushRef="#br0" timeOffset="349">483 574 7053,'9'7'-1267,"-3"-6"1423,-6 6 0,-6-9 231,-4-3 0,2 2-114,-2-7 0,0 5 53,-5-4 0,1-1-287,-1-5 54,0 0 1,1 1-280,-1-1 0,-5-1 142,1-4 0,-1 4-104,5-4 1,2-1 68,4 1 1,-5 1 78,5 4 0,-11-6 0,-3-2 0</inkml:trace>
  <inkml:trace contextRef="#ctx0" brushRef="#br0" timeOffset="765">895 618 7569,'8'8'-732,"-1"-1"941,-7-7 35,0 7-725,0-6 61,0 6 420,-7-7 0,-1 0 0,-7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1:48.7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485 750 7569,'-16'15'-212,"-4"-1"245,-3-5 1,-6 4 77,0-4-59,-1-2 0,-4 4-205,0-6 1,-6 0 73,6-5 1,-7 0-248,2 0 0,3-1 326,2-4 0,9-3 0,4-7 0</inkml:trace>
  <inkml:trace contextRef="#ctx0" brushRef="#br0" timeOffset="187">603 383 7569,'-7'14'-30,"-6"-4"228,-6 0-238,-8-7 1,9 4 170,-6-7 0,1 0-181,-1 0 1,-4 0 59,3 0 0,3 0-10,-3 0 0,1 0 0,-6 0 0</inkml:trace>
  <inkml:trace contextRef="#ctx0" brushRef="#br0" timeOffset="618">1426 603 7569,'-8'7'-56,"-5"1"0,0 2-80,-7-1 0,-6 0 127,1 0 0,-4 4-155,-5-3 0,3-3 69,-4-2 1,4-4-176,2-1 1,4 0 269,1 0 0,6 7 0,-3 1 0</inkml:trace>
  <inkml:trace contextRef="#ctx0" brushRef="#br0" timeOffset="839">1044 882 7000,'8'-8'-360,"3"-5"421,-6 3 1,5-8 18,-5-1 0,5-7-155,-5 1 1,6-8 32,-1-1 0,-2-5-191,2 5 233,-7-1 0,10 6 0,-5 0 0</inkml:trace>
  <inkml:trace contextRef="#ctx0" brushRef="#br0" timeOffset="1113">1264 868 7569,'15'-7'-761,"-7"-1"1,5-7 1013,-3 1-101,3-8 1,0-1-50,-3-6 1,3-2-93,-3-3 1,3 3-102,2-4 0,-7 1 34,-3 5 56,-4-4 0,6 10 0,1-6 0</inkml:trace>
  <inkml:trace contextRef="#ctx0" brushRef="#br0" timeOffset="1614">1485 0 7569,'-15'5'-676,"0"0"1,1 7 599,-1-3 0,0 0 309,1 0 1,-6 0-92,0 0 0,-1 4-34,2-3 0,1 8-79,-7 2 1,5 6 58,-4-2 0,4 4 11,-4 2 1,4 1-74,-4 3 1,4 3 33,-4 8 0,6-1-53,-2 0 1,-1 5 56,1 0 1,-1 6-117,1-1 1,4-2 104,-3 2 0,-3-6-146,3 1 0,-3-4 23,3 0 0,3-3-87,-4-3 0,4-1 119,1-4 1,7-1-90,3 6 0,3-6 92,2 1 1,0-3-18,0-2 1,7-4 89,3-1 0,4-11-91,6 2 0,3-10 118,6 0 0,0-12-49,1-7 0,4-9 15,0-12 0,7-2 6,-2-7 0,6-2 11,4-3 0,-4-2 94,4-2 0,-3-6-253,-2 0 1,-1-1 225,-4-9 0,-5-3-66,-9-1 0,-6-7 54,-9 11 1,1-5-40,-6 11 1,0-1 27,-5 5 0,-6 7-400,-4 3 1,-3 7-58,-2 7 0,-6 3-299,-4 12 664,-2 7 0,-3 6 0,1 7 0,-1 4 0,1 5 0,0 8 0</inkml:trace>
  <inkml:trace contextRef="#ctx0" brushRef="#br0" timeOffset="2036">1852 1162 7569,'-6'8'-359,"2"-2"-124,-5-6 0,-1-5 560,-5 1 1,5-13 490,1 2-302,-1-9 0,2-5-74,3-11 1,3-2-181,2-2 1,0-8 45,0-7 1,2 0-151,3-5 1,-2 10 91,7 5 1,-1 0-1,6 5 0,0-3 0,0 9 0</inkml:trace>
  <inkml:trace contextRef="#ctx0" brushRef="#br0" timeOffset="2614">2146 1059 7569,'10'0'-169,"0"0"0,-5-2 228,4-3 0,1-3 128,5-7 1,-5-6-219,0-3 0,-1-1 52,6-4 0,1 3-35,4-9 1,-4 4 1,4 2 1,-4-1-91,-1 1 0,-5 1 95,0 4 1,-1 4-171,6 10 1,-5-1 15,0 6 0,-5 0 112,4 5 0,-4 7 7,5 2 0,-7 6 1,2 5 1,-3 3 16,-2 6 0,0 0 19,0 1 1,0-1 15,0 1 0,-5-6-12,0 1 1,0-7 150,5 1-45,0-2-92,0-3 1,2-6-1,3-3 1,-2-3-3,7-2 1,0-7-38,4-2 0,3-6 36,2-5 1,-2-1-46,2-3 1,-1 2-8,2 8 1,-9-1-11,4 0 1,-4 7 51,4 3 0,-5 4-21,0 1 0,-6 0 140,6 0-133,-6 6 1,7 7 75,-6 7 0,0-1-32,-5-4 0,0 0 50,0-1-58,6 1 1,-2 0 34,5 0-65,1-7 0,5-2 30,0-6 0,-6 0-147,1 0 1,0 0 44,5 0 80,-7 0 0,11 0 0,-2 0 0</inkml:trace>
  <inkml:trace contextRef="#ctx0" brushRef="#br0" timeOffset="2962">2896 1426 7569,'10'-1'0,"-1"-4"0,1-5 0,5-10 0,0-4 0,-1-11 0,1-7 0,0-7 0,6-13 0,3-2 0,4-8-293,2-6 0,-6-7 311,-11 37 0,-1-2 0,4-48-195,-8 45 1,-1-2 0,-2 0 0,-2-1 92,-2 0 0,-2 0-75,-1-6 0,-3 1 0,-1 4 0,-2 1 0,-4-2 0,1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1:48.0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1 795 7366,'0'8'-580,"0"-2"974,0-6-289,6-6 0,-2-2 80,5-7 0,8-6-93,7-4 1,1-4 103,4-5 1,-8 1-101,9-6 1,-4 6-55,3-1 0,-4 3-27,-1 1 1,-4 3-126,4 2 1,-4 4-22,5 6 1,-6 2 67,6 3 1,-7 4-15,1 6 0,-4 1 12,-5 4 0,1 3 16,-6 7 1,-2 6-47,-8 4 1,-3 4-2,-6 6 0,-1-3 92,0 7 0,0-6-36,1 1 0,-1 1 79,0-6-72,1 4-21,5-17 86,-4 12-51,12-12 1,-4-1 19,10-10 0,3-10-8,7-5 0,-1-5 7,1-4 0,5-2 21,-1-4 1,6 2-30,-6 4 0,6 2 3,-6-2 1,6 4 0,-5 5 0,1-1 12,-2 6 0,-2 0-13,2 5 83,-2 0-79,-3 0 0,1 2 31,0 2-28,-1 5 0,-4 5 4,0 1 0,-5 5 3,5-1 1,-5 1-176,4-5 79,-5-1 1,9 6-542,-3-1 628,3 1 0,1-5 0,1-1 0</inkml:trace>
  <inkml:trace contextRef="#ctx0" brushRef="#br0" timeOffset="442">942 1118 7569,'14'-2'-724,"1"-2"418,6-11 0,-3-3-172,7-7 1182,-1 1-485,12-5 1,0-12 235,3-3-295,4-10 1,-6 0-28,7-10 1,-6 2-34,-4-7 0,-3 2-281,-1-1 1,-9-2 92,-6 6 0,-2-5-164,-8 6 0,-1 1 252,-4 8 0,-6 3 0,-2 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4.5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29 7657,'-8'0'-238,"1"0"238,7-6 0,0-2 0,0-7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11:46.7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353 823 7569,'0'-14'643,"0"-1"-518,0 0 0,2-6-65,2-3 0,0-4 12,6-2-7,-7 1 0,5 0-61,-3-1 0,-2 1-266,7-1 0,-5-4 119,5 0 0,-7 4 143,2 6 0,3-1 0,0-4 0</inkml:trace>
  <inkml:trace contextRef="#ctx0" brushRef="#br0" timeOffset="217">867 0 7569,'15'7'265,"-5"-6"534,0 4-161,-7-3 345,3-2-834,-12 6 1,-9-2-68,-9 5 0,-11 0 64,-4 0 0,-5 9-199,-5-3 0,2 5 79,-7-1 0,7-1-343,-2 7 0,-2-6 169,2 6 0,-7-6-519,2 6 0,-3-5 8,-1 4 462,-8-6 1,12 10 0,-3-5 0</inkml:trace>
  <inkml:trace contextRef="#ctx0" brushRef="#br0" timeOffset="646">926 1029 7569,'-19'0'80,"-1"0"1,0-2 66,6-2 0,-6-5 1,0-5 1,1-6-33,4 1 1,2-14-128,3-1 1,4-9-104,6-6 1,6 2 109,4-7 0,5 5-56,4-5 1,9 2 50,6-2 0,1 3-806,-6 7 751,7 0 1,-5 0-1,5 0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9:18.9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265 148 7569,'0'15'-567,"0"-6"372,0 1-2,-7 0 1,1 5 260,-4-1 1,-3-5 232,3-4 1,-3-4-323,-2-1 50,1 0-6,-1 0 0,5 0-103,0 0 1,0-6 33,-4-4 1,4-3 24,0-2 1,7 0 15,-2 1 0,3-1-4,2 0 0,0 1-3,0-1 0,2 0-12,3 0 0,3 1 62,7-1-48,-1 0 11,1 7 0,0 0 112,0 3-107,-1 4 0,-4-6 132,0 7-62,0 0 0,-1 2-46,1 3 0,-7 3 7,2 6 1,-3 1-8,-2 0 0,0 1 5,0 4 0,-7-1 29,-2 11-39,2-4 0,-6 11 0,3-2 94,-3 4-80,-8-3-11,5 0 1,-10-2 7,6 0 1,-1-4-34,1-6 1,9-4-3,-4 4-72,4-6 91,-4 4 0,7-13 4,3 1-22,3-7-171,2 4 120,7-7 1,1 0-9,7 0 0,4-7-14,1-2 0,6 0-109,-2 0 0,9-1-295,1-5 232,7 0 247,-3 7 0,6-11 0,0 2 0</inkml:trace>
  <inkml:trace contextRef="#ctx0" brushRef="#br0" timeOffset="633">647 501 7569,'0'10'-398,"0"-1"1,2-5 284,2 1 113,-2-4 0,5 6 301,-7-6-46,0 6-297,6-7 74,2 0 1,2-7-20,0-2 1,0-5-9,4 0 0,1-3 29,0-2 0,-1 1-2,1-7 1,2 2 101,2-1-107,-3-4-8,12 12 0,-11-10-8,2 6 30,-3-6-30,-1 10 0,-5-6 11,0 8 1,0 6-17,4 3 0,-4-2-8,0 2 0,-5 7-81,5 8 102,-7 3-10,3 1 1,-1 6-40,0 0 31,0 6 23,-5-3 1,0 4 1,0-2 1,0 3-23,0-4 0,0 4 2,0 1 0,0-4 6,0-1-8,0-6 0,0 4-54,0-8 61,0-6 2,0-1-148,7-7-4,-6 0 109,12-7 1,-9-2-8,5-11 0,-4 4 12,5-4 1,-5-1-2,5 1 1,-7-4 7,2 4 0,1 1 2,-1 4 1,2 2 99,-2 3-111,-4-3 4,12 11 195,-11-4-180,11 6 57,-11 0 1,9 6-2,-6 4 1,0 3-24,-5 2 1,5 0 2,0-1 1,1 6 24,-1-1 0,-1 1 1,5-5 0,0-1-22,0 1 0,4-2-6,-3-3 1,3 1-179,2-6 178,0 0-7,-1-5 1,1 0-621,0 0 601,-1 0 0,1 7 0,0 1 0</inkml:trace>
  <inkml:trace contextRef="#ctx0" brushRef="#br0" timeOffset="1117">2190 427 7569,'0'-8'-449,"0"2"1,-1 6 645,-4 0 0,-3 4-103,-7 1 0,0 2 50,0-2 1,-6-4-79,-3 4 0,-4 3-63,-1-6 0,-1 6-64,1-3 0,4-3 14,1 3 0,1-4-147,-2-1 0,-1 0 58,7 0 1,-1 0-399,5 0 534,1 0 0,-1-6 0,0-2 0</inkml:trace>
  <inkml:trace contextRef="#ctx0" brushRef="#br0" timeOffset="1423">2470 604 7569,'8'0'-206,"-2"0"1,-6-2 223,0-3 0,0-10 3,0-9 0,0-12-328,0-8 145,0-7 86,0-8 1,-1-9-383,-4-1 458,3 1 0,-11 2 0,5-1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9:36.6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0 324 7569,'0'-8'641,"0"1"-1867,0 7 940,0-6 0,2-2 377,3-7 0,-4-5-48,4 1 0,-2-7 29,2 1 1,2-4-210,3-6 0,3 8 137,-4-8 0,5 8 0,0-9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9:37.3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427 295 7569,'0'-9'19,"0"3"1,-1 6-96,-4 0 73,3 0 1,-11 0 54,3 0 1,-3 2-92,-2 2 0,-4 0 44,-1 6 0,-4-6-97,4 6 0,-4-5 0,4 5 0,-6-5 101,1 5 0,3-1-80,-3 6 0,5 0 50,-4 0 0,6-1 32,-2 1 1,1 5-22,4-1 0,-1 2 12,11-1 1,0-2 16,5 6 0,0-6 1,0 2 0,2-4 44,2-1 0,10 0-50,5-1 1,7-5-2,-1-5 0,-2 3-10,1-2 1,1 0-6,4-5 1,-1-7 22,-4-3 0,2-4 3,-6-6 1,4-3-81,-4-6 0,0 3 65,-6-4 1,1 4-85,0-8 1,-5 3 66,-1 2 1,-5-1-99,1 1 1,-4 1 41,-1 3 1,-1 6-90,-4 9 1,-8-1 74,-7 6 78,-6 0 0,3 18 0,-6 3 0</inkml:trace>
  <inkml:trace contextRef="#ctx0" brushRef="#br0" timeOffset="498">559 794 7569,'-8'7'-514,"2"-5"583,6 4-43,0-6-19,-7 0 1,6-6 7,-4-4 0,3-10 108,2-4 0,2-4-81,3-1 0,-2-3-74,7-2 0,-2-3 68,2-7 0,3 1-51,-3 4 1,3-4 15,1 4 0,-4 3-8,0 2 0,0-2 9,4 2 1,1-1 13,0 6 0,-2 0-36,-3-1 1,1 2 25,-6 4 1,5 3-6,-5 6 1,4 5 12,-4 0 20,7 7-38,-4-3 0,5 7-2,-3 4 0,3-2-28,-3 7 0,3 0-91,1 5 0,1-7-50,0-3 0,4 6 42,1-1 1,0 5-151,-6-10 0,1 6 283,0-1 0,-1 3 0,1 2 0,6-1 0,2 1 0</inkml:trace>
  <inkml:trace contextRef="#ctx0" brushRef="#br0" timeOffset="688">898 500 7569,'-17'0'-723,"-2"0"416,2 0 1,-4 0 315,6 0 187,-6 0 1,0-1-152,-4-4 1,-2 2-239,2-7 1,4 7 192,1-2 0,-3-3 0,1-1 0</inkml:trace>
  <inkml:trace contextRef="#ctx0" brushRef="#br0" timeOffset="1457">1133 721 7550,'0'-15'-1,"0"1"-9,0-1 1,6 0 55,4 0 1,3-1-13,2-4 0,-4 4 38,4-3 1,-4-3-54,9 3 0,1-6 76,-1 6 0,6-3-83,-2 3 0,-2 7-5,-3-2 1,-2 2-2,-3-2 1,1 4-4,0 0-174,-1 7 150,1-4 1,-2 14-5,-3 2 0,-3 5 11,-7 0 0,0 1 3,0 0 1,0 6 10,0 3 0,0 4 4,0 2 0,0-3-3,0-2 1,0 1 9,0-6 25,0 6 1,4-10-28,1 4-31,0-11 1,-3-2-10,3-7 0,-4-2-4,4-3 1,2-8 0,-2-6 1,1-3-70,-1 3 1,-3 3 73,3-4 0,-2-1-11,2 1 1,-4 1 86,4 4-112,-3 7 134,5 1 1,-4 7-54,7 0 0,-7 7 51,2 2 1,1 6-71,-1 5 0,5-2 13,-5 6 0,5-6 17,-5 2 1,6 1 4,-1-1 1,1-6-252,-1-4 0,3-2 72,-3 2 1,3 2 146,2-8 0,-1 8 0,1-4 0</inkml:trace>
  <inkml:trace contextRef="#ctx0" brushRef="#br0" timeOffset="1737">2147 603 7569,'8'2'-242,"-3"3"-494,3-3 778,-6 11 834,4-12-849,-6 6 0,-1-7-12,-4 0 0,-3 0-19,-7 0 0,0 0 16,1 0 0,-8 0-173,-2 0 0,1 1-4,-2 4 0,3-3-30,-3 3 0,-1-4 86,6-1 1,-1 0-256,2 0 364,2 0 0,-4 0 0,6 0 0</inkml:trace>
  <inkml:trace contextRef="#ctx0" brushRef="#br0" timeOffset="1922">2176 309 7785,'-14'15'542,"-6"-5"-1005,0 0 1,-6-2 78,2 2 0,-4 1 446,-1-6 1,-1 0-28,1-5 0,1 0-35,4 0 0,-11-7 0,4-1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9:32.9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544 986 7193,'-1'-15'429,"-4"0"1,3-1-248,-3-4-130,4-2 1,1-10 37,0-2 56,0-3-95,0-1 0,0-3 48,0 7-30,0-7 1,0 8-14,0-6 0,-2 5-83,-3-5 0,2 4 53,-7-4 1,2 7-104,-2-3 1,-3 4-102,3 2 199,-3-1-6,-8 8 0,5-5-152,-4 8 124,4-1-15,1 12 0,0 0-17,1 3 0,-1 3 21,0-2 1,1 4-5,-1 4 1,5 6 52,0 10 1,1-2 7,-6 6 1,0 1 110,0 4-143,1 1 1,-1 5 0,0-2 153,1 6-133,-1-6-14,0 9 0,1-2 9,-1 9 0,0-8-49,0 3 0,6-4-114,-1 5 1,7-3 107,-2-3 0,3-3-16,2-6 0,0-1 6,0 0 5,0-6-6,0-2-29,0-6-260,0-7 1,7-1 337,2-7 0,4-7 0,2-1 0</inkml:trace>
  <inkml:trace contextRef="#ctx0" brushRef="#br0" timeOffset="396">471 618 6359,'0'8'868,"7"-1"-806,-6-7 1,4-2-155,-10-3 1,-3 4 104,-7-4 0,-1-2 29,-4 2 0,2-4-129,-6 4 125,6-7-10,-10 11 0,5-11-126,-6 7-24,6 0 73,-5 5 1,5 0-155,-6 0 1,1 0 84,4 0 0,-4 0-176,3 0 294,4 0 0,-7 7 0,6 1 0</inkml:trace>
  <inkml:trace contextRef="#ctx0" brushRef="#br0" timeOffset="970">1044 795 7569,'0'8'-252,"0"5"190,0-11 183,-6 11-23,-2-12 0,-7 6-123,0-7-2,0 0 1,1 0 0,-3 1-30,-2 4 1,3-3 68,-4 3 0,4-2-11,1 2 0,0-3-64,0 2 0,1 0-59,-1 1 127,0-4 1,1 6-10,6-14 1,-4 4 240,7-7-228,0-6 41,-1 0 1,4-12 21,-3 3 1,4-2-35,1-3 1,0-4 2,0 0 0,1-6-12,4 6 1,-3-7-6,3 2 1,-4 1-124,-1-1-21,0 0 128,0 1 1,0-2-526,0 5 224,0 1 134,0 5 158,0-1 0,7 1 0,1-1 0</inkml:trace>
  <inkml:trace contextRef="#ctx0" brushRef="#br0" timeOffset="1458">1632 354 7569,'8'0'-25,"-1"0"1,-9 0-713,-3 0 0,2 1 926,-7 4-109,1-3 1,-6 6-38,0-3 0,0-3 99,1 2 1,-6-2-36,1-2 1,-6 5-131,5 0 0,-1 1-15,2-1 0,2-3 55,-2 3 0,2 1-39,3-1 1,-1 5-13,0-5 1,7 1-68,3-1 99,4-3 0,2 9-2,4-6 0,3 0-22,7-5 0,6 5 10,4 0 1,-2 2 124,1-3 1,1 3-37,4 3 0,-6 1 90,-4-6 0,-2 7-128,-3-3 1,-1 6 6,-3 5 1,-3-2 25,-7 6 1,-5-4-27,0 4 1,-11-1-58,1 2 0,-8 2 46,4-2 0,-8-4-204,3-1 0,-4-1 62,-1-4 0,3 1-425,-4-11 536,11 0 0,-16 2 0,12 1 0</inkml:trace>
  <inkml:trace contextRef="#ctx0" brushRef="#br0" timeOffset="1950">2132 853 7569,'-15'9'44,"5"-3"-153,1-6 1,-1 0-202,-5 0 1,-4-2 364,-1-2 1,0-11 355,6-10 0,-3-4-128,-2-5-243,9-4 0,-3-6-71,13 0 1,6-8-153,4-7 1,8 0 31,2-5 1,6-3-147,-2-1 0,4 7-119,2 3 238,-1 9 1,7-2 0,1 7 0</inkml:trace>
  <inkml:trace contextRef="#ctx0" brushRef="#br0" timeOffset="2684">2514 795 6761,'8'0'-601,"5"0"889,-3 0 0,3-7-169,2-3 1,0-8-97,-1-1 0,1-6 9,0 6 1,-1-3-38,1 3 0,0 1-20,0-7 1,4 6 9,1-6 1,1 7 14,-1-1 1,-2 2-10,6 3 0,-6 4-33,2 0 1,-4 7 98,-1-2 0,-1 3-64,1 2 0,-5 5 108,0 0 0,-7 11-59,2-1 1,-4 10 3,-1-1 1,-4 4-39,-1 1 0,-5 1 8,5-1 0,-5 0-14,5 1 1,-5-6-5,6 1 0,-1-7-39,5 1 0,0-7 57,0-2-185,0-7 1,6-15 49,4-12 1,3-7 97,2 2 0,-1 4-18,1 1 0,0 4 9,0-5 0,-1 7 5,1-1 1,0 7 39,-1 3 1,-4 5-78,0-1 148,0 4 1,3 7-56,-3 4 0,-2 3 59,-3 2 0,-4 5-38,4-1 1,2 7-26,-2-1 0,4-2-41,-4 1 1,5-6-86,-5 2 0,6-4-238,-1-1 337,-3-1 0,12 1 0,-2 0 0</inkml:trace>
  <inkml:trace contextRef="#ctx0" brushRef="#br0" timeOffset="3051">3940 868 6711,'0'8'-716,"0"-1"827,0-7 151,-7-7 1,-1 4-60,-6-7 1,4 7-88,0-2 1,-6 2-43,-9-2 1,1 3-45,-6-3 0,4 4-178,-8 1 1,3 0 61,1 0 1,1-5-134,0 0 1,1 0 145,3 5 0,4 0-16,6 0 89,1 0 0,-1-7 0,0-1 0</inkml:trace>
  <inkml:trace contextRef="#ctx0" brushRef="#br0" timeOffset="3266">3866 618 7569,'9'0'316,"-3"0"137,-6 0-164,-13 0 0,2 0-295,-14 0 0,1 0-254,-6 0 0,-1-1-473,-3-4 521,3 3 1,-10-6-31,7 3 242,0 3 0,4-11 0,1 5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9:40.4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220 308 7569,'-9'0'-830,"3"0"646,-1 0 207,-1 0 14,-7 0 1,1 0 5,-1 0 0,0-2-22,1-3-8,-1 3 1,0-16 0,1 4-33,-1-3 1,5 1 36,0 1 0,5-4-97,-4-1 0,5-4 2,-1 4 1,4-4 16,1 4 1,6-5 45,4 6 1,3 1-17,2 8 1,1-1 113,4 6 1,-2 2-103,6 7 0,-1 5 129,2 5 1,-3 8-66,-2 2 1,-8 4 38,2 1 0,-4 5 0,0 1 1,-4 1 13,-6-2 0,0-3-52,0 3 1,-1 2 3,-4-1 0,-3 4-154,-7-5 151,0 0-12,-6 2 0,3-5-98,-6 4 0,4-4 89,-5-2 0,6-6-206,-6-4 189,7-2-53,-3-9 11,6-1 0,6-7-8,-1 0 14,7 0 1,-2-5 24,10 0 1,-2-7-16,7 2 1,-1 2-53,6-1 1,5 0 51,-1 0 0,3-3-54,-3 7 1,-1-5-1,7 6 0,-6-6-104,6 5 0,-6 0 91,6 5 1,-7 0-71,1 0 1,3 0 152,-3 0 0,6 2 0,-6 2 0,6 0 0,-6 6 0,8-1 0,-3 6 0,2-5 0,-1 0 0,9-1 0,-3 6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9:40.9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1103 7569,'10'0'0,"0"0"0,-5 0-47,4 0 39,1 0 1,3-2-79,-3-3 1,3-3 131,-3-7 1,3-4-119,2-1 1,-1-6 53,1 1 0,5-7-18,-1-3 0,1-7 100,-5-2 1,4-7 7,1-8 0,-1 1 71,-4-1 1,-2 0-104,-3 0 1,1 2-32,-6 3 1,-5 0 57,-5 10 1,-13-3-369,-1 8 1,-7 3 152,-4 1 0,1 4 148,-1 2 0,1-1 0,0 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9:41.6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0 558 7569,'0'8'-970,"0"0"764,0-3 230,0-4 240,0 6 0,0-19-187,0-2 1,0-9-24,0 3 0,2-7-73,3-3 1,-4 1 61,4-6 1,3 0-98,2 0 1,-2-4 92,2 5 0,-5-5-92,5 4 0,-5 1 45,4 5 0,-5 4-78,1 1 1,-4 6-59,-1-2-209,0 4 144,0 7 1,0 5 96,0 8 0,-5 0 112,0 6 0,1 1 0,4 9 0,-5-4 0,0 4 0,0-4 0,5-1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9:42.0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15 515 7569,'0'10'-690,"0"0"474,0 0 1,0 0 133,0-1 0,0-4 207,0 5-173,0-7 72,0 4 63,0-1 11,0-4 89,0 5-161,7-7 1,-4 0 60,7 0 0,-5-5-46,4 0 1,-4-7 73,5 3 0,0 0-33,5 0 0,-1-1 3,1-5 1,6 0-42,4 1 0,-2-6 26,1 1 1,2-3-193,9 3 175,-4 2-14,4-4 0,-5 6-11,-1 1 1,-1-6 10,-3 1 1,-4-6-27,-7 5 0,0-1 19,-5 2 1,3 1-7,-7-7 0,0 7 49,-5-1 1,0 2 9,0 3 1,-2-1-195,-3 0 146,-3 7-2,-13-5 1,-2 10-193,-7-7 1,-4 7 57,0-2 1,-7-2-166,2 2 0,1-1 69,-1 1 1,6 3-12,-1-3 1,5-1-22,4 1 0,-1 0 227,6 5 0,2 2 0,9 2 0,-4 5 0,4 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9:42.8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1 501 6560,'6'-8'125,"-4"-6"-118,3 5 1,1-4-4,-1-2 1,5-1 3,-5-4 0,5 0 9,-5-9 0,6 3-23,-1-8 0,-2 3 23,2 1 0,0 1-27,4-1 0,-4 6 5,0-1 1,0 6 0,4-6 0,1 7 3,0-1 0,-1 4-2,1 5 1,-5-1-3,0 6 5,0 0 1,4 7 47,1 2 0,-7 0-43,-3 6 1,2-1 12,-3 6 1,8 5-8,-2-1 0,-4 2 1,-1-1 0,-2-2-11,2 7 0,-3-1-2,3 5 0,-4-1-8,-1-3 1,0 6-6,0-7 0,0 7-1,0-6 0,0-2 15,0 1 0,0-6-68,0 2 0,0-4 54,0-1 1,0-5-168,0-1 111,0-5-15,0 2 78,7-6 1,-5-6 2,3-4 0,-2-3 36,2-2 0,-4-5-53,4 1 0,-2-6 34,2 6 1,-3-7-22,3 1 1,-3 2 65,-2-1 0,0 6-39,0-2 0,0 4 2,0 1 1,0 5 12,0 1 0,0 4 41,0-5 10,0 7 1,0-6-41,0 5 207,0 2-179,0-5 2,-7 7 0,4 0-25,-7 0 1,5 5 8,-5 0 1,5 2-27,-4-2 1,-1-4-8,-5 4 1,-1 2-75,-4-2 0,4 1 82,-4-1 1,-1-3-103,1 3 0,1 1 84,4-1 0,-5 0-128,1-5 0,4 0 34,5 0 0,1 0 29,-6 0 1,5 0-25,0 0 0,5 0-248,-4 0-138,5-7 128,-2 6 331,6-6 0,0 1 0,0-3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5.0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192 515 7569,'-15'0'0,"1"0"0,-1 0-582,0 0 249,0 0 171,1-7 0,-1 4 372,0-7 1,1 0-46,-1-4 1,0-3-44,1-2 1,5 1-98,5-7 0,2 6 1,2-6 1,0 2-29,0-1 1,6-4 36,4 3 1,5 3-161,4-3 1,1 1 50,9-6 1,-2 2-215,7 4 0,2-4 288,-2 4 0,7 2 0,-3 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9:43.3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1 559 7569,'1'9'-564,"4"1"209,-3-7 251,5 11 250,-7-13 8,0 6-164,0-20 0,4 3-7,1-10 0,0-3-13,-5-1 0,5-4 45,0-1 1,2-2-37,-3-4 1,0 6 27,6 0 0,-6-4 11,6 8 0,-5-4-17,5 9 1,-7 1 5,2 4 1,-2 2-16,2 3 15,-3-3 0,4 13-14,-6 0 0,0 7 12,0 7 0,0 6-74,0 0 1,0 6 64,0-2 1,0 4-12,0 1 0,0 1 44,0-1 0,7 1 4,3-1 1,-2-4-10,2-1 1,0-6 6,4 2 0,-2-9 92,2-1 1,-2-7-100,7 2 1,-2-5 29,-3-5 0,1-3-45,0-7 0,-2-6-10,-3-4 0,3-4 3,-3-5 1,-2 1-87,2-6 0,-7 0-92,2-5 1,-4 0 43,-1-1 0,0 6-110,0 0 242,-6 6 0,-2-3 0,-7 7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9:17.8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4557 898 7569,'10'0'-839,"0"0"400,-7 0 74,4 0 362,-1 0-17,-4 0 178,11 0 326,-12 0 277,6 0-680,-7-7-29,0 5 147,0-4-59,0-1-65,-7 6-10,6-6 0,-7 2 16,3 0 0,-3 0 8,-7 5 0,-1 0 2,-4 0 1,2 0-44,-7 0 0,6 0 4,-6 0 0,6-4-115,-6-1-41,1 0 152,-6 5 1,6-2-157,-1-3 1,1 4 76,-6-4 0,3 3-260,2 2 138,-3-6 14,12 4 0,-5-5-145,6 7 9,0-6 50,1 4 1,1-6-300,3 3 284,3 3 240,7-4 0,0 6 0,7 0 0,1 0 0</inkml:trace>
  <inkml:trace contextRef="#ctx0" brushRef="#br0" timeOffset="352">4366 1030 6911,'0'8'-208,"0"-1"347,0-7 1,-6 0-98,-4 0 0,-3-5 6,-2 0-38,0 0 45,1 5 0,-3-5 8,-2 0 1,2-6-4,-2 1 0,-3-3 16,3-2 1,-6 2-61,6 3 0,-6-8-3,6 4 1,-1-4-112,5 3-20,1 0 93,-1-6 1,2-2-207,3-6 229,4 6-2,6-5 1,3 10-33,7-6 0,6-1-111,13-4 0,7 1-118,4 3 0,2-2-72,2 2 337,0 4 0,0-7 0,0 5 0</inkml:trace>
  <inkml:trace contextRef="#ctx0" brushRef="#br0" timeOffset="27413">1353 604 7469,'-8'6'-291,"-1"-4"-142,5 3 0,-3-2 683,-3 2-93,-3-4 0,5 6-82,-7-7 1,1 0-47,-1 0 1,0 2-28,0 2 0,1 0 1,-1 6 1,2-1-5,3 6 1,-3 0 33,3-1 1,2 6-56,-2 0 1,7 6 37,-2-2 1,4-2 13,1-3 0,1-3 91,4-1 1,5 0-106,10 0 0,-3-6 50,8 1 1,-2-7-33,1 2 0,9-5-9,-4-5 0,4-3 18,-4-6 1,1-6-84,-1 0 0,-6-4 64,-3 4 0,-4-6-9,-1 2 1,-7-4 70,-3-2 0,-4 1-66,-1 0 0,-1 4-96,-4 1 0,-5 6 100,-9-2 0,1 5-209,-7 6 0,5 2 64,-4 7 1,1 0-52,-1 0 1,2 2 17,8 3 1,4-2 21,0 7 1,5-1-39,-5 6 0,7 0 170,-2 0 0,5-1 0,5 1 0,-3 0 0,11-1 0,-5 1 0</inkml:trace>
  <inkml:trace contextRef="#ctx0" brushRef="#br0" timeOffset="27717">1470 618 7569,'0'21'-3,"0"-4"-132,0 2 0,0-2-250,0-3 1,0 6 333,0 0 1,0 4 321,0-4 0,-1 6-102,-4-2-173,3-2 0,-6 5 10,3-2 0,2 3-9,-7 1 1,5 0-28,-5 1 1,2 1 41,-2 3 0,-3 4-26,4 6 1,-5 2-53,0 3 0,-1-4 7,0 4 0,1 0 40,-1-5 1,0 2-12,1-12 0,1 1-114,3-6 0,-3-6 70,3-3 0,2-6-214,-2-4 288,7-3 0,-10-7 0,4 0 0</inkml:trace>
  <inkml:trace contextRef="#ctx0" brushRef="#br0" timeOffset="28539">1794 780 7638,'10'8'417,"-1"-3"-568,-5-3 1,9-2 60,-4 0 1,0-7-115,0-3 0,-4-3 141,5-1 1,-5-1 110,5 0 0,-5-4-121,5-1 1,-7-5 106,2 6 0,1-2 23,-1 1 1,0 4-21,-5-4 79,0 4 1,-2 3-85,-3 3 1,-3 3 11,-6 7 0,2 0-53,-2 0 1,2 2 47,-8 3 1,4-2-8,1 7 1,1 0-3,-1 4 0,0 1-25,1 0 1,1 0 27,3-1 1,-2 6 4,7-1 1,1 3-34,4-3 0,0-2 24,0 2 1,6-2-33,4-3 0,3-1 28,2-3 0,4 2-33,1-8 0,-1 6 26,-4-5 0,0 0-29,0-5 1,-1 0 16,1 0 0,0-2-7,-1-2 0,1 0-8,0-6 1,-1-1 16,1-9 1,0 2-36,0-6 0,-1-1 29,1-4 0,1-5-56,4-1 0,-4-4 48,4 5 0,1-7 5,-1 2 0,4-2 33,-4 2 1,4-4 90,-4 4 0,-1 2-107,-4-3 0,-5 8 8,0-2 0,-5 4-121,4 6 0,-5 2 62,1 8-239,-4-1 217,-1 7 1,0 3 37,0 10 1,0 8 5,0 6 1,0 8 1,0-3 1,-1 6 43,-4 4 1,3-3-61,-3 3 0,-1 2 19,1-2 1,-2 2 10,2-1 1,4 1-58,-4 3 1,-2 2 43,2-7 1,0 10-6,5-5 1,-1 7 6,-4-7 1,3-5 1,-3-4 0,4-2 23,1-9-6,6 1 1,2-12 6,7-3 1,0-10-21,0-5 1,-1-9 7,1-6 0,1-9-29,4-5 0,-2-4-3,6-1 1,-6 0-7,2 0 1,1-5-8,-1 0 1,6 0-178,-2 5 0,4 0 57,1-1 0,3 6-274,2 0 433,-10 6 0,17-3 0,-10 7 0</inkml:trace>
  <inkml:trace contextRef="#ctx0" brushRef="#br0" timeOffset="29052">2676 559 6832,'8'0'-788,"-2"0"1335,-6 0-506,-6 7 0,-2-5 26,-7 3 1,0 1-50,1-1 0,-3 6 59,-2-1 1,2 2-50,-2-3 0,4 6 7,5 0 0,-3 0-9,3 4 0,2 2 2,-2-1 0,7 1-9,-2-1 0,4-4 11,1 4 0,1-4 2,4-1 0,3-5-5,7-1 0,0-5 9,-1 1 1,8-4 40,2-1 1,6 0 10,4 0 0,-2-6-87,8-4 1,-8-5-2,3-4 1,-11 1-43,-4-7 0,-6 5 72,-4-4 1,2 4 24,-7-4 0,-2 4-30,-8-4 0,0 6-155,-10-2 0,2 9 36,-11 1 1,4 7-55,-4-2 0,1 3-1,-2 2 1,-1 0-142,7 0 1,-1 2 67,5 3 1,1 1 221,-1 4 0,0 10 0,0-4 0</inkml:trace>
  <inkml:trace contextRef="#ctx0" brushRef="#br0" timeOffset="29522">2867 736 7569,'14'0'-652,"1"0"1,-5 0 467,0 0 1,-7 6 630,2 4 0,-3-2-226,-2 2 0,0 0-82,0 5 1,0-6-166,0 1 1,0 0 0,0 5 1,4-5 25,1-1 21,7 1 1,-4 3 97,7-3 1,-1 1-128,1-6 1,0 0 107,-1-5 1,1 0-81,0 0 0,4 0 112,1 0 1,0-8-42,-6-7 0,1-1-21,0-8 1,-1-7-62,1-9 0,5-2-104,-1-2 1,6-5-47,-6 0 0,12-7 41,-1 2 0,1 2-5,-7-2 0,3 5 69,-8-5 1,-1 7 125,-8-2 0,1 10-65,-6 4 1,0 6-39,-5 5 0,-6 2-14,-4 8 1,-3 5 17,-2 5 1,-5 2-108,1 2 1,-6 11 68,6 4 1,-6 5 50,6-1 1,-1 6-43,5 9 1,2-3 130,3 3 1,-3 7-49,4-2 1,2 7-24,2-7 1,2 9-21,-2 1 1,5 5 15,0-5 0,7 9-76,7-4 0,3 0 73,2-10 1,6-1-304,9-4 0,-1 2 13,6-7 274,-6 0 0,16-4 0,-4-1 0</inkml:trace>
  <inkml:trace contextRef="#ctx0" brushRef="#br0" timeOffset="34288">544 2661 7569,'0'9'-679,"0"-3"0,2-6 1003,3 0 1,-4-6-175,4-4 0,-3-5-84,-2-4 1,0 2 144,0-2-167,0-4 1,0 0 47,0-7 0,0 3 5,0 2 0,0-7-10,0 2 1,0-7 5,0 2 0,-2-6-85,-3 2 0,4-3 67,-4-2 1,2 4-99,-2 1 1,-2 0 40,-3-5 0,-3 2-98,4 2 1,0 3 74,0 2 1,-1 6-87,-5 0 1,5-1 41,1 6 0,-1 3 40,-5 1 1,0 5-13,1 5 52,-1-3 1,0 12 3,1-4 0,-1 3-17,0 2 1,-4 7 11,-1 3 0,0 3-39,6 1 1,-3 1 0,-2 0 1,2 6-64,-2 3 0,-2 6 75,1 4 1,0 0-116,6 11 0,-1-5 58,0 9 1,5-3-72,1-2 1,5 0 25,-1 0 1,4 0-130,1 1 0,0-6 153,0 0 0,5-10-5,0 6 1,6-14-55,-1 3 1,1-6 31,-1-3 0,3-2-55,-3-3 1,-2 1 155,2-6 0,0 7 0,4-4 0</inkml:trace>
  <inkml:trace contextRef="#ctx0" brushRef="#br0" timeOffset="34796">603 2206 7853,'-8'0'455,"-5"0"-371,3 0 0,-8 0-2,-1 0 1,-9 0 14,-2 0 0,1 0 10,-5 0 1,-7 0-150,2 0 1,-5 0 79,9 0 0,-4 0-189,5 0 1,-1 0 8,6 0 0,6 0 2,4 0 0,2 0-51,3 0 1,-1 5-492,0 0-300,7-1 982,1-4 0,21 0 0,2 0 0</inkml:trace>
  <inkml:trace contextRef="#ctx0" brushRef="#br0" timeOffset="35396">853 2426 7569,'5'15'43,"0"0"0,0-6-402,-5 1 270,6-6 121,-4 2 68,4-6 1,-4-5-112,3 0 0,-3-11 60,2 1 0,-2-3-82,-2 4 0,0-6 77,0 0 1,2-4-29,3 4 1,-2-6-34,7 2 1,-5-4 9,4-2 1,1 6-18,5-1 0,-5-2 48,-1-3 1,1-1-89,5 12 56,0-1 0,-2 10 0,-3 0 0,1 9-22,-6 1 1,5 6-3,-5 9 0,-1 6 15,-4 4 1,0 3 7,0 1 1,0 5 6,0 1 1,0-1-9,0-5 0,2 1 46,3-1 1,-2-1-20,7-4 0,0-2 5,5-8 0,-4 1-17,4 0 1,-4-7 2,9-3 1,1-4-13,-1-1 1,1-1 12,-2-4 0,-2-3-10,2-7 0,-2-1 7,-3-4 1,-1-1 34,-3-4 1,2-2-8,-7 2 0,4-3 6,-4-1 1,0-1-77,-5 1 0,5 3-5,0-3 1,0 7-66,-5-7 1,-2 13-177,-3-4 0,2 12-418,-7-7 700,7 4 0,-10 3 0,5 1 0</inkml:trace>
  <inkml:trace contextRef="#ctx0" brushRef="#br0" timeOffset="35747">1691 2470 7569,'0'15'0,"0"0"0,5-1-229,0 1 208,6 0 1,-9-5-57,3-1 283,-4-5-166,6 2 1,-6-7-166,4-4 0,2-3 112,-2-7 1,0-6 29,-5-4 1,5-3-110,-1-1 1,6-5 90,-5-1 0,7-4-128,-3 5 1,0-7 39,0 2 1,0-2-62,0 2 1,3 3 6,-7 6 0,0 3 143,-5 2 0,0 4 0,6 6 0,2 1 0</inkml:trace>
  <inkml:trace contextRef="#ctx0" brushRef="#br0" timeOffset="36084">1750 2647 7569,'6'8'-369,"2"3"-78,7-6 0,0 0 654,-1-5 1,-2-8-13,3-7 0,-7-1-194,11-9 1,-6 1 49,7-5 1,-2-1 6,2 1 0,2-1-47,8 1 0,1 0-85,3-1 0,-1-4 65,6 0 1,-6 4-112,1 6 1,-3-1 221,-2-4 0,-6 4-73,-3 1 0,-9 4 142,-1-4 0,-7 6-40,2-2 1,-5 4 17,-5 1 0,-3 0-59,-6 1 1,-9-6-23,-7 0 0,-6 6-44,-8 4 1,0 7-177,0-2 1,2-2-300,2 2 1,0 0 206,5 5 1,1 0-381,5 0 624,-1 0 0,7 14 0,2 2 0</inkml:trace>
  <inkml:trace contextRef="#ctx0" brushRef="#br0" timeOffset="36613">2837 2544 7569,'10'10'0,"0"-1"-688,-7 1 262,4 5-16,-7-7 939,0-1-214,0-7-171,-7 0 0,-1 0-120,-7 0 0,-1 0 93,-4 0 1,4 0-63,-3 0 1,-3 0 4,3 0 1,-6 0 41,6 0 0,-6 0-44,5 0 1,-1 0-41,2 0 1,2 0 39,-2 0 1,2 0-61,3 0 1,-1-2 31,0-3 0,2 2-7,3-7 0,-1 0 15,6-4 0,-1-3 0,1-2 0,3 1-2,-3-7 0,4 1 1,1-6 0,4 1-1,1-1 0,7 1 1,-2 0 1,3-6 11,1 1 0,1-2-9,0 2 0,1-4 52,4-6 0,-2 2-96,6 3 0,1-4-3,4 4 1,-1 3-68,-4 2 0,2 9 64,-6 6 0,4-1-65,-4 5 1,1-1 78,-1 11 1,-4 0-206,4 5 1,-9 0 232,-1 0 0,6 13 0,7 3 0</inkml:trace>
  <inkml:trace contextRef="#ctx0" brushRef="#br0" timeOffset="36858">2837 2176 7569,'-14'5'-197,"-1"0"1,0 0-333,1-5 0,-3 5 754,-2 0 1,-4 0-90,-7-5 0,3 5-220,2 0 1,-3-1 46,4-4 1,3 0-179,1 0 0,4 0-67,1 0 282,0 0 0,1-6 0,-1-2 0</inkml:trace>
  <inkml:trace contextRef="#ctx0" brushRef="#br0" timeOffset="37557">3175 2544 7569,'15'15'-1226,"-7"-1"1191,-1-6 422,-7-1 1,0-9-327,0-3 1,0-3-68,0-6 0,0-3 26,0-2 0,0-3-23,0-2 0,0-4 11,0 4 0,5-4 3,0-2 0,4 1 11,-4 0 1,7-1-22,-2 1 0,3-2-4,1-3 0,3 2 102,2-2 0,4 3-86,7 2 0,-4-1 64,3 1 0,-8 4-34,9 1 1,-4 6 2,3-2 0,1 4-33,-1 1 1,0 6-11,1-1 0,-6 2-38,1-2 0,-7 3 63,1 7 1,-2 0 108,-3 0 0,-4 0-118,0 0 1,-7 7 86,2 3 0,-3 8-103,-2 1 0,-2 7 3,-3-1 1,-1 3 12,-4 1 0,-3 0-5,3 1 1,-8-1-81,-1 1 0,-1-8 54,5-2 1,-4-4-87,-1-1 0,0-5 39,6 0 1,-6-7-65,1 2 0,-1-4 31,5-1 1,1-1 32,-1-4 0,0-3-27,0-7 0,1 0 0,-1 1 1,7-3 36,3-2 1,-2 2-14,3-2 1,-1 2 87,5 3 1,0 4-125,0 0 320,0 7-152,6-4 1,2 14 62,7 3 1,-5 8-79,0 1 0,-1 9 19,6 1 0,0 1 11,0 4 0,-1 2-40,1-2 0,0 1 26,-1-6 1,1 0-21,0 1 0,-2-1-23,-3 1 1,3-3-25,-4-2 0,0 1-148,0-6 45,1-1 1,3-4-477,-3 0-549,3-7 1124,-5-2 0,7-12 0,0-2 0</inkml:trace>
  <inkml:trace contextRef="#ctx0" brushRef="#br0" timeOffset="38147">4440 1912 7569,'0'-15'-869,"0"0"570,0 7 123,0 2 252,0-1 91,0 6 0,-2-6 201,-3 7-223,3-7-26,-11 6 0,5-4-33,-7 10 0,1 3-26,-1 7 0,-1-1-14,-4 1 1,4 0-100,-4-1 1,4 6 71,1 0 0,0 3-123,1-9 0,4 9 24,0-8 1,7 3 88,-2-4 0,3 1-47,2 0 1,0 0 31,0-1 1,7-1 21,3-3 0,3 2-17,1-8 1,1 6 3,0-5 0,4 5 1,1-5 1,5 6 3,-6-1 0,1 2 70,-6-3 1,1 4-69,0-3 1,-7 3 112,-3 2 0,1 5-57,-1-1 0,0 6 63,-5-6 1,-6 7-110,-4-1 1,-8 1-67,-2-1 1,-4 1 36,4-7 1,-7 6-98,-3-6 0,-4 6 106,-5-6 0,-4 1 0,6-5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08:05.549"/>
    </inkml:context>
    <inkml:brush xml:id="br0">
      <inkml:brushProperty name="width" value="0.34286" units="cm"/>
      <inkml:brushProperty name="height" value="0.34286" units="cm"/>
      <inkml:brushProperty name="color" value="#33CCFF"/>
    </inkml:brush>
    <inkml:brush xml:id="br1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574 0 5998,'8'8'308,"-2"-1"96,-6-7 213,0 7-506,-6-6 7,4 6-8,-11-1-98,5-4 17,-13 4-24,4 1 6,-4 1-5,0 0 11,-2 5-12,-6-11 1,6 6-70,3-3 88,4-3-19,-5 4-10,4-6-4,-10 7 2,4-6 2,0 12 1,2-9-2,6 5-1,0-5-7,1 2 14,-1 1-59,0 1 53,7 0-6,-5-1 9,11-1-2,-4-4 4,-1 11 4,6-11-5,-6 11-2,7-12 10,0 12-6,-6-11-2,4 11 0,-5-11-1,7 11 2,-6-12-1,4 12 0,-4-4 1,6 5-16,0 7 14,0-4 5,-7 11-3,6-6 1,-6 1 1,7 5 0,-7-12-1,6 12 1,-7-7-1,3 4 0,3-2 1,-3-4 1,2-2-1,-2 2-1,3 4 0,-6 3-1,3 4 1,4 2-1,-4-7 1,3-2-8,2 1-1,-6 1 9,4 11 1,-5 0-4,7 3-12,0-3 1,0-2 12,0 0 0,0 1 1,0-6 0,0 0 0,0 1 1,0 1 0,0 3 0,0-3-6,0 3 1,0 2-2,0-1 1,0 4 1,0-5 0,0 0 1,0-4 1,0 4 7,0 0 0,2 6-6,3-6 0,-3 5 14,3-5 1,-4 6-11,-1-6 1,0 5 1,0-5 0,0 7 0,0-2 1,0-3-1,0-1 0,0 1-5,0-2 0,0 0 3,0-4 1,0 1-6,0 3 0,2-3 4,3 3 1,-4-1-5,4 1 0,-3-3 2,-2 4 0,0 1 0,0-2 1,0 7-1,0-2 1,0-2 0,0 3 0,0-6 0,0 5 0,2-6 0,2 1 0,-2 2 11,3-2 0,-3 1-10,-2-6 0,0 5 11,0 1 1,0-1 1,0-5 0,0 6 1,0-1 1,0 2-15,0-2 1,1-3-1,4 3 1,-3-3-4,3-1 0,-4-1 14,-1 1-14,0-1 0,0 5 5,0 1 0,0-1-10,0-5 0,2 2 6,3 4 0,-4-4-2,4 3 0,-3-1 9,-2 1 1,0-1 1,0 6 0,2-6 20,3 1 0,-4-3-24,4-2 1,-3 1 3,-2-1 1,0-4 4,0-1-9,6-6-4,-4 16 0,6-11-1,-3 7 0,-3-6-2,2-4-2,-2-4 0,-2 12-7,0-4 11,0-3 18,0 14 1,0-11-16,0 11 0,0-11 1,0 4 0,0-4-1,0-2 0,2 4-1,3-7-3,-4 7-6,6-3 9,-7 7-7,0-1 5,0 0 1,0 7 0,0-5 0,0 5 0,0-6 0,5-1 0,0 1 0,-1-8 0,-4 6 15,0-5-15,7 6 2,-5 1-2,4-1 0,-4-6 1,3-3-4,-4-4 5,6 5-4,-7 2 2,0 7-1,0-1 0,0 0 1,6-6 1,-4-2-1,5 1 32,-7-6-31,0 5 2,0-6 3,0-7 0,0 5 24,0 2-29,0 1 1,6 5-3,-4-6 8,4 0-18,-6 0 16,0-1-13,0 1 9,0 0-6,0-1 8,7 1 2,-6 0-3,6-1 1,-7 1 17,0 0-16,0 0-5,0-1 6,0 1-4,0 0-1,0-1-1,0 1-1,0 0 0,0-7 0,0 5 2,0-5 0,0 13 0,0-4 0,0 4 1,0 0 2,0-5-3,0 6 0,0-8 6,0-5-5,0 4-2,0-12 165,0 6-176,0-20 32,0 9-44,0-9 29,0 7-16,0 4 41,0-11 3,0 12 116,0-6-113,7 0-5,1 6 34,6-12-30,1 5 1,5-2 89,-1 0-84,1 7-5,1-4 0,2 6 20,6-4-34,-6 3 1,5-4-8,-4 6 0,-2-2-1,-3-3-20,-2 3-10,4-4-21,2-1-11,6 6-183,1-12 216,-1 11-380,-6-11-26,5 11 18,-19-11-88,11 12-144,-18-13 635,4 0 0,-6-9 0,0-6 0</inkml:trace>
  <inkml:trace contextRef="#ctx0" brushRef="#br0" timeOffset="1171">6233 133 6679,'-29'0'79,"-1"0"-86,1 0 0,4 0 79,1 0-69,-1 0 0,-9 0 27,0 0 1,-1 0-15,6 0 1,0 0-13,-1 0 1,6 0-6,-1 0 0,1-2-8,-6-3 0,6 3-2,-1-2 1,6 2-60,-6 2 76,1 0 1,-11 0-143,1 0 1,5 0 28,4 0 1,1 1-67,-6 4 1,2-1 172,4 5 0,-4 1 0,5 5 0</inkml:trace>
  <inkml:trace contextRef="#ctx0" brushRef="#br0" timeOffset="2223">6262 133 7569,'8'14'-868,"-1"1"0,0 0 909,2-1 88,-2 1 14,6 0-110,-5-1 0,2 6 50,0 0-60,-7-1-8,10 2 1,-11 2-17,3 7 0,1-1 20,-1 1 0,0-6-28,-5 1 0,0 6 19,0 8 1,0 3-1,0 2 1,0 0 0,0 1 1,0 0 1,0 4 0,0-1 18,0 6 1,0-5-19,0 4 0,0 6-21,0 5 1,0 6 21,0-1 0,0 1-56,0-1 1,-5 1 16,0-7 0,0 6-8,5-5 1,-1 8 19,-4 1 0,3 6-220,-3 4 0,3-2 218,2-2 0,0-2-2,0 6 1,0 0 29,0 5 1,0-1-27,0-4 1,2-1 29,3-4 1,-3-1-14,3 6 1,-4 1 1,-1 4 0,0-6-11,0-4 0,0 2-1,0-2 1,0 1-3,0-6 1,0 6 5,0-1 0,0 0-8,0-4 0,0-5 5,0-1 1,-5-6-88,0 2 0,-4 3 75,4 1 1,-2 3-2,2-3 1,2-2 3,-7-8 1,7 1-1,-2 0 0,-2-5 6,3 0 0,-1-5-1,5 5 0,-5-2 18,0 2 1,0-2-20,5-3 0,-5-8 234,0 3 0,0-10-226,5 1 0,-5-4 97,0-2 1,1 0-93,4 1 0,-5-1 1,0 1 1,0-1-28,5 0 1,-5 1 20,0-1 1,-1 1 1,1-1 0,3 0-4,-3 1 0,2-6 5,-2 1 0,3-6-1,-3 6 0,2-7 1,-2 1-2,4-2 0,-8-2 2,5-1 31,2-6-28,-11 5 75,5-11-68,-7 5 117,0-7-66,-6 0 12,-8-7-32,-9 5 1,-4-4 2,2 6 0,0 0-6,5 0 0,1 0-9,5 0 0,-6 0-4,1 0 1,-2 0 8,2 0 0,1-2-77,-6-3 0,0-1 20,-5-4 1,-7-3-102,-3 3 1,2-3 122,-2-2 0,0 1 0,-5-1 0</inkml:trace>
  <inkml:trace contextRef="#ctx0" brushRef="#br1" timeOffset="121270">5983 294 6631,'0'10'-310,"0"0"1,-2-5 540,-3 5-165,-3-1 1,-11 6 195,-1 0-208,1-1 1,-1 1 11,0 0 0,-6 4-17,2 1 1,-4 6 7,-1-1 0,-1 4 81,1 5 1,-7 6-69,-3 9 1,-10-2 5,-5 7 0,-7 1-358,-7 9 1,-1-2 309,30-28 1,0 1 0,1-1 0,2 0 12,2 3 0,0 0 0,-2 2 0,0 2-5,2 0 1,-1 1 0,-6 2-1,-3-1 6,-2 1 1,-1 0-1,-5 3 1,0 1-260,-2 0 0,0 2 0,-1 3 0,2 1 253,2 2 1,-1 1-1,-7 3 1,-3 1-279,-1 0 0,-1 0 1,3-1-1,1 0 256,3-2 1,1 1 0,2 1 0,1 1-270,-1 5 0,0 0 0,-1-3 0,-1-1 283,-3-4 0,0 1 0,1 2 0,0 1 5,2-4 0,-1 1 0,-2 4 1,-1 0-5,-1-2 1,0 0 0,0 3 0,-1-2-37,-2-3 1,1 0-1,4 2 1,2 0 33,8-6 1,0-2 0,-4 3 0,0-2-110,1-7 1,1-1-1,-1 0 1,1-1 104,4-3 0,1-1 1,0 2-1,2 1-19,7-3 1,1 1 0,-6 2 0,0 0-9,3 3 0,0 0 0,-2-5 0,-1-1 94,0 1 0,0-1 1,3-3-1,0-1-71,-30 32 1,34-33-1,0 0 7,-29 32 0,7-2-70,8-3 1,-1-9 456,1-5 1,-5-3-500,5-2 1,0-1 90,5-4 1,6-3 523,4-7 0,3-4-585,1-1 0,2-1 359,4 1 0,3-4-448,6-10 0,5 1 432,0-6-855,7 0 445,-3-5 1,12-13-531,4-7 653,10-6 0,9-10 0,9-1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10:03.4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30 6294,'9'0'445,"-3"0"-201,-6-7-111,0 5-9,0-4 0,2 1 23,3 0 228,-4 0 927,6 5 1,-19 2-1265,-2 3 0,-4-4-26,3 4 0,0-2 54,1 2 0,-1-3-113,0 3 0,-1-3 65,-4-2 0,4 0-75,-4 0 0,-1 0 18,2 0 1,-1 0-49,5 0 0,1 0 55,-1 0 0,0 0-82,0 0 0,6 4 5,-1 1 1,5 0 77,-5-5 1,5 0-91,-5 0 59,7 0 1,-5 0-66,3 0 36,3 0-8,-4 0 46,-1 0-34,6 0 188,-6 0-90,7 7 0,0-4 42,0 7-24,0-7 1,0 10-2,0-3 0,2-2-20,3 2 1,-4 0-11,4 4 1,-3 1 9,-2 0 0,5 0-29,0-1 27,0 1-4,-5 0 1,0 1-2,0 4 1,5-4-1,-1 3 0,1 3 0,-5-3 0,0 3-5,0-3 1,0-1 4,0 7 0,0-6-7,0 6 1,0-7 7,0 1-4,0-2 0,0-3-18,0 1 1,0-5-25,0 0-14,0-7-10,0 10 76,0-11 1,0 4 13,7-6-4,-5 0 0,4 2-41,-6 3 0,0-2-1,0 7 1,0-5-14,0 4 0,0-4 30,0 5 0,0-5 16,0 5-31,0-7 61,0 4 39,7-1 20,-6-4 84,6 4-89,-7-6 17,6 0 1,-2 0-31,5 0 33,-5 0-66,9 0 0,-10 0 4,7 0 0,-5 0 0,4 0 0,-4-1-6,5-4 0,-5 3 24,5-3 1,0 4 0,4 1 1,1-2 28,0-3 1,1 3-43,4-2 0,-4-3 33,4 2 0,-4 0-28,-1 5 0,4-1 5,1-4-50,-1 3 1,-4-4-15,0 6 1,-5 0 38,-1 0-99,-5 0 0,2 1-778,-6 4 589,0-3 1,-6 4-459,-4-6 0,-5 0 11,-4 0 693,-4 0 0,-13 0 0,-2 0 0</inkml:trace>
  <inkml:trace contextRef="#ctx0" brushRef="#br0" timeOffset="1498">3675 750 7569,'13'1'-279,"-3"4"136,-4-3 388,1 4-90,1-6 48,0 0-95,5 0 1,-4 0 2,5 0 1,-4 0-9,0 0 1,0-1 8,4-4 1,1 3-3,0-3 1,1 2-32,4-2 1,-4 2 16,4-7 0,2 5-6,3-5 0,1 7-11,-1-2 1,1-1 2,-7 1 0,6-2 5,-6 2 1,6 4 1,-6-4 0,1 3-99,-5 2 1,-2-1 169,-3-4-173,3 3 100,-5-4-177,0 6 119,-1 0-287,-7 0 232,0-7 0,0 4 19,0-7 0,0 5 6,0-5 1,-5 5-1,0-4 0,-5 4 0,5-5 0,-1 2 2,1-2 0,3-3 10,-3 3 0,-1-3 5,1-2 1,0 1 52,5-1 1,-2-1-59,-3-4 1,4 4 8,-4-4 1,3-1-7,2 1 1,0-1-19,0 1 0,-2-1 6,-2-3 0,2-2-6,-3 6 1,3 0 0,2 6 0,-1 1-9,-4 3-22,3-3 1,-4 9 28,6-5 1,-2 5-45,-3-1 37,4 4 76,-6 1 1,0 0-55,-2 0 9,2 6-14,-6-4 1,10 9 6,-7-6 0,5 0 5,-5-5 1,5 0 1,-4 0 1,-1 0 22,-5 0 0,0 0-33,1 0 1,-3 0 55,-2 0 0,-2 5-67,-4 0 0,-3 0 2,4-5 0,1-5-32,-2 0 1,3-6-111,-3 1 0,2-8-205,4-2 0,2 1 130,-2 4 1,2-5-514,3 1 0,-1 4 730,0 5 0,1 7 0,-1-3 0</inkml:trace>
  <inkml:trace contextRef="#ctx0" brushRef="#br0" timeOffset="4837">3675 221 6317,'-10'0'121,"0"0"0,2 1-5,-2 4 1,-3-3-48,4 3 0,-4 1 6,-2-1 1,-5 2 13,1-2 1,-12-2 73,1 7 1,-7-7 21,2 2 1,-6 1-91,2-1 1,-8 0-2,-2-5 1,0 0 11,5 0 1,1 0-108,4 0 1,-3 0 55,3 0 1,-4 5-84,-1 0 0,-7 1 29,-3-1 1,-8-1 26,-1 5 1,-4 0-26,8 0 1,-2 3 26,12-7 0,0 1-56,5-1 1,-5-3 53,0 3 1,-4-4-43,4-1 0,-7 0 37,2 0 0,2 0-12,-2 0 0,10 2-4,-5 3 0,6-2-4,-6 7 1,2 0 36,-2 4 1,-5 3 1,-10 2 1,-1-2-23,-4 2 0,9-2 3,6-3 1,7 1 20,-2 0 1,3-1-19,2 1 1,5-5 63,0 0 0,4-7-40,-4 2 0,5-3 3,-5-2 1,8 0-83,1 0 0,2 0 62,9 0 1,-6-2-37,6-3 0,4 3 74,5-3-153,0-3 0,1 7 108,-1-4-310,7-3 94,-4 6 1,7-6-312,0 3 128,0 3-196,0-4-182,7 6 751,1-7 0,13 6 0,2-6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10:28.8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45 6674,'-8'0'169,"-5"0"1,10 0-130,-7 0 0,5 0 8,-5 0 1,6 0 46,-6 0-83,0 0 1,-5 0 21,1 0 0,4 0-4,0 0 1,0 0 36,-5 0-76,1 0 1,-1-5 28,0 0-11,1 0 1,-1 3-18,0-3 0,1 4 27,-1-4 1,5 3-27,0 2 1,2-1 18,-2-4 1,-3 3-41,3-3 1,2 3 26,-1 2 0,4 0-2,-5 0 0,5 0 7,-5 0 0,5 0-1,-5 0 0,6 0 45,-6 0 1,5 0-43,-5 0 1,5 0 36,-5 0-18,7 0-20,-3 0-3,-1 0-5,5 7-2,-4-5-9,6 4-10,0-6 24,0 7-5,0-6 1,0 8 2,0-5 2,6-2 0,-4 11 0,5-5 0,-7 2 0,0 0 0,0-5 0,0 5 0,0-6-3,0 6 1,4-5 2,1 5 0,0-5 0,-5 5-1,0-1 1,0 6 29,0 0 1,0 0-20,0-1 1,0 1 1,0 0 0,0-1 8,0 1 0,-1 0 4,-4-1 0,3 1-2,-3 0 0,4 1-8,1 4 0,0-4-26,0 4 1,0-4 23,0-1 1,-5 4-31,0 1 0,0 4 14,5-4 0,0 6-4,0-1 1,0-2 3,0 1 1,0 1-4,0 4 1,0-5-2,0 1 0,0-1 6,0 6 1,0-2 1,0-4 1,0 4-3,0-4 1,5 3 2,0-3 0,0 4-1,-5-4 0,1 4 0,4 1 1,-3 1 21,3-1 1,-4 2 2,-1 4 1,0-4 28,0 3 1,0-3-45,0-2 0,0-1-4,0-3 1,0 2 9,0-2 1,0-2-40,0 1 0,0-4-21,0 4 0,0-6-11,0 2 1,0 1 34,0-1 1,0 4-12,0-4 0,0 4-7,0-4 1,0 4 15,0-4 0,5 4 39,0-4 1,0 5-37,-5-6 1,2 2 23,2-1 1,-2-4 24,3 4 1,-3 1 8,-2-1 1,0 4-26,0-4 0,0-1 7,0-4 0,0 0-18,0 0 1,0-1 5,0 1 1,0 0-10,0-1 1,0 1 7,0 0 0,0-1-15,0 1 1,0-5 6,0 0-2,0 0-2,0 4 0,0 1 1,0-5-4,0 0 9,0-7 44,0 10 1,0-10-40,0 7 61,0-7-65,-7 10 1,5-9 1,-2 5 9,2-5-1,2 2-42,0 1 43,0-6 191,0 6-202,0-1 11,0-4 57,0 5-51,6-7-5,-4 6-10,5 2 1,-7 2-20,0 0 30,0-7-8,0 10 3,0-11-16,0 11 3,0-11 0,0 6-2,0-3 3,0-4 13,0 6-11,0-1 0,-2-4 13,-3 3 1,3-2-13,-2 2 0,2-3 5,2 4-17,0 1 10,0-6 0,0 7 53,0-3-50,0-3 141,0 5-99,0-1-66,0-4-54,0 4 66,0 1 2,0-6 437,0 6-408,6-14-22,3 6 1,4-7 66,-4 3 1,5 3-31,-5-3 1,0 4 9,0 1 0,1 0 0,5 0 0,-5 0 6,-1 0 0,1-5-39,5 0 1,0 0 18,-1 5 0,6 0-48,-1 0 1,6 1 44,-5 4 1,6-3-81,-2 3 1,-1-3 27,2-2 0,-7 0-12,1 0 1,-3 0-51,-1 0 1,0 1-160,0 4 1,-2 3-386,-4 7 0,5 1 56,-5 4 572,4-4 0,2 12 0,0-5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1:10:30.6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4322 2514 7290,'-6'8'-942,"2"-1"587,-5-7 645,5 6-193,-2-4 238,-1 4-170,6-6 448,-6 0-524,7-6 1,2 4-3,3-3 0,3 4-21,6 1 0,1 0-8,0 0 1,4 0 20,1 0 1,6 0 102,-1 0 1,2 0-62,3 0 1,-1 0-24,1 0 1,-6 0-62,1 0 0,-2 0-8,1 0 0,4 0-63,-4 0 0,-1 0 96,2 0 1,-6 0-81,6 0 1,-7 0 62,1 0 1,3 0-50,-3 0 0,6 0 16,-6 0 0,1 0 12,-5 0 1,-1 0 0,1 0 28,0 0-37,-7 0 1,0 0 34,-3 0-113,-4 0 76,6 0-24,-14-7 1,1 4-2,-4-7 2,-3 7 0,10-9 47,-7 8-36,7-8 51,-10 4 0,11-7-44,-3 1 1,2 4 25,-2 0 0,3 0-13,-3-5 1,2 1 4,-2-1 1,4 0 5,-4 1 0,-2-3 1,2-2 0,-4 2-41,4-2 1,-5-2 27,5 1 0,-2-6-52,3 1 1,2-4 46,-3-5 1,3 1-86,2-6 0,0 1 61,0-1 1,0-3-4,0 2 1,2 0 3,3 0 0,-3-2 0,2 3 0,0 1 23,1-1 0,-4 5-22,4-6 1,-3 6 14,-2-5 1,0 5-11,0-6 1,0 8 3,0-3 1,-5 0-8,0 0 1,0 1-3,5 5 0,-5-1 5,0 1 1,-1-1-2,1 1 1,3 0-18,-3-1 1,4 1 13,1-1 1,-5 1-37,0 0 1,0-4 32,5 3 1,0-7-28,0 8 0,0 1 19,0 3 1,0 6 25,0-6 0,-5 7 4,0-1-5,0 2 0,5 3 34,0-1 0,-1 5-43,-4 0 0,3 5 7,-3-4 1,4 4 7,1-5-12,0 7 7,0-10 1,0 9 8,0-6-15,0 7-2,0-3 39,0-1-32,0 6 112,0-6-105,-7 7 30,5 0-20,-4 0-14,-1 0 0,4 0 1,-7 0 1,5 0 0,-4 0 0,4 0-15,-5 0 0,5 0 13,-5 0 0,0 0 52,-4 0 1,-1 0-52,0 0 1,-1 5 34,-4 0 0,-3 1-35,-6-1 1,-7-2-2,-3 7 0,-4-6 2,-1 0 1,0 3 2,0-2 1,0 0-86,0-5 1,2 0 79,2 0 0,4 0-161,7 0 1,0-5 38,-1 0 1,-4-2-227,0 3 1,-1 2-87,6-3 1,3 3-203,-4 2 0,9 9 624,-8 5 0,3 7 0,-4 9 0</inkml:trace>
  <inkml:trace contextRef="#ctx0" brushRef="#br0" timeOffset="996">4528 574 7569,'0'8'-533,"-7"5"1,4-10 211,-7 7 551,7-7-133,-10 4 1,10-7-41,-7 0 0,5 0-28,-5 0 69,0 0 1,-4 0-76,-1 0 0,0 0 117,1 0 0,-1 0-96,0 0 0,-6 1 83,-3 4 1,1-1-40,-2 5 0,1 0 75,-6 0 0,1 4-29,-1-3 0,1 3-43,0 2 1,-2 0-92,-4-1 0,-4 1 89,-10 0 0,-3 4-137,-7 1 0,-6 6 71,-4-1 1,-3 1-57,-1-2 1,-4 9-309,-6-4 1,-4 6 346,36-18 0,-1 0 0,3 1 1,-1 0-34,-4 1 1,0 1 0,1 1 0,0 1 32,-1-3 1,0 1 0,-1 3 0,-1 1-36,-3 0 1,0 1 0,4 0-1,1 1 33,2-2 0,1 1 1,0-2-1,1 1 23,3 3 0,1 0 0,-2-4 0,1 0-25,1-1 0,-1 0 1,-3 0-1,0 0 66,-1-2 1,-1-1-1,-1 1 1,0 1-30,4-1 0,0-1 1,-1 2-1,-1-1-14,-1-3 0,1 0 0,0 3 0,1-1-21,0-1 0,2-1 0,-45 17 4,9-5 0,-6 6-123,7-1 1,-10 0-152,10-4 0,0-6 164,9 1 1,9-7 83,6 1 0,7-2-37,8-3 0,6 1 58,4 0 0,8-1 4,1 1 1,9-5 345,1 0 0,2-5-299,8 4 84,0-5 1,5 4-232,0-3-153,0-4 188,0 6-104,-6-1 1,2-4 18,-5 3 0,4 2-88,-5-3 0,5 3-91,-5-2-232,7-3 554,-10 11 0,11-12 0,-4 12 0,6-5 0</inkml:trace>
  <inkml:trace contextRef="#ctx0" brushRef="#br0" timeOffset="3723">5292 912 6671,'2'-10'148,"3"0"-114,-4 0 1,11-6 2,-7-3 0,5 2 25,-5-2 0,6-3-29,-1 3 1,3-7-26,2 1 1,-1-3 30,1-1 1,4 4-63,1 1 0,5 4 36,-6-4 0,6 6 2,-6-2 1,1 4-7,-5 1 1,-1 2 7,1 3 0,0 4 5,-1 6 0,-4 0-7,0 0 1,-5 0-26,5 0 1,-7 2 24,2 2 1,1 0-96,-1 5 0,5 1 29,-5 5 1,0 0-12,-5-1 1,0 3 31,0 2 1,0-1-8,0 7 0,0-1 49,0 6 0,-5-1-38,0 0 1,-1 6 26,1-1 1,1 0-26,-5-4 1,5-6 62,-1 1 1,-1-6-41,1 6 1,0-7 4,5 1 0,0-2 10,0-3-17,0-5-110,0 4 102,0-12-148,0 6 142,0-20 0,0 3-28,0-10 0,5 4 22,0 1 0,6-4-4,-1-1 1,2-6 16,-3 2 1,4-3-1,-3 3 0,2-2 95,-3 6 1,3 1-98,-7 4 0,0 5 338,-5 0-189,0 7 42,0-4 0,-7 7-35,-3 0 0,-3 0-34,-1 0 0,-6 5-84,0 0 0,-6 2 8,2-2 1,1-4-113,-2 4 0,6-3 83,-6-2 0,6 0-142,-6 0 1,7 0 26,-1 0 1,-3 0-45,3 0 0,4 5-41,5 0-229,1 0 107,0-5 317,3 0 0,6 6 0,0 2 0</inkml:trace>
  <inkml:trace contextRef="#ctx0" brushRef="#br0" timeOffset="4262">6189 927 7273,'0'8'-452,"0"5"0,-5-10 736,0 7 0,-6-7-130,1 2 1,-3 2-109,-2-3 0,0 1-87,1-5 0,-1 5 59,0 0 1,1 0-37,-1-5 1,0 0 30,1 0 0,4 0 48,0 0-64,0 0 1,-3-2 20,3-2 0,-1 0-10,6-6 0,-5 6 4,5-6 0,0 0 1,5-5 0,0 1 1,0-1 0,0 0-28,0 0 1,0-1 22,0-3 1,0 1-53,0-7 1,5 5 45,0-4 0,7-1-198,-3-4 1,0 6-26,0 4 0,-4-1-21,5 5 0,-5-1 241,5 11 0,-7-6 0,4 2 0</inkml:trace>
  <inkml:trace contextRef="#ctx0" brushRef="#br0" timeOffset="4845">6674 574 7807,'0'10'-1535,"0"-1"1320,-7-5 834,-1 2-555,-6-6 0,-1 0-126,0 0 0,5 0 7,1 0 1,4 0-1,-5 0 0,5 0-7,-5 0 1,5 2 229,-4 3 1,5-2 1011,-1 7-1495,-3-7-5,7 10 244,-6-5 0,7 7 124,0 0-20,0-1 0,2 1-14,3 0 0,-2-2-7,7-3 8,-1 3 0,6-5-7,0 7 1,0-6 10,-1 1 90,1 0 0,-2 5-14,-3-1-37,-4 1 0,-6 0-54,0-1 0,-6 1 0,-4 0 0,-3 0-38,-2-1 1,-4 1 59,-1 0 0,-6 4-61,1 1 1,-2-1 43,-3-4 1,2-2-130,4-3 0,-4 1-49,4-6 0,2 0-446,3-5 615,3 0 0,7-6 0,3-2 0</inkml:trace>
  <inkml:trace contextRef="#ctx0" brushRef="#br0" timeOffset="5640">7027 1000 6239,'10'0'223,"-1"0"0,1-5-191,5 0 1,-5-5-22,-1 6 1,0-8 7,0 2 0,5 2 14,-5-2 1,-1 1 2,2-6 0,0 2-19,5 3 1,-1-8 5,1 3 1,0-3 20,0 4 1,-2-1-24,-4 0 1,5 1 15,-5-1 0,-1 2-11,2 3 0,-5 3 78,5 7-67,-7 0-18,10 0 1,-11 2-52,3 3 0,-4 3 57,-1 7 1,0 1-61,0 4 0,0 1 45,0 4 1,-4 2-35,-1-2 1,-5-2 26,5 1 1,-2-4 6,3 4 0,2-4 19,-3 4-9,3-6 0,2 4 10,0-8-23,0-6 9,0-1-61,0-7 0,7 0 54,3 0 0,-2-2-104,2-3 0,-1-3 43,6-6 1,0-3 25,0-2 0,-2 2 5,-4-2 1,5 7 4,-5 2 0,-1 2 34,2-2 1,-5-1-43,5 6 0,-5 0 122,5 5-109,-7 0 109,10 0 0,-10 0-4,7 0-69,-7 0 1,6 5-33,-5 0-6,-2 6 0,6-2-99,-3 5 0,-3-4 35,3 0-94,3 0 1,-2 4-87,4 1 78,3 0 0,-5 0 5,7-1 174,0-6 0,6 12 0,2-4 0</inkml:trace>
  <inkml:trace contextRef="#ctx0" brushRef="#br0" timeOffset="5979">8247 1000 7349,'-7'8'25,"-3"-3"-106,-3-3 0,-8 3 37,-3 0 1,-4-1-69,-1-4 0,-1 0-23,1 0 0,1 2-36,3 3 0,-1-3-45,7 3 0,-1-4 216,5-1 0,-6 7 0,-2 1 0</inkml:trace>
  <inkml:trace contextRef="#ctx0" brushRef="#br0" timeOffset="6170">8188 735 7569,'-21'7'-23,"-2"1"1,-5 2 9,4 0 1,-2-7-253,6 2 0,-6-3 117,1-2 148,4 0 0,0 0 0,6 0 0</inkml:trace>
  <inkml:trace contextRef="#ctx0" brushRef="#br0" timeOffset="6554">8482 1059 7569,'8'-7'-371,"5"6"0,-11-12 116,3 3 0,1-3 450,-1-2 0,2-5-76,-2 1 1,-4-12-256,4 1 0,2-7-3,-2 3 1,4-7-98,-4 2 0,5 3 236,-5 1 0,6 4 0,-2 2 0</inkml:trace>
  <inkml:trace contextRef="#ctx0" brushRef="#br0" timeOffset="6991">9114 691 7569,'8'7'179,"-1"-5"0,-7 6-351,0-3 1,-2-4-146,-3 4 139,-3-3 70,-7-2 0,1 1 111,-1 4 1,-1-1-133,-4 5 1,4 0 49,-4 0 0,4 4-13,1-3 1,2 8-32,3 2 0,-1-1 191,6-4 1,0 1-67,5 4 0,0-4 91,0 4 0,2-9-9,3-1 0,-1 0-47,11 5 0,-3-7 16,7-3 0,-1 1-17,2-1 0,-2 0 74,6-5 1,-1 0-58,2 0 0,-4 0-28,-7 0 1,1-6 15,0-4 0,-2-3-1,-3-2 1,-2 0-60,-3 1 0,-4-1 56,4 0 0,-10 0-173,-4 1 0,-9-1 96,-2 0 0,-4 1-149,4-1 78,0 7 0,1-5 111,-1 3 0,1 3 0,4 1 0</inkml:trace>
  <inkml:trace contextRef="#ctx0" brushRef="#br0" timeOffset="7499">9364 1088 7569,'8'8'-644,"-1"-1"628,-7-7 85,6 0 0,-4-7-42,3-2 1,-4-1 27,-1-5 1,2 2-62,3-11 1,-2 4 52,7-5 1,-5 1-95,5-5 1,-5-6 36,4 1 0,0-5-22,0 4 1,3 0-61,-7 0 1,4 6 96,-4-1 1,0 3-25,-5 7 1,5 0 10,0 6 0,2 4 2,-3 0 0,-2 5-8,3-5 0,3 7 108,2-2 0,-2-1-81,2 1 1,-5 0 7,5 5 1,-1 0-122,6 0 0,0 0 70,0 0 1,4 0-210,1 0 1,-1 0-74,-4 0 312,6 7 0,-4 7 0,4 9 0</inkml:trace>
  <inkml:trace contextRef="#ctx0" brushRef="#br0" timeOffset="7746">9555 853 7569,'0'15'-1525,"0"-1"1376,0 1 0,-2-7 378,-2-3 0,0-3-173,-6-2 1,1 0-165,-6 0 0,5 0 27,0 0 0,1 0 81,-6 0 0,-6 6 0,-2 3 0</inkml:trace>
  <inkml:trace contextRef="#ctx0" brushRef="#br0" timeOffset="8990">9790 1000 7569,'8'7'0,"1"-6"-843,-5 4 528,-2-3 0,5-1 624,-7 4-216,0-3 0,1 4-101,4-6 1,-3-1-24,3-4 47,3-3 0,0-5-35,7 3 0,-1-8 75,1 3 0,0-3-51,0 4 1,-1-1 12,1 0 0,0-4-7,-1-1 1,1-1-7,0 1 1,4 4 6,1-4 0,0 4-2,-6 1 0,6 2 20,-1 3 1,1-1-21,-5 6 1,-5 0 35,-1 5 0,-1 2-41,2 3 1,-3 3 1,-7 6 0,0 8-19,0 2 0,-2 2 26,-3-1 0,2 3-31,-7-4 1,5 4 24,-4 1 0,5-6 31,-1-3 0,4-4-31,1-1-22,0-7 29,0 5-101,6-11 0,2-2 42,7-10 1,-2 2 37,-3-2 0,3 0 0,-3-5 0,1 1-11,-1-1 1,1 0 23,-6 1 1,2 5-51,-2 4 202,-4 4-116,6 1-13,0 0 1,-6 1-28,4 4 1,-3 4 8,-2 5 1,1-1-24,4-3 1,-3 3 32,3-3-38,3 3 1,0 0 20,7-3 0,-5 1-430,-1-6 425,1 7 0,11-4 0,2 7 0</inkml:trace>
  <inkml:trace contextRef="#ctx0" brushRef="#br0" timeOffset="9230">10863 927 7569,'8'6'283,"-1"2"-196,-7 7 0,0-5-43,0 0 0,-2-7-155,-3 2 1,-3-4-73,-6-1 1,-6 0 114,0 0 1,-6 0-123,2 0 0,-2 0 81,1 0 0,-3 5-215,4 0 150,3 0 28,-7-5 0,12 0 146,-4 0 0,4 0 0,1 0 0</inkml:trace>
  <inkml:trace contextRef="#ctx0" brushRef="#br0" timeOffset="9446">10790 677 7569,'8'6'-87,"-2"-3"1,-6 7-2,0 2 1,-1-1 68,-4-1 1,-5 3 3,-9-3 0,-3 3 36,-2 2 0,-4-2-300,4-4 0,-4 3 279,-2-7 0,8 6 0,0-3 0</inkml:trace>
  <inkml:trace contextRef="#ctx0" brushRef="#br0" timeOffset="10064">11245 838 7569,'0'10'0,"0"0"0,-1 0-838,-4 4 150,-3-5 763,-7-3-8,0 1 1,1-6-57,-1 4 1,0-10 52,1-4 0,0-6-106,5-5 1,-3 2 1,7-6 0,0-1-5,5-4 1,0-1 8,0 1 0,2 1 32,3 4 0,-2-2-28,7 6 1,0-3 57,5 8 0,-1-2-18,1 7 1,0 3 92,-1 2 1,1 5 0,0 5 0,4 5-86,1 10 1,-2 1 35,-8 3 0,1 9-17,-6-4 1,0 11 107,-5-1 1,-2-2-95,-3 3 1,-3-3 107,-6 2 0,-8 2-106,-2-7 0,-2 6 2,1-6 0,-7-1-113,2-9 0,-1 2 77,7-6 1,-3-1-122,8-4 1,-1-2-34,6-3 10,-1 3 79,0-11-182,7 4 213,1-6 11,14-13 0,6 8 62,7-9 0,1 7-75,-2-3 0,-2 5 29,2-4 0,4 5-14,2-1 1,1 4-153,-2 1 1,4 0 90,-3 0 1,-2 0-129,1 0-17,-6 0 210,3 0 0,0 6 0,2 2 0</inkml:trace>
  <inkml:trace contextRef="#ctx0" brushRef="#br0" timeOffset="11616">11201 1500 6551,'9'-10'-10,"-5"0"1,0-4 50,1-6 0,-2-6-33,7 1 1,-1-4 23,6-5 1,0-4-20,0-6 1,-1 0 16,1 0 1,0-5 23,-1 0 0,6-12-55,0 3-631,6-11 654,-10-5 1,10-1-25,-6-3 0,-6 3-5,-4 1 1,-7 7-186,2 4 0,-3 4-19,-2 5 0,0 5 211,0 10 0,-5-2 0,0 7 0,2 1 0,1 2 0,2 2 0</inkml:trace>
  <inkml:trace contextRef="#ctx0" brushRef="#br0" timeOffset="12107">11598 1103 7569,'8'-7'-464,"-3"-2"1,2-4 361,-2-2 1,6-6 108,-1-4 1,-2 1-76,2-6 1,-5 2 61,5-11 0,-5 5-191,4-5 3,-5 0 168,2 1 26,1 2 0,-6 7 0,6-1 0</inkml:trace>
  <inkml:trace contextRef="#ctx0" brushRef="#br0" timeOffset="12460">11613 1103 7303,'8'0'56,"4"-2"-451,-8-3 183,8 4 151,-4-12 1,7 9 8,-1-5 1,1 0 41,0 0 0,4-4-8,1 3 1,1-3 25,-1-2 0,-2 0-8,6 1 0,-4-3 120,4-2-112,-6 2 5,4-10 1,-8 9 83,1-7-75,0 1 12,-7-6 1,3 2 11,-6 4 0,-2-2-52,-7 6 1,-11 1 2,-10 4 1,-2 5-22,-3 0 1,-6 7-115,-3-2 1,2 5-234,-3 5 188,8-3 183,2 4 0,2 1 0,6 1 0</inkml:trace>
  <inkml:trace contextRef="#ctx0" brushRef="#br0" timeOffset="13153">11863 1176 7569,'8'2'-298,"-3"3"-371,-4-3 565,6 4 0,-5-8 114,3-2 0,-4 0-10,-1-5 0,0-1-1,0-5 0,2 0-61,3 1 62,-4-8-7,12 0 0,-6-3-30,3 1 33,3-1 4,-5-4 1,8-2-3,4-4 0,-4 3 18,4-8 1,1 1 1,-1-5 0,-1 7-4,-4 2-13,0-2 0,-1 12 0,1-3 2,0 14 4,-7-1-4,5 7 1,-10 1-4,7 7 7,-7 0-18,4 0 1,-7 7-3,0 3 1,0 9 2,0 6 0,0 3-6,0 1 1,-2 2-7,-3 3 1,4-1-3,-4 6 1,3-6 66,2 1-51,0-3 1,0-1 0,0-1 145,0 0-140,0 1 19,0-1 1,0-4 5,0-1 1,0-4 13,0 4-15,0-6 0,-1 2-30,-4-10-15,3 3-88,-5-12 33,7-1 0,0-8 55,0-7 0,0 1 15,0-1 1,5-5 3,0 1 1,0-1 1,-5 6 0,2-6 5,3 0 0,-4 1 20,4 4 1,-3 0 11,-2 1 0,0-1 140,0 0-168,0 7 63,0-5-29,0 11 0,-7-4 14,-2 6 0,0 0 3,0 0 1,-1 0-46,-5 0 1,-1 1-3,-4 4 0,2-3-46,-6 3 63,6-3-6,-4 4 0,3-4-194,-1 3-31,1-4 172,4 6 1,0-6-254,1 4 27,-1 3 257,0-6 0,7 11 0,1-5 0</inkml:trace>
  <inkml:trace contextRef="#ctx0" brushRef="#br0" timeOffset="13741">12245 1279 7569,'8'0'-465,"-1"0"296,-7-6 0,5-2 173,-1-7 1,1 0-54,-5 1 1,2-3-8,3-2 106,-3 2-6,4-11 0,-6 7-104,0-3-25,7-4 56,-6 5 0,6-5 0,-7 4 1,5-4 3,0 4 0,4 2 7,-4 3 1,2-1 5,-2 5 6,-4-9 0,11 19 21,-7-10-6,0 10 1,-4 1 123,4 8-122,-3 5-3,4 5 0,-6 3-50,0 2 59,0-2-41,0 10 1,-1-5-2,-4 2 1,3 2 26,-3-6 1,4 4-6,1-4 1,0 4-28,0-4 3,6 0 13,-4 1 1,11-5 197,-3 4-183,-4-10 13,7 3 0,-5-10 6,7 7 0,0-7-14,-1 2 1,1-5 2,0-5 0,0 0 17,-1-10 1,1 4-1,0-9 1,-7-3-63,-3-1 53,3-4-8,-6-1 0,4-1-259,-6 1 116,0-7-1,-6-1 135,4-8 0,-11 8 0,5 1 0</inkml:trace>
  <inkml:trace contextRef="#ctx0" brushRef="#br0" timeOffset="15437">7056 1235 7569,'-8'7'-454,"1"-6"414,1 6 0,3-7-168,-7 0 162,7 0 0,-10 0 0,3 0 103,-3 0 1,3-2 16,0-3 1,0 2 7,-4-7 1,1 1 4,3-6 1,-3 0 3,3 0 1,3-4 73,2-1-104,4-6-11,1 3 0,1-6 1,4-1 6,4-5 0,12-3-84,3-6 4,-3 0 0,12-10 18,-3 0 0,2-5-110,-2 10 0,-3 0-5,-2 5 1,3 2-140,-4 2 0,-1 6 259,1 10 0,-6 2 0,4 8 0</inkml:trace>
  <inkml:trace contextRef="#ctx0" brushRef="#br0" timeOffset="17872">6409 1794 7569,'9'-10'-298,"-4"0"-308,-4 7 514,6-4 168,-6 1 0,4 4-50,-10-3 38,4-3-11,-12 7 0,9-6-82,-5 7 88,-1 0-28,-5-7 0,-1 6 16,-4-4 0,4 2-58,-4-2 1,-1 3 1,1-3 0,-4 4-9,4 1 0,-4 0-8,4 0 1,1 6-65,4 4 106,0 3-14,0 2 1,2-1 15,4 1-10,-4 0 14,11-1 0,-5 1 7,7 0 1,0 0-18,0-1 0,7 1 1,3 0 0,4-1-2,6 1 0,-2-2-2,6-3 1,-1 1-17,2-6 20,3 0-1,-6-5 0,3 0 0,-1 0 0,1-6-19,-2 4 0,3-11 3,-6 3 1,-2-8 7,-9-1 1,4-3-1,-3 3 0,-3 2-10,-2-2 13,-4 2-4,-1 3 1,-6-1-189,-4 0 185,-3 7-8,-2-5 1,-4 10-236,-1-7 106,0 7 3,-1-10 1,5 11-311,-4-3 348,4 4 96,1 1 0,0 6 0,1 2 0</inkml:trace>
  <inkml:trace contextRef="#ctx0" brushRef="#br0" timeOffset="18163">6409 1838 7569,'9'15'-163,"-4"-1"0,-2 1-216,2 0 1,-4 1 250,4 4 317,-3-4 0,-2 12-87,0-4-68,6-3-9,-4 1 1,5-3-81,-7 1 79,0 6 1,0-8-23,0 6 1,-7-1-1,-3 3 2,-3-1 1,-2-5-5,1 4 1,-3 1-14,-2 4 1,1 0 13,-7 1 1,1-1 28,-6 1 1,3-1 2,2 0 1,-3-4-147,4-1 125,3-6-5,-7-3 1,12-4-296,-4-6 138,4 0-167,7-5 152,-4 0 1,12-8 164,-4-7 0,3-6 0,2-8 0</inkml:trace>
  <inkml:trace contextRef="#ctx0" brushRef="#br0" timeOffset="18945">6689 1926 7569,'14'15'-159,"-5"-1"0,2 1-543,-6 0 213,6-7 489,-9 5 0,6-11 397,-3 3-35,-3-4-308,11-1 1,-12-1-169,4-4 1,2-3 98,-2-7 0,1 0-5,-1 0 0,-3 1 20,3-1 1,-4 0 2,-1 1 0,0-1 105,0 0-106,0 7-21,-6-5 1,3 10 123,-7-7-110,0 7 34,-5-4 0,1 7 90,-1 0 0,0-5-88,0 0 1,1 0 10,-1 5 1,0 2-51,1 3 34,-1 3-3,0 0 1,5 5-66,1-3 65,5 10-10,-9 3 0,10 1-17,-7 1 21,7-1-14,-4 12 0,7-10 3,0 4 0,2-4 36,3 3 1,3-6 7,7-3 1,0-4 1,-1-1 50,1-1-82,6 1 1,-3-7 76,7-3-68,-1 3-35,6-6 1,-1 4 4,0-6 0,1-6-19,-1-4 1,1-5-13,-1-4 1,2 1 8,3-7 0,-4-4-11,-1-5 1,0-7 7,-4 2 1,-4 1-9,-1-1 1,1 5 99,-1-6-76,-1 8-5,-4-4 0,0 6 60,-1 1-50,1 0 1,-5 1-98,0 3 99,-7-2 1,3 10-14,-6-2 1,0 2-32,0 3 20,0-1-15,0 7 1,0-5 14,0 11 74,0-4-24,0 19 0,-5-4-55,1 11 1,-3-4 3,2-1 0,2 5 29,-7-1 1,5 7-1,-5-1 0,5 7 0,-4 3 0,-1 1 1,-5-2 0,5 4-74,1 6 58,-1 0 5,-5 0 0,2 0 12,3 0-12,-3-6 13,12-2 1,-8-7 0,4 0 0,4-6 49,-4-3 8,3-4-58,9-1 0,1-9 5,7-6 1,4-6-23,1-9 1,6-6 19,-1-4 1,2-9-14,3-5 12,-1-4-28,0-7 1,7 2-5,4-5 1,-3 5-36,2-1 0,-1 3-127,1 2 1,2 7-179,-7 3 164,-6 2 66,0 10 0,-12 0 136,4 8 0,-4 6 0,-1 1 0</inkml:trace>
  <inkml:trace contextRef="#ctx0" brushRef="#br0" timeOffset="19412">7659 2058 7569,'0'9'-1474,"0"-3"1961,0-6-426,-7 0 0,4 0-39,-7 0 0,0 0-34,-4 0 0,-6 2-3,1 3 0,-1-2-64,5 7 80,-6-1 0,5 6 1,-1-5-8,8 0 26,-1 0-13,2 4-14,1 1 1,7 0 17,0-1 1,0-4 9,0 0 0,2-2 11,3 2 0,8-2 8,6-3 0,7-3 80,-1 3-96,3-4-23,1-1 0,5-5 6,1 0 1,-3-6 9,-7 1 1,1-8-2,-6-1 1,-2-1-21,-9 5 0,3-4-2,-7-1 0,0-1 2,-5 1 10,0 4 1,-2-4 4,-3 11-183,-3-5-1,-7 13 164,-6-12 0,-2 11-345,-6-3 163,-1 4-28,1 7 219,-1 2 0,1 7 0,0 0 0</inkml:trace>
  <inkml:trace contextRef="#ctx0" brushRef="#br0" timeOffset="19963">7806 2117 7569,'0'15'0,"0"-5"-185,0-1 175,0 1-9,0 5 1,0-5-143,0 0 169,0-1 0,0 6-133,0 0 0,0-5 87,0-1 0,0-4-180,0 5 97,6 0 132,-4 5-8,11-7 0,-5 3-7,7-6 0,0 0 35,-1-5 1,8 0 60,2 0 1,-1-5-53,1 0 0,3-8 22,7-2 0,-3-1-61,3-8 22,4-1 1,-7-4 34,3-1-150,4-6 113,-7 5 0,5-11-53,-7 3 0,0-9 51,1-1-3,-7 0 0,3 10-7,-7 0 0,-4 6 36,-5-1 0,-7 5 11,2 4 1,-3 4-84,-2 6 38,-7 0 1,-3 7 25,-9 3-142,-4 4 120,-6 1-40,-1 6 1,6-3-4,-1 7 1,1 2 38,-6 7 1,6-1-5,-1 7 0,7-2 22,-1 1 1,2 4 8,3-4 1,-1 11-19,0 4 1,1 2 10,-1-2 0,7 3-34,3-2 1,3 0-12,2 0 0,0 0-5,0-5 0,8-1-2,7-5 1,1-4-82,9-1 0,-6-6-8,6 2 1,-1-2-152,6 2 0,4-9 261,0 4 0,1 3 0,-6 5 0</inkml:trace>
  <inkml:trace contextRef="#ctx0" brushRef="#br0" timeOffset="20764">9290 2132 7569,'9'0'-1008,"-3"6"988,-6-4 4,-6 11 0,2-11 174,-5 3-158,5-4 0,-9-1 2,3 0 0,-3 0-1,-1 0-1,-8 0 1,6 0-1,-4 0 1,-2-5-1,-3 0 0,2 1 0,-1 4 0,4 0-163,-4 0 160,-1 0 1,-3-2-137,4-3 62,-4 3 0,7-4-1,-4 6 0,4-5 78,6 0 0,-6 0 0,-2 5 0</inkml:trace>
  <inkml:trace contextRef="#ctx0" brushRef="#br0" timeOffset="21124">8952 2308 7569,'9'10'211,"-5"0"1,-2-5-504,-2 5 173,0-7 66,0 3-12,-6-6-161,-3-6 135,-5 4 0,-1-11 40,0 3 1,1-1-70,-1 1 0,-5-3 112,1 3 1,-1-3-47,5-2 1,1 1 193,-1-1-140,0-6 0,1 4-40,-1-2 218,0-4-171,7 7 7,-5-6 1,10 1 11,-7-3 1,7 1-26,-2-2 0,3 6 3,2-6 1,7 2-154,2-1-22,4 3 172,9-1 1,-4 6-301,6-3 122,1 2 64,4 2 1,7 6 112,3-1 0,4 7 0,1-4 0</inkml:trace>
  <inkml:trace contextRef="#ctx0" brushRef="#br0" timeOffset="21749">9805 1955 7569,'8'7'-358,"5"-5"-45,-11 11 1,4-10 316,-6 7 1,2-7 221,3 2-157,-4 3 41,6-6-5,-14 4 0,4-1 136,-7 0-132,7 0 1,-10 0 22,3 0 1,2 0 3,-2-5 1,1 0 70,-6 0-89,7 0 0,-5 0-26,3 0 1,2-2-1,-2-3 1,7 2-117,-2-7 141,-4 0-9,8-4 1,-6-3-170,7-2 155,0 2 1,7-4 0,1 1-9,7 1 0,-1-1-45,1 6 1,0-1 15,0 0 0,4 5 39,1 1 0,4 5-3,-4-1 1,-1 4 14,-4 1 0,-5 1 7,0 4 1,-7 0 93,2 10-112,-3-4 0,-4 15 62,-3-6 0,-3 6 74,-7-1-100,0 2 0,-1 3 8,-4-1 1,4 1-21,-3-1 0,-3-1 2,3-4 0,-1-1-26,5-3 0,6-4-10,-1 4 1,2-4-95,-2-1 123,-3-7-54,5 5-9,-1-5 49,3 7-32,6-7 0,0 0 21,0-3-52,0-3 1,2 4 47,2-6 1,5 0-21,5 0 1,1-5-10,0 0 1,6-4-5,3 4 0,4-2-34,2 2 1,-1 2-131,0-7 0,6 5-111,-1-4 171,0 5 0,-9-2 140,-1 6 0,-6 0 0,4 0 0</inkml:trace>
  <inkml:trace contextRef="#ctx0" brushRef="#br0" timeOffset="22330">10275 2294 7569,'8'14'-665,"-1"-4"650,-7 0 1,2-7 189,3 2-105,-4-3-18,6-2-92,-1-7 0,-4-1-152,3-7 0,3 1-33,2-1 78,-4 0 127,7-6 1,-5 5-13,7-4 1,0-1 26,0 1 0,-6 1 7,1 4 0,-2 5-15,2 0 36,3 7 0,-5-4 71,7 7 1,-5 0-40,0 0 1,-7 2-33,2 3 1,1 0-6,-1 10 1,0-4-4,-5 9 1,0-4-16,0-1 1,-1 4-6,-4 1 1,3 1 0,-3-1 0,3-2-5,2 6 0,0-6 17,0 2-7,0-4 70,0-8 8,0 5-83,0-5 5,0 1 1,7-3-41,3-6 1,-2-6-50,2-4 70,0-3 1,4-2-8,1 0 0,-5 1 0,0-1 7,-7 0 6,10 7 0,-7-5 13,4 3-25,3 4 55,-5-1 1,2 2 36,0 0-42,0 0 0,5 7 8,-1 3 0,-1-2-20,-3 7 0,3-5 4,-3 5 1,-2 0-61,2 4 59,0 1-7,-2 0 0,5-6-176,-3 1-14,3 0 176,2 5 1,-6-5-167,1-1 170,0-5 0,11 15 0,2-2 0</inkml:trace>
  <inkml:trace contextRef="#ctx0" brushRef="#br0" timeOffset="22605">11422 2191 7569,'0'9'0,"0"1"-837,0 0 350,6-2 319,-4 5 1,5-9 540,-7 5-126,0-5-161,0 9 1,-7-12 17,-3 4 0,-5 2-149,-4-2 0,3 0-4,-4-5 0,-1 0-1,1 0 0,-4 0-93,4 0 1,-4-2-133,4-3 258,-6 3 1,9-9 16,-2 6 0,3-6 0,1 2 0</inkml:trace>
  <inkml:trace contextRef="#ctx0" brushRef="#br0" timeOffset="22950">11672 2367 7569,'8'0'-110,"-2"0"182,1 0-129,-5-6 1,4-3-97,-6-5 1,0-6 71,0 0 0,0-11-132,0 2 1,-2-10 212,-2 0 0,2-10 0,-5-4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2:45.5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26239 1970 7569,'14'0'-73,"8"0"0,-6 2 0,4 1-323,-4 2 1,3 1 264,1-1 0,0-3 122,-6 3 0,1-3 9,0-2 0,-1 6 0,1 2 0</inkml:trace>
  <inkml:trace contextRef="#ctx0" brushRef="#br0" timeOffset="1210">26459 2014 7569,'-10'0'-167,"1"0"154,5 0 0,-9 0 60,3 0 75,4 0 0,-7 0-48,3 0 0,-5 0 37,-4 0 1,1 0-70,-7 0 1,2 0 70,-1 0 0,-4 0-83,4 0 0,1 0 52,-2 0 0,2-5-4,-1 0 0,-2 1-44,6 4 0,-6 0-3,2 0 0,-4 0-28,-2 0 0,-6 4 66,-3 1 1,-3 5-66,-2-5 1,-2 6 54,-3-1 0,2-3-111,-7-2 0,6 1 69,-1-1 0,2 0 30,-2-5 0,-5 0 34,-10 0 0,4 0 9,-4 0 1,1 0 75,4 0 0,-3-5-69,8 0 1,-2 0-85,2 5 0,-3 0 73,3 0 0,-4 0-89,-6 0 1,3 0 77,-2 0 0,4 5-143,5 0 1,3 0 27,7-5 1,0 2-52,0 3 1,0-4 71,0 4 1,0-3-16,0-2 1,-5-2 81,0-3 0,-5 2-49,5-7 1,1 7 71,9-2 0,0-2-15,10 3 1,-4-1 12,9 5 0,2-2 13,3-3 0,2 3 100,3-2-242,-1 2 1,0 2 77,1 0-154,5 0 0,1 0 51,3 0 136,4 0 105,-6 0 1,2-2-123,0-3 0,0-3 25,5-6 0,-4-1 116,-1 0 1,-5-1-17,5-4 0,-5 2 24,5-6 1,-5-1-42,6-4 1,-1-1-143,5 1 0,0-7 48,0-3 0,0-4-110,0-1 1,0-6 85,0-4 1,0-2-93,0 2 0,5-6 8,-1 6 1,1-11 27,-5 6 0,0-1-8,0 6 1,0 3 31,0 7 1,0 1 102,0 4 1,0-2-24,0 7 0,0 0 52,0 4 1,5 1-150,0 0 1,7-1 6,-3 1 1,0-5-113,0-1 1,-4 1 48,5 5 1,-7-1 12,2 1 1,-3 1 34,-2 3 1,0-1-121,0 7 0,0 4-12,0 5 67,0 0-49,0 2 2,0-5 12,0 12 0,6-6 76,4 7 1,-2 0-46,2 0 0,0 7 34,5 2 1,-6 0 42,1 0 0,0 0-20,5 0 1,-2-1 82,-3-3 1,3-3-30,-4 3 1,5-3 126,0-2 0,1 0 45,0 0 1,6-5-107,3 0 0,4-7-39,2 3 0,7-5 7,7 0 1,8 4-180,12 0 0,-3 0 51,2-4 0,4-1-81,2 0 0,13 5-91,1 1 0,5 0 210,-10 0 0,-1 1 166,-8 3 1,-6 3-102,-9-3 1,5 3 48,0 2 1,3 7-66,12 3 1,-4 8-149,8 1 1,-6 1 64,-8-5 0,-1 1-69,-9 4 1,5-4 85,5 4 0,-2-4-26,6-1 1,-6-1 48,2 1 1,-5-7-49,-5-3 0,-10-3 169,-10-2 0,-4 0-75,-6 0 301,-3 0-64,-6 0 257,-7 0-487,-1 0-86,-7 6-7,0 2 0,0 7 47,0 0 0,0-5-6,0-1 0,0-4-38,0 5 97,0 0-17,0 5 75,-7-1 1,1 6-40,-4-1 0,-1 3 112,6-3 1,-5 6-27,5 9 0,-5 4-49,5 6 1,-5 1-15,6 4 1,-1 12 1,5 12 1,0 9-298,0 11 1,1-5 246,4 1 1,-2-3-98,7-8 0,-5 1 60,5-6 0,-7-6-18,2-3 1,2-10-128,-2-5 1,1-5 92,-1-5 0,-3-3-115,2-6 1,-2-8 93,-2-2 0,0-9-568,0-1 419,0-7 0,5 2 194,0-10 0,1 2-168,-1-7 0,-1 1-250,5-6 470,-5 0 0,9-6 0,-5-2 0</inkml:trace>
  <inkml:trace contextRef="#ctx0" brushRef="#br0" timeOffset="-161496.46">31060 4792 7569,'8'15'-444,"-1"1"418,-7 4 0,0-2 27,0 6 1,0 1 10,0 4 1,1-4-87,4-1 0,-3 1-81,3 4 166,-4 1 1,4-1-39,0 0 1,2 1-88,-2-1 0,-4 1-39,4-1 1,2-4 71,-2-1 0,1-1-117,-1 1 198,-3-2 0,11-8 0,-5 1 0</inkml:trace>
  <inkml:trace contextRef="#ctx0" brushRef="#br0" timeOffset="-161116.46">31178 4719 7569,'14'0'0,"1"0"-139,0 0 1,-1 5-196,1 0 0,0 4 413,-1-4 0,3 7-42,2-2 1,-2-2-41,2 2 0,-2 4 2,-3 6 0,1 1-3,0-1 0,-2 3 14,-3 6 1,3 0 0,-3 1 0,1 4-11,-1 0 1,-2 10 1,-3-4 1,-4 5-158,4-5 0,-5 2 155,-5 2 0,-3 0 0,-6 0 0</inkml:trace>
  <inkml:trace contextRef="#ctx0" brushRef="#br0" timeOffset="-160586.46">31868 4631 7146,'-8'14'-51,"-3"6"12,6 0 0,-5 11-74,5-2 1,-5 4 65,6-4 0,-3 0 3,2 1 1,3-1 21,-2 1 1,2-6 39,2 1 0,0-6 3,0 6 1,2-6 79,2 6 0,3-6-66,3 6 0,8-5 21,-4 4 1,6-4-97,0 4 0,3-6 72,6 2 1,0 1-1,1-1 1,-1 4 2,1-4-35,-1-1 0,0-11 0,1-1 0</inkml:trace>
  <inkml:trace contextRef="#ctx0" brushRef="#br0" timeOffset="-158336.46">32324 4836 7569,'0'9'-487,"0"-3"0,-2-6 498,-2 0 32,2 0 0,-6 0 19,3 0-25,3 0-2,-11-6 0,10 4-124,-7-3 105,7 3-16,-10 2 1,10 0 14,-7 0-12,6 0 118,-9 0 1,5 0-106,-6 0 0,4 0 7,0 0 30,0 0-77,-5 0 1,1 0 5,-1 0 1,5 0-14,0 0 1,6-4 25,-6-1-9,6-7 1,-4 4-11,3-7 0,4 6 10,-4-1 1,3 5 17,2-5 0,2 5-11,3-5 0,-2 2 27,7-2-18,0-3 1,4 7 0,1-4 1,-5 3 11,0 7 0,-1-4 1,6-1 0,-2 1-11,-3 9 1,3-1-2,-3 5 0,1 6 24,-1 5 0,3 1-21,-3-2 1,-4 3 49,-1 2 1,2 4-55,-2-4 1,0-1-1,-5 2 1,0-2-5,0 1 0,0-3-2,0-6 1,0-5-19,0 0 37,0 0-9,-7 4-5,6 1 1,-6-5-7,7 0 1,-5-6-8,0 6 1,0-5 0,5 5 1,0-5-9,0 5 0,2-7-5,3 2 1,-2 1 21,7-1 1,-5 5-14,5-5 18,-1 6 0,6-7-11,0 5 1,-5-5-164,-1 1 0,-4 1 32,5-1 138,-7 0 0,17 1 0,-4 3 0</inkml:trace>
  <inkml:trace contextRef="#ctx0" brushRef="#br0" timeOffset="-157948.46">32471 4807 7569,'7'8'0,"-1"0"7,4-3 19,-3 3 1,-7 2-279,0 0 154,0 0 0,0 5 59,0-1 1,0 1-95,0 0 1,0-1-17,0 1 1,0-5 80,0 0 71,0-1 0,1 6-2,4 0 0,3-2 0,7-3 0,0 3-27,-1-3 0,1 3 7,0 1 0,4-1 19,1-3 0,6 3 0,-3-5 0</inkml:trace>
  <inkml:trace contextRef="#ctx0" brushRef="#br0" timeOffset="-157664.46">32280 4469 7569,'7'8'0,"1"5"0,6-5 0</inkml:trace>
  <inkml:trace contextRef="#ctx0" brushRef="#br0" timeOffset="-157181.46">33030 4939 7389,'0'-8'-288,"-7"2"1,4 6 15,-7 0 215,0 0 1,-4 0-21,-1 0 0,0 0 37,0 0 1,1 0-6,-1 0 0,-1 0-29,-4 0 1,4 0 24,-4 0 1,-1 0 48,1 0 0,-6 0 0,3 0 0</inkml:trace>
  <inkml:trace contextRef="#ctx0" brushRef="#br0" timeOffset="-156872.46">32897 4778 7569,'0'14'0,"5"6"-97,0 0 0,0 6-78,-5-2 0,2-1 117,3 2 1,-4-1-57,4 5 0,-3-4-44,-2-1 1,1-1 115,4 2 0,-3-2-124,3-4 0,-2-2 166,2 2 0,3-2 0,7-3 0</inkml:trace>
  <inkml:trace contextRef="#ctx0" brushRef="#br0" timeOffset="-156538.46">33162 4748 7569,'15'8'-207,"-6"4"37,1-7 0,-6 1 106,0-1 0,-2 3-76,-2 7 0,0-4 66,0 4 0,-2-3 113,-2 7 1,0 4-33,-6 2 0,7 1 26,-2-2 1,-1 4-39,1-4 0,0 4 14,5 2 0,0-3-162,0-2 1,0 1 152,0-6 0,0 6 0,0-3 0</inkml:trace>
  <inkml:trace contextRef="#ctx0" brushRef="#br0" timeOffset="-156031.46">33103 4293 7569,'10'1'-797,"0"4"298,-7-3 709,10 4-25,-5 1 0,2 1-254,0 7 1,-5-1 77,5 1 1,-1 1-19,6 4 0,0 1 56,-1 4 1,1 3 8,0-4 1,0-1 8,-1 1 0,1 1 1,0 4 1,-6 2-7,1 4 1,-6 2 20,0 7 1,-2 2-127,-2 3 1,-2-2 97,-2 7 0,-5 0-179,-5 5 1,-1 0 99,0 0 0,-4 1-240,-1 4 0,-1 3 18,1 6 0,4-6 1,-5-2-1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03:39.2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3440 338 6348,'-8'-6'77,"2"4"0,6-11 43,0 11 135,0-4-154,0-1 160,0 6-63,0-6 186,6 7-192,-4 0 1151,4 0-1127,-6-7-44,0 6 434,0-6-426,0 1-189,-6 4 0,-2-4 65,-7 6 0,0 0-12,1 0 0,-3 0 41,-2 0 1,-4 0 11,-7 0 0,1 0-61,0 0 0,-7 0 0,-4 0 1,-2-5 56,-2 0 1,0 0-27,0 5 0,4 0-52,1 0 0,0 0 37,-5 0 0,3 0-13,-3 0 0,-3 0-17,-12 0 0,-6 0 1,-4 0 0,2 0-22,-2 0 1,11-5-7,-6 0 1,0-6-46,-9 1 1,-9 2-163,-6-2 0,6 7 197,-1-2 1,8-2 5,6 2 0,-4-1-8,-1 1 1,1 3 10,-6-3 0,6-1-105,4 1 0,-1-2 108,6 2 0,1 4 0,4-4 0,0 2-47,0-2 1,-4 3 34,-1-3 1,0 4-3,5 1 1,4-5-1,6 0 0,0 0-2,10 5 0,3 0 11,1 0 0,9 0 0,2 0 1,1-2 248,-2-3 1,3 4-222,2-4 0,4 3 135,-4 2 1,4 0-151,1 0 1,0 0 1,1-1 4,-1-4 1,5 3-3,0-3 0,5 3-4,-4 2-4,5 0-49,-2 0 33,6-6 14,0 4 81,0-4-97,0-1 0,6 6-1,4-4 0,3-2-20,2 2 1,1 0-77,4 5 1,3-1 17,6-4 1,2 3 48,3-3 0,4 2 11,6-2 1,7 4-16,3-4 0,16 3 7,8 2 0,7 0-181,3 0 1,-3 0 234,-6 0 0,-1 5-12,-9 0 0,3 5 87,1-6 0,2 8-115,4-2 0,-4 3 2,3 1 0,-8-4-94,-1 0 1,6 0 66,8 5 1,2-2-43,-1-4 1,-4 3 70,-7-7 1,2 5-13,4-6 1,-3 6-47,8-5 0,-8 5 1,3-5 0,-6 5 117,-4-5 0,-9 1-82,-6-1 0,-6-3 96,1 3 1,-4 1-45,-1-1 1,-4 0 8,-1-5 1,-7 0 10,3 0 1,-11 0 10,-4 0 0,-4 0 435,-1 0-451,0 6-318,-1-4 185,-6 5-44,-1-7 0,-7 1-19,0 4 170,0-3 0,-2 9-6,-3-6 0,-9 2 112,-11-2 1,-11 1-95,-8 4 0,-5 3 128,-14-3 1,-1-2-105,-15 2 0,-9 1-209,-5 9 1,41-12 0,0 0 133,-2 2 0,0 0 1,1 0-1,1 1-13,-41 8 0,42-8 0,-1-2-74,-41 6 0,40-8 0,-2 0 104,4 1 0,0-1 0,-1 0 0,1-1-63,-42 4 1,-7-3 11,7-7 1,43 0 0,-1 0-29,-4 0 0,2 0 0,-44 0-69,4 0 0,5 0-77,10 0 0,-2 0 8,1 0 0,4 0 69,-3 0 2138,9 0-1313,10 0 0,9 0-349,6 0 0,8 1-254,6 4 0,7-3-58,9 3-292,-1-4 259,7-1 0,5 0 39,12 0 1,9 0 118,17 0 0,12-1-284,17-4 1,9 3 89,15-3 1,9 4-283,-4 1 1,7 0 349,-7 0 1,3 0 8,-43 0 0,2 0 0,-1 0 0,1 0 60,-1 0 0,0 0 0,0 0 0,0 0-1,-3 0 1,1 0-1,4 0 1,2 0-36,1 0 0,0 0 1,1 0-1,0 0-47,-1 0 1,0 0-1,1 0 1,1 0 44,3 0 0,-1 0 1,-2 0-1,-1 0-123,4 0 1,0 0 0,-4 0-1,-1 0 17,-3 0 1,0 0-1,2 0 1,-1 0 18,-3 0 1,0 0 0,-2 0 0,0 0 18,41 0 1,-14 0 1,-21 0 1,-12 0 121,-12 0 0,-9-5-101,-5 0 1,-14 0 132,-11 5 0,-19 0-10,-25 0 1,-20-5-85,-24 0 1,38 2-1,-1 1-233,-5 2 1,-1 0 0,-5 0-1,-1 0 245,2 0 0,0 0 0,-6 0 1,-2-1 4,-6-2 0,-1 1 1,1-1-1,1-1-141,-2 0 1,0-2 0,1 0 0,-1-1 156,-2 3 1,-1-2 0,1-2 0,0-2-29,-1 1 1,1-1-1,2-2 1,0-1-107,-4 3 1,-1 1 0,0-2 0,0 1-109,5-1 1,1 2 0,0 1 0,1 0 197,-2-2 0,0 0 0,5 1 0,1 0 0,6 1 0,2 0 0,-1-1 0,0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11:12.8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1402 726 8065,'-8'0'339,"0"0"40,5 0-101,-8 0-16,4 0 1,-5 5-29,0 3 1,-2-1-96,-2 1 1,-4 1-31,-4 3 1,-1 0 6,1 0 0,-2-1-48,-3-2 0,2 1 62,-6-1 1,1-4-167,0-1 0,-4-2 72,3-2 0,-8 0-44,-4 0 1,-1-2 24,1-2 1,-3-3-8,3-5 0,-2 0 11,2-1 0,4 1-71,9 0 1,-3 0-63,7-1 0,-2 1 81,1 0 0,3-1-32,-3 1 1,5 0 48,3-1 0,-1 4-38,6-3 0,0 5 2,3-10 0,7 11-3,1-7 0,4 4 33,1-4 0,10 1 2,2 0 0,8 1-95,1 3 1,2 1 84,2 3 0,2 2-8,-2-2 0,2 3-2,-7 1 0,4 0 36,0 0 1,5 0 53,0 0 0,-1 0 150,-3 0 0,5 0-86,3 0 1,1 0 89,-1 0 0,1-1-146,-5-4 1,3 4 18,-3-3 0,-2-1-70,-6 0 1,1 1 60,-6 4 0,0 0-118,-3 0 1,-5 0 61,0 0 1,-5 2-28,1 2 40,3-3 1,-6 6 23,3-3 0,-4-3-84,-4 4 0,-3 0 58,-5-1 0,0 0-80,-1-4 1,1 2 68,0 2 0,-5-3-79,1 3 1,-6-2 73,2-2 0,1 0 0,-2 0 0,2-2-2,-1-2 1,0 1 2,4-5 1,2 0 13,-2-4 0,1-1-20,-1 1 1,6 0-109,-2-1 0,2 5 109,-2 0 0,1 0-60,3-4 0,-2-1 50,6 1 0,-4 4-4,4 0 0,-2 1 5,2-1 0,3-3 3,-3 2 0,2 3-193,2-3 175,0 7-18,0-9 1,-1 8 17,-3-5 1,3 4 50,-4-4-48,4 5 13,1-8 1,0 8 17,0-5 0,0 4 33,0-4-4,0 5-35,-5-8-6,3 4-1,-3-5 0,5 4-2,0-1 1,0 5 9,0-4 1,4 4 9,0-4 25,0 5 0,0-4 60,0 3 7,6 3 0,-5-6-84,3 3 0,3 3-20,-2-4 0,2 3 27,1-2 0,1 2-13,4-2 0,-2-1 21,5 1 1,-3 0-6,3 4 0,1-5 29,3 1 0,2-4 11,3 4 0,-2-6 44,6 2 1,-4-3-73,4-1 1,-6 0-88,2-1 0,-3 1 90,-2 0 1,-1 4-83,-2-1 63,2 7 0,-9-4 17,2 6-39,-8 0 1,-2 2 4,-6 2 0,-2 3-157,-2 5 1,-3 0 86,-5 0 0,0 1-95,0-1 0,-5 0-15,1 1 1,-1-2-259,5-3 214,0 3-167,0-4-177,-1-1-278,1 0 829,0-12 0,5 0 0,1-7 0</inkml:trace>
  <inkml:trace contextRef="#ctx0" brushRef="#br0" timeOffset="1563">2201 172 6992,'0'-6'-128,"0"0"305,0 1 0,0 3 176,0-9-99,0 10-20,0-4 1,4 10-198,0 3 0,1 7 12,-5 2 0,0 4-13,0 0 1,0 2 12,0 2 1,1 3-96,3 1 0,-1 0 54,5-5 0,-4 1 30,4 0 0,0-5-55,5 1 0,3-6 46,0 1 1,5 0-142,-5-3 1,6 2-21,-1-7 0,2 1-131,2 0 1,3-3-147,1-1 0,-2-4 164,-6 3 1,2-3 244,-3-1 0,4 0 0,0 0 0</inkml:trace>
  <inkml:trace contextRef="#ctx0" brushRef="#br0" timeOffset="3518">443 1463 7569,'0'7'-789,"0"-1"1301,0-6-264,-5 0-201,3 0 1,-5 0 1,3 0 1,2 0 8,-7 0 0,1 4-56,-4 0 0,0 1 59,-1-1 0,-3-2-80,0 2 0,-5-3 30,5-1 1,-5 0-112,5 0 1,-5-1 44,5-3 0,-2-4-127,2-9 0,3 2-31,1-5 0,0 3 71,4-3 0,2-5-347,2-4 489,3 1 0,-5-2 0,-1-2 0</inkml:trace>
  <inkml:trace contextRef="#ctx0" brushRef="#br0" timeOffset="3818">50 947 7422,'-2'-7'-339,"-2"3"0,1 1 457,-5-1-218,6 3 0,-5-5-99,3 6-150,2 0 349,-3 0 0,-1 6 0,-1 1 0</inkml:trace>
  <inkml:trace contextRef="#ctx0" brushRef="#br0" timeOffset="4201">1230 1414 7569,'7'6'-1271,"-2"-5"2498,-5 4-1035,-11-5 0,3 0-96,-8 0 1,-3 0-51,-2 0 0,2 0-90,-2 0 0,2 0 97,-1 0 0,-3 0-341,2 0 1,-1 0 75,2 0 212,-3 0 0,3-5 0,-4-2 0</inkml:trace>
  <inkml:trace contextRef="#ctx0" brushRef="#br0" timeOffset="4481">1132 1168 7569,'6'0'-467,"0"2"443,-6 2 0,-1-3 265,-4 3 0,-1-2-78,-7-2-180,-4 0 1,2 0 3,-6 0 0,2-2 5,-2-2 1,-2 3-373,3-3 0,-2-2 380,1 2 0,-2 0 0,4 4 0</inkml:trace>
  <inkml:trace contextRef="#ctx0" brushRef="#br0" timeOffset="4827">1636 1377 7569,'0'-12'268,"0"0"0,-2-5-324,-2 1 1,1-6-277,-5 2 0,4-8-226,-4 0 260,0-1 298,1 4 0,-4-5 0,4-1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03:10.4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60 574 7178,'8'7'-564,"0"-6"1,-5 6 742,2-1 1,0 4 22,-5 10 1,0 4 215,0 11-384,7 9 1,-6 15 148,4 9 1,-3 6-71,-2 4 1,0 9-363,0 6 0,-2-37 0,-1 2 265,1-2 1,-1 1 0,-2 4 0,-1 0 7,1-4 1,0-1 0,-1 2 0,-1 1-18,-1 3 0,1-1 1,2-1-1,0-1-84,0 3 1,0-1 0,1-6 0,0-1-77,-6 44 0,4-3-175,6-12 0,0-4 171,0-6 1,2-8 54,2-11 1,0-5-53,6-10 0,-1-3-16,6-6 0,-5-2 170,0-4 0,1-4 0,5-7 0,-1-2 0,-7 1 0,-4-3 0</inkml:trace>
  <inkml:trace contextRef="#ctx0" brushRef="#br0" timeOffset="1981">119 604 7569,'14'0'-496,"1"0"1,0 0 444,-1 0 0,-4 5 266,0-1 0,0 1-186,4-5 18,1 0 0,5 2 14,-1 3 1,6-4-2,-6 4 1,9-3-33,2-2 0,1 0-66,8 0 0,0 0-3,5 0 1,2 0 79,3 0 1,1-2-65,4-3 1,-1 2 42,-4-7 1,0 2 4,9-2 0,1-3-1,15 4 1,-4 0 4,8 0 1,-3-1-156,-1-5 0,-2 2 142,-4 3 1,6-3-40,-1 3 1,7 2 41,9-2 1,-3 7-45,-3-2 1,4-1 27,-4 1 1,5 0-349,6 5 0,5-5 348,-47 3 1,-1-1 0,49-2 2,-12 5 1,8-1-2,-44-2 0,-1 1 0,0 0 1,1 0 2,2-2 0,0-1 0,44 0 20,-5-5 0,3 0-21,2-5 1,-47 10-1,1 1-6,2-1 0,0 0 1,44-3-9,0-2 0,-2-3 0,-3 3 1,-43 4 0,0-1 6,48-8 1,0 2-4,-5 3 1,0-3 16,-9 3 0,4-3-1,5-1 0,-3 1-11,3 3 0,-8-3 1,-2 3 1,-3 2-43,8-2 0,-6 2 33,11-2 1,-3-1-2,3 6 0,-5-7 1,-10 3 0,4 0-4,6 0 1,5 4 16,1-5 1,-8 5-5,-8-5 1,-7 5-74,-3-5 1,1 7 71,4-2 1,6-1 7,-1 1 0,-1 0-43,-8 5 1,-3 0-8,-2 0 1,-2 0 24,7 0 0,-5 5-7,4 0 0,1 0-25,4-5 0,-7 5-11,-8-1 0,-4 6 61,-5-5 1,-3 2-30,3-2 0,-3-4 182,-2 4 0,2-2-151,3 2 1,-4-3 353,4 3 0,-5-4-352,-4-1 1,0 5 134,-5 0 1,4 2-137,-5-2 0,0-2 0,-4 7 0,4-5 17,0 4 0,1 1-19,-6 5 0,5 0-34,1-1 0,-1-1 33,-5-3 0,1 3-6,-1-3 1,-4 1 29,-1-1 0,-4 2 1,4-7 1,-6 4-27,2-4 79,-4 7-75,-1-4 1,-2 2-5,-3 0 0,3-2 15,-3 1 0,1 5-101,-1-5 0,3 0 71,-3 0 1,-2-1-10,2 2 1,0 2 50,4-7 1,-4 4-4,0-4 1,-5 5-16,5-5 0,-6 6 9,6-1 1,-5 3 2,5 2 1,-5-5-10,5 0 0,-7-1 71,2 6 1,1 0-58,-1 0 0,5-1 32,-5 1-47,0 0 1,0-1-3,0 1 1,1 0-11,-1-1 0,-3 3 1,3 2 1,-4-1-14,-1 7 0,0-1 24,0 6 1,0 1 14,0 3 0,-1-1-30,-4 6 1,3 0 2,-3 5 0,-1-1 5,1-4 0,-5 2 1,5-7 0,-5 5-5,5-5 1,-4 6-4,4-6 0,-5 2 121,5-2 1,-6 2-109,1 3 1,-2 4 171,2-4-162,-3 3-4,-1 3 0,2-1 9,-2 0 1,2 6-7,-3 4 0,1 15-8,-1 4 0,5 4 18,0-3 0,7-12-10,-2-4 0,4-4-33,1 0 1,0-3 18,0-7 1,0-6 7,0-4 1,0-5 16,0-4 0,0 1 7,0-7 0,0 1-15,0-5 0,0-1 23,0 1-44,0 0 0,-5 0-4,0-1 0,-2-4-23,2 0 0,2-7 40,-7 2 1,7-2-115,-2 2 110,-3-3 1,0 4-5,-7-6 0,0 0 1,1 0 0,-1 0 3,0 0 1,1-1 12,-1-4 1,0 3 6,1-3 1,-3-1 90,-2 1 0,1-5-97,-7 5 1,6-5 67,-6 5 0,1-4-27,-6 4 0,1 0 78,-1 5 1,-4-5-49,0 0 0,-7-1 13,2 1 1,-10-2-16,-5-3 1,-7-3-18,-7 3 1,4-3-107,-9-1 0,6 1 103,3 3 0,-6-3-118,6 3 0,-13 2-201,-6-2 0,-4 7 250,-1-2 1,7-2 0,2 2 1,-2 0-6,-3 5 0,-7 5-16,-2 0 0,-5 7 2,5-2 1,-2 3 48,2 1 0,-5-1-32,44-7 1,0-2-1,-1 0 1,-1-1-152,-3-3 0,0 0 1,1 0-1,0 0 190,-3 0 1,0 0 0,1-1-1,1 0-15,-5-1 1,0-1 0,0 2-1,1-1-31,7-3 1,-1 0 0,-8 3 0,0-1-2,1-2 0,0 0 1,-1 3-1,-1 1 16,5-1 0,0-1 0,1 2 1,1 1-6,2-1 0,1 2 0,-3-1 0,-1 0-39,-6 0 0,0 0 0,5 0 1,2 0 31,3-1 0,0 2 1,-4-1-1,0 1-13,-1 1 0,0 1 1,-2 1-1,0 0 8,2 3 1,0 1-1,2-1 1,2-1 2,5-1 1,1 0 0,-7 4-1,0 0 3,-3-2 1,-1 1-1,3 0 1,1 0 0,-1-3 1,0 0-1,4 1 1,1-1 5,-3-2 0,1-1 0,0 3 1,-1 0-1,-1-2 1,-1-1-1,3 0 1,1 1-2,1-3 1,0 0 0,1 0 0,1 0-145,1 0 1,-1 0 0,1-1 0,0 0 193,-1-2 0,1 1 1,0 1-1,0 0 55,-47-3 0,4-3-20,6 2 0,-2 0-60,-3 5 0,4 0 8,1 0 1,8 2-139,12 3 1,-4-2 109,3 7 0,4-5 34,1 4 0,-1-4 177,1 5 1,5-7-136,5 2 1,12 2 342,-2-2 0,10 0-407,-1-5 0,9 0 713,2 0-667,6 0 0,-4 0 404,8 0-382,6 0 0,-1 0 143,4 0-119,4 0-132,-6 0 88,1 0-162,4 0 925,-4 0-761,6-7-21,0 6 38,0-6-45,0 0-44,6 6-46,-4-6-231,4 1 110,1 4-84,-6-4 0,6 4-1063,-7-3 957,0 3 1,0-6-816,0 3 1171,-7-3 0,-7-13 0,-9-2 0</inkml:trace>
  <inkml:trace contextRef="#ctx0" brushRef="#br0" timeOffset="54780.27">5275 3580 7569,'7'0'1050,"4"0"-990,-10 0-150,5 0-277,-1 0-34,-3 0 229,3 6-232,-5-5 0,-1 6 404,-3-3 0,2-3 0,-3 5 0</inkml:trace>
  <inkml:trace contextRef="#ctx0" brushRef="#br0" timeOffset="55584.27">6210 3224 7569,'1'7'0,"3"-3"-442,-3 3 83,5-1 303,-1 1 393,-3 4-345,3-4 13,-10 5 4,-2 1 0,-4-1 0,3 0 1,-3-4 209,3 1-208,-3-1 1,-2-1-11,1-3 1,0-3 16,-1-1 1,1 0-18,0 0 0,0-5-21,-1-4 1,1-2-8,0-1 1,4-4 5,-1-1 0,5-5-84,-4 2 1,5-3 7,-1-2 0,3 1 68,1-1 1,5 5 31,4-1 0,1 2-36,3-2 0,-1 2 96,0 3 0,2 4-5,2-1 0,-6 2-12,2 7 0,-2 0 274,2 4-231,0 0 0,-1 2-32,-2 2 1,0 4-4,-5 8 0,0 3 46,-4 6 1,0 5-41,0 3 0,-1 6-101,-3 2 0,-3 0 44,-5-4 0,-1-1-102,1-3 0,1-3 88,3-6 0,-2 1-9,6-1 1,0-3-64,4-1 0,0-3 66,0 3 1,6-5 60,2 2 1,3-8-66,1-1 1,2-3 117,2 3 0,-1-6-104,6 3 0,-1-4-32,5-1 0,-5-1-32,1-4 1,-1 3-156,5-6 0,-1 5-208,1-1 434,0-3 0,-1 5 0,1-3 0</inkml:trace>
  <inkml:trace contextRef="#ctx0" brushRef="#br0" timeOffset="59512.27">3689 3593 7569,'12'0'-129,"1"0"64,-6 0 1,2-6 268,-5-2-185,6-3 1,-5-3-30,3-2 0,3 1-6,-2-6 0,2 5 14,1-4 1,1-1-5,4-4 0,-2 5 22,5-1 0,0 2-7,0-1 0,3-2 26,-2 6 1,-4-5-26,0 5 1,-3 1 77,-2 7 1,0-2-62,0 6 12,1-6-64,-1 9 1,-1-3 48,-3 8 0,2 3-64,-6 5 0,0 2 50,-4 2 0,1 2-36,3 2 0,-2-1 19,2-2 0,-3-8-9,-1 4 13,0-4 3,0 4 1,2-7-22,2-1 1,-3-5 19,3-5 0,-3 3-94,-1-7 1,5 1 81,-1-4 0,1 0-62,-1-1 1,-1 1 65,5 0 1,-4 0-1,4-1 1,1 1 31,3 0 0,0-1 5,1 1 0,-5 5 142,0 3-101,0 3-51,4 1 1,-1 1 6,-2 3 0,0 3-77,-5 5 1,0 6 15,-4 3 0,4-2-11,0 1 0,5-3 50,-5 3-3,0-5 0,1 8 0,2-4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3.8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236 706 7569,'8'-6'-95,"-1"-2"0,-2-7 67,0 0 49,6 0 1,-8-1-86,7-3 0,-5 2 102,5-2 1,-5 1-107,5-2 1,-2 4 89,2-4 1,-2 4-142,-3 1 0,-4 0 54,4 1 0,-2-1-60,2 0 0,-3 6-58,3-1 0,-4 5-113,-1-5 296,0 7 0,7-10 0,1 5 0</inkml:trace>
  <inkml:trace contextRef="#ctx0" brushRef="#br0" timeOffset="342">457 500 7569,'-7'9'-935,"5"-3"1382,-4-6-287,-1 0 1,-1 0 13,-6 0 0,4 0-60,0 0 1,0 0-41,-5 0 1,-4 0-2,-1 0 1,-1-1-2,1-4 0,2 3-94,-6-3 1,4-3 67,-4-2 0,1 2-104,-2-2 1,-1 2 69,7-2 0,-6-3-15,6 3 1,-1-3-16,5-1 0,2-6-116,4 0 0,2 1 28,7 4 0,0-4 46,0-1 0,3-6-96,7 1 0,1 2 35,14-1 0,-2 1-137,1-1 0,4-3 58,-3 8 0,2-6-208,3 6 408,-7 6 0,4-7 0,-4 4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6:40.2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396 190 7569,'8'7'-45,"-2"-6"0,-4 6-353,3-7 307,-4 0 1,6 2 116,-7 2 155,0-2-27,0 5 1,-2-2-58,-3-1 1,2 6-7,-7-5 0,1 5-44,-6-5 0,-1 6 1,-4-1 1,-3-2-28,-6 2 1,-2-7-105,-4 2 0,4-3 51,-3-2 0,3-7-150,2-2 0,1-6 18,3-5 1,4 2 82,6-6 0,7 4 76,3-4 1,5 1-45,5-2 1,5-1 99,10 7 1,7-6-41,8 5 1,4 6 13,-5 4 1,0 7 27,-4-2 0,-7 11 94,-4 9 1,-9 3-74,-5 11 0,-3 4-37,-2 11 1,-2 2-64,-3 3 0,-8 2 23,-7 2 0,-4-2-87,4-7 0,-4-6 45,4-4 0,1-8-15,4-1 0,0-7 16,1 1 0,4-7-15,0-3-24,7-5 46,-4 9 0,14-7 69,3 4 1,7 2-22,3-8 0,11 3 11,-1-2 0,7-4-15,-3 4 1,1-3 7,-6-2 1,2 0-103,3 0 0,4-7-267,6-2 354,0-4 0,13-2 0,4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6:41.6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1 809 7569,'0'14'-388,"0"-5"1,6-3 438,4-6-32,3 0 1,2 0 58,0 0 0,4-6 112,1-4 1,6-3-174,-2-2 0,4-1 45,2-4 1,4-3-43,0-6 1,7-4 37,-2-6 1,4 0-102,1-10 1,0 1 65,0-1 0,-5 4-7,0-4 1,-11 3 44,2 2 0,-11 1-4,1 4 0,-6 3-54,-4 7 1,-3 1 33,-7 4 0,-13 2-119,-7 8 1,-8 4 70,-6 0 1,-2 7-57,-3-2 1,-2 3 39,7 2 1,-5 7-103,4 3 1,1 9 92,5 6 1,-1 3-20,1 1 1,4 7-18,1 3 0,1 10 34,-2 5 1,-1 5-6,7 4 0,4-2 3,5 3 0,7-9 32,-2-1 0,10-7-11,5 2 0,9-9-6,6-6 0,3-5 16,1-4 1,2-6 10,3-9 0,-3 2 31,4-8 0,1 0-45,-2-9 0,0 0 41,-4-10 1,4 2-35,0-11 0,0-1 65,-4-4 1,-2-2-20,-4-4 1,-1 4 5,-3-3 1,-9 8-2,4 1 0,-4 3 3,4-3 1,-5 4-3,-1 6 0,-4 2-15,5 3 1,0-1 36,5 6 1,-1 0-24,1 5 1,1 0-107,4 0 0,-2 0-81,6 0 1,3-6-392,7-4 532,3-3 0,14-2 0,1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6:43.7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515 808 7569,'-14'15'0,"-9"-2"-458,-7-3 337,1 3 0,-9-6 324,4 2-141,3 5 1,-6-13 59,2 4 0,4-3 11,-3-2 1,3 0-158,2 0 1,1-2 114,3-3 0,4-3-110,6-7 0,2-6 56,3-3 0,4-4-60,6-2 0,2-4 41,2 0 0,11-12-81,10 2 0,9-10 45,5 0 0,12-5-441,8-4 1,14 2 323,-29 29 1,0 1-1,0 0 1,0 1 134,3 0 0,0 1 0,-2 8 0,1 1 0,37-14 0,-11 8 0,-8 8 0,-5 5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6:42.9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368 501 7569,'14'-7'0,"1"-3"0,0-8-217,-1-1 1,-4-7-328,0 1 1,-7-3 643,2-1 1,2-2-8,-2-3 0,-1-4-253,-4-6 0,0-5 160,0 0 0,-6 0 0,-2 5 0</inkml:trace>
  <inkml:trace contextRef="#ctx0" brushRef="#br0" timeOffset="279">720 339 7569,'-11'0'-253,"-4"0"182,4 0 0,-17 5 78,4 0 1,-1 0 37,-4-5 0,-1 4 245,-14 1-224,3 0 1,-16-5-68,3 0 0,-3 0-142,-2 0 1,5-6-529,1-4 671,12 3 0,-8-12 0,11 2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6:42.2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721 0 7569,'-2'15'-128,"-2"0"1,0-5-234,-6-1 0,1 1 533,-6 5 1,-6 6-19,-4 4 1,-3 7-15,-1 3 0,-2 0-101,-3 0 0,-5-3-131,-10 8 0,-4-3 26,-6 2 1,7 2-77,3-7 1,3 7 47,2-1 0,7-5 94,3 0 0,9 2 0,4 1 0</inkml:trace>
  <inkml:trace contextRef="#ctx0" brushRef="#br0" timeOffset="220">574 603 7569,'-2'13'-322,"-2"-3"184,-5-4 0,0-9 106,-1-7 1,-2 1 164,-7-11 1,1-3-27,-7-1 1,-1-9 193,-8-1 0,-2-7-397,-3 2 30,-4-4 1,6-6 69,-7 0-121,6-6 1,-4 9 0,4-5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6:40.7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471 764 7569,'-10'22'-307,"0"-8"133,7-5 0,-5-11 139,3-3 1,2-5 101,-7-9 0,2 1 357,-2-7-243,-3 1 1,10-7-76,-7-4 1,7-4-42,-2-10 1,3-3-242,2-7 1,7-1 78,2-4 1,-1 5-232,2 0 1,-6 4 28,0 11 299,-2-4 0,5 24 0,1-4 0</inkml:trace>
  <inkml:trace contextRef="#ctx0" brushRef="#br0" timeOffset="218">647 368 7569,'-14'5'-111,"-1"-1"0,-6 1 116,-4-5 0,2 0 64,-1 0 0,-7 0-135,-8 0 1,-9 0-47,-1 0 1,-5-1 95,5-4 1,-6 3-176,1-3 191,3 4 0,1-6 0,5-1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6:38.3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719 207 7569,'-8'0'-772,"1"0"982,1 0-158,-2 0-10,-7 0 1,3 0 229,-2 0-131,2 0 1,-14 0-68,7 0 0,-12 0 24,1 0 1,-3 1-106,4 4 1,-7 3 86,-3 7 1,1 1-115,-1 4 0,5 3 9,-5 6 1,6 1 14,-1-1 1,3 0-28,1 1 0,7-1-110,4 1 0,-2 4 7,1 0 0,5 0 108,5-4 0,7-6 36,-2 1 0,5-2-38,5 1 0,5-3 97,10-6 0,4-7-50,10-3 1,4 2 9,6-2 1,0 0 8,0-5 0,2-7 7,3-3 1,-3-3 59,3-2 0,-5-1-47,-5-3 1,-3-4 90,-7-7 0,-1 1-59,-3-1 0,-4-4 51,-6 0 1,-2-2-97,-4 2 0,3 3 1,-7-4 0,0 9-140,-5 2 0,-7-1 51,-3-4 1,-8 6-39,-1 3 0,-7 4 47,1 1 0,-3 7-232,-1 3 0,0 4 50,-1 1 0,1 1-392,-1 4 614,7 3 0,-4 14 0,4 0 0</inkml:trace>
  <inkml:trace contextRef="#ctx0" brushRef="#br0" timeOffset="309">719 251 7569,'0'14'-500,"0"1"1,0 0 464,0 0 1,5-1 264,0 1 0,1 0 70,-1-1-218,-3 1 0,9 5 1,-6-1 0,5 2-2,-5-1 1,6 1-102,-1 4 1,3 1 60,2-7 0,0 6-110,-1-5 1,6 4 91,-1-4 0,8-1-230,-3-4 0,10-2 20,6-3 187,2-4 0,15-6 0,4 0 0</inkml:trace>
  <inkml:trace contextRef="#ctx0" brushRef="#br0" timeOffset="1022">2262 1 7569,'0'15'-68,"-6"-1"-34,-4 1 0,2 0-190,-2-1 1,0 3 54,-4 2 1,-9 4 553,-7 7 0,-1 1-139,-8 3 1,3 3-25,-8 8 0,2 0-168,-12 4 0,3-6-115,-8 6 1,4-7-7,-9 7 1,12-3-1,8-2 0,6-6-102,9-4 1,7-10 236,8-4 0,-1-4 0,7-1 0</inkml:trace>
  <inkml:trace contextRef="#ctx0" brushRef="#br0" timeOffset="1251">2159 662 7569,'0'15'0,"-6"-2"-367,-4-3 229,4-4 1,-12-7 178,3-4 1,-8-3 214,3-7 0,-7-6 93,-3-4-277,1-3 1,-15-3-24,0-3 1,0-3-110,-5-8 1,-2-10-24,2-4 0,5-9-1611,5-1 1694,6 4 0,-3-1 0,7 8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00.2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545 1 7569,'0'14'0,"-5"1"71,0 0 0,-6-7 137,1-3 1,-3-2-263,-2 2 1,-6-3 80,-4 3 1,-3-4-77,-1-1 1,-2 0-64,-3 0 1,-4-1-185,-6-4 0,-5-2 123,0-3 173,0-3 0,5 5 0,0-7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00.4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0 7569,'-8'35'143,"-6"-1"1,-6-8 307,-4-11 1,-4-2-370,3-8 0,-4 5-238,-5-6 1,1 1-203,-6-5 1,0-6 125,-6-4 232,8-3 0,1-8 0,7-2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01.2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1132 7569,'18'23'-84,"-4"-3"0,-2-10-148,3-5 0,-1 1 417,1-1 0,0 0-30,-1-5 0,1-7 71,0-2 0,0-5-98,-1 0 1,1-7-171,0-4 0,4-4 70,1-6 0,1 3-13,-1-8 1,3 0 87,6-9 1,2 0 5,3-10 0,5 3-48,10-7 1,2 1-130,3-2 1,-3 3 37,-7-2 0,-8 2 87,-7 3 0,-6 0-75,-8 4 0,-7 5 2,-3 10 1,-4 5-125,-1 9 1,-6 6 67,-4 9 1,-5 4 4,-4 6 0,-4 8-68,-7 6 1,1 9 58,0 12 0,-6 4-75,1 10 0,1-2 95,9 7 1,-2-5-89,6 5 0,2 0 97,8 5 1,-1-1-5,6 1 1,-5 5 15,5 0 0,0-1 244,5-4 1,0-7-94,0-3 0,0-5-89,0-4 0,0-4 59,0-7 0,7-6-72,3-4 1,3-7-77,2-2 0,4-7 36,1 2 1,6-10-19,-2-5 1,2-3 31,-1-2 0,1-1-9,-6-4 1,4 2 88,-4-6 1,4 1-89,-4-1 0,4-4 180,-4 3 1,4-2-94,-4-3 0,1 1-35,-1-1 0,-4 3-37,4 2 1,-4-1-112,-1 6 1,6 2 64,4 9 0,2-3-143,3 7 0,6 0-33,3 5 1,5 0 226,5 0 0,3 7 0,7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6.3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16 427 7355,'-9'0'-428,"3"0"405,6 0 166,0 6-51,0-4 8,0 4 0,6-6-76,4 0 0,3 2 34,2 3 0,0-4-81,-1 4 1,1-3 45,0-2 1,4 0-10,1 0 0,0 0-73,-6 0 0,6 0 86,-1 0 0,3-2-73,-3-3 1,-2 2 54,2-7 1,-4 5-10,-5-4 4,3-1 57,-5-5-60,0 0 3,-1 1-51,-14-1 56,-1 0 0,-7 2-87,0 4 0,6-5 74,-1 5 1,2 1-44,-2-2 1,2 5 13,3-5 32,3 0 1,-4-4-4,6-1 0,0 5 12,0 0 7,0 0 1,5-4-24,-1-1 1,3 5 42,-2 0-37,-3 1 1,9-6 20,-6 0 0,1 5-17,-1 1 1,-3-1-2,3-5 1,-4 5-7,-1 1 1,0 4-2,0-5 1,-6 5-37,-4-5 1,-3 7 39,-2-2 0,1 3-155,-1 2 1,0 0 45,1 0 1,-1 0-361,0 0 471,7 0 0,-5 0 0,5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01.8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381 204 7569,'5'25'330,"0"-1"-181,0-6 1,-5 3-40,0-6 1,4 5-138,1-1 0,-1-1-84,-9-8 139,3 3 1,-13-6-29,1 3 0,-3-4-158,-7-6 1,4 0 83,-4 0 1,4-8 108,-4-7 0,6-1-161,-2-9 1,5-4-17,6-5 0,2-6 17,7 6 0,0 0 110,0 5 0,7-1-2,2 1 1,5 6 17,0 3 0,7 4 75,4 1 1,3 7 11,1 3 1,-4 5-50,-1 5 0,-6 5 18,2 9 1,-6 8-25,-4 12 1,-10 3 39,-10 17 0,-9-3-36,-6 7 1,-3-2 5,-1-3 1,0-5-38,-1-4 0,-1-5-7,-3-5 0,3-3-42,-3-7 1,4-1 61,6-3 1,-2-4-112,6-6 0,5-1 61,6 1 0,5-5 5,-1 0 1,10-6-2,5 6 0,15-5-12,4 5 0,10-7-63,0 2 0,4-3 102,1-2 0,13 0 0,3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03.7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484 221 7569,'-15'0'-566,"1"0"389,-1 0 0,-1 0 329,-4 0-116,-3 0 0,-1 2 40,-1 3 1,1-2-24,-6 7 0,6 0-29,-1 4 1,1 1 23,-5 0 0,4-1-24,1 1 0,1 5-28,-2-1 0,4 6-9,6-6 0,1 7 19,-1-1 0,7-2-78,3 1 1,11-4 27,9 4 0,6-6 44,9 2 1,6-9 0,3-1 0,3-7-8,2 2 1,2-6 91,3-9 1,-2-2-54,7-12 1,-11-2 6,1-8 1,-10 1 1,0-6 1,-11 4 5,-8-4 1,-2 2-14,-8-3 0,-8 0 2,-12 5 0,-8 1-195,-11 5 1,-5 6 55,-10 3 1,3 5-407,-3 6 509,3 2 0,2 7 0,0 0 0</inkml:trace>
  <inkml:trace contextRef="#ctx0" brushRef="#br0" timeOffset="263">675 162 7569,'23'0'0,"-2"-1"-130,-6-4-72,-7 3 282,5-4 1,-9 6-72,5 0 0,-5 1-63,1 4 0,-4-2 63,-1 7 0,-5 5-88,0 5 0,-1 6 92,1-2 0,2 4-32,-7 1 0,5 1 24,-5-1 1,5 5-112,-5 1 0,7-1 43,-2-5 0,4-1-125,1-3 0,1 1 188,4-7 0,10 1 0,8-5 0</inkml:trace>
  <inkml:trace contextRef="#ctx0" brushRef="#br0" timeOffset="597">1454 1 7569,'15'13'0,"0"-4"0,-7 0-44,-3-4 181,3-4 1,-6 7 39,2-3 0,-4-3-82,-4 3 1,0 1-255,-5-1 120,-8 7 0,-1-9 52,-6 7 1,-1-5-85,-4 4 1,-7 6-8,-3 5 1,-2 4 78,2-4 1,-4 6-16,4-2 1,5 4 20,4 2 1,1-1 89,4 0 1,4 1-24,2-1 0,9 4-15,5-4 1,5 4-10,5-9 0,11-2 4,14-3 1,9-2-104,15-3 1,8-6 93,16-3 0,-1-3-374,6-2 0,-4-8 299,4-7 1,-8-1 29,-2-9 0,-9 4 0,-15-2 0,-10 4 0,-6-1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02.4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559 397 7569,'-11'2'-378,"-4"3"1,2-4 454,-12 4 1,-4 2 7,-5-2 0,-5-1-66,4-4 0,-6 5 24,2 0 1,2 0-198,-3-5 1,1 0-40,-5 0 193,7 0 0,-6 0 0,6 0 0</inkml:trace>
  <inkml:trace contextRef="#ctx0" brushRef="#br0" timeOffset="416">1412 779 7569,'0'15'-80,"0"0"13,0-7 0,0 0 261,0-3 1,-2-4-60,-3 4 0,-1-5-124,-4-5 1,-3-4 93,3-11 1,3-3-177,2-6 0,4-7-25,1-3 1,0-4-21,0-1 1,5-7-177,0-2 1,6-5 113,-1 0 0,1 5-91,-1 4 1,2 10-120,-8 5 388,8 3 0,-4 8 0,7 2 0</inkml:trace>
  <inkml:trace contextRef="#ctx0" brushRef="#br0" timeOffset="658">1515 368 7569,'0'14'0,"-2"-4"0,-3 0 0,2-7-715,-7 2 411,0-3 1,-6-2 816,-4 0-305,-3 0 1,-11-2-46,0-3 1,-9-3-106,-1-7 1,0-1-134,-5-4 0,-2 2 60,2-6 0,5-1-88,5-4 0,7 5 140,-3-1 1,11 1-271,4-6 1,4 1-132,1-1 364,7 7 0,8-11 0,8 3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6:58.8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1235 7569,'0'30'0,"-2"-9"188,-3-6 88,4-1-126,-6-12 0,7-2-56,0-10 0,0-4 31,0-6 0,-1-9-128,-4-11 0,3-4-305,-3-5 236,3-3 1,-2-7-24,-1 0 1,-5 1-147,5-1 1,-2 5-77,3 0 0,2 7 104,-3-2 1,3 3 11,2 2 1,5 0 55,0 0 0,2 0 145,-2-1 0,3 8 0,6-6 0,1 6 0</inkml:trace>
  <inkml:trace contextRef="#ctx0" brushRef="#br0" timeOffset="604">1 1132 7569,'4'10'-605,"1"0"209,7-7 325,-11 10 0,11-4 130,-7 5 1,1-1 121,-1-3-89,-3 3 1,4-10 35,-6 7 18,0-6 150,7 9-209,1-12 0,8 1 56,4-7 0,-2-8-62,6-2 1,6-1-38,4-9 1,5 2 52,-4-1 1,5-4-8,0 4 0,2-4-16,2-1 0,7-2 4,3-4 0,5-2-23,4-7 0,-4-1-94,0 1 1,-4 0 4,-11 0 0,2 3 56,-11-3 0,-6 8-79,-5-8 1,-7 3 27,-3-3 0,-5 0-45,-9 0 1,-7 0 24,-3 0 1,-9 5-118,-6 0 0,-11 4 54,-8-4 1,-8 11 39,-12-1 0,-3 9-124,-6 1 0,3 7 72,-4 2 0,14 7-133,-9-2 1,10 4 256,-5 1 0,4 0 0,1 0 0,4 0 0,6 0 0,6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09.5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 7569,'-15'6'0,"4"-3"67,-4 7 12,4 0 1,-15 0-27,6 0 1,-6-2-248,1 1 1,-1 3 56,2-7 0,-4 0-307,3-5 444,-2 0 0,-9 0 0,-2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09.7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0 7569,'8'7'798,"-8"1"1,-14 7-665,-11 0 0,-3-2-372,-1-4 0,-2 4-610,-3-3 605,-4-3 1,-6-1 242,0-6 0,0 7 0,0 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07.2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706 206 7569,'0'10'-79,"0"-1"0,-1 1 233,-4 5 0,-5 1-56,-10 4 1,1 3 22,-11 6 1,4 5-43,-8 1 1,-4-1-47,-1-5 0,-2 1-26,2-1 0,-2-6-105,7-3 1,-5-4-35,4-1 0,1-1-186,5 1 0,-1-5 318,1 0 0,0-1 0,-1 6 0</inkml:trace>
  <inkml:trace contextRef="#ctx0" brushRef="#br0" timeOffset="279">471 808 7498,'8'0'-211,"-1"-1"211,-7-4 0,-2-8 389,-3-7 0,-8-7-131,-6-3 0,-8-12 20,3-12 0,-9-5-78,-1-5 1,-2 2-293,2-6 0,1 6-390,-6-2 0,0 5-767,-5 5 1094,6 4 0,2 12 1,7 2-1</inkml:trace>
  <inkml:trace contextRef="#ctx0" brushRef="#br0" timeOffset="776">927 720 6482,'0'10'127,"0"0"1,1 0 145,4 4-217,-3 8 0,4-4-23,-6 6 0,0 2 3,0 9 1,0 2-147,0 7 0,0 0 102,0 0 1,0 0-315,0 1 1,0-6 321,0 0 0,0-6 0,0 3 0</inkml:trace>
  <inkml:trace contextRef="#ctx0" brushRef="#br0" timeOffset="1209">1441 1338 6928,'-6'14'265,"4"1"0,-11 0-204,3-1 1,-3 8-81,-2 2 0,1-1 39,-1 2 0,-6-6-129,-4 6 1,2-2-253,-1 1 1,6-3 360,-2-6 0,-3 6 0,1 2 0</inkml:trace>
  <inkml:trace contextRef="#ctx0" brushRef="#br0" timeOffset="1725">1838 808 7569,'7'9'-756,"-6"-3"1077,12-6-402,-11 0 0,3 5 105,-10 0 0,-3 0-39,-7-5 0,0 0 3,1 0 1,-1 0-6,0 0 0,-4 0-9,-1 0 0,-1 0-73,1 0 1,4-2-15,-4-3 60,4-3 0,8-7 90,3 1 0,3 4-67,2 0 0,2 5 111,3-5 1,5 2-58,9-1 1,-1 0 9,7 4 1,4 4 0,5-4 0,1 3 9,-6 2 1,0 2 65,1 3 1,-2 10-43,-4 9 0,-4 5-28,-10 6 1,1 4 2,-6 10 1,0 3 7,-5 7 1,-2-5 23,-3 0 1,-1-7 32,-4 2 0,-3-10-3,3-4 1,3-6 179,3-4-733,-5-4 1,9-13 187,0-3 1,4-4 259,10-1 0,11-13 0,12-3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11.5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501 74 7569,'0'8'-43,"0"-2"87,-7-6 1,4 2 94,-7 3 1,0-3-169,-5 2 1,-1-2 37,-4-2 1,3 0 83,-8 0 0,-4 0-167,-6 0 0,1-6-84,5-4 1,-7-2-93,-3 3 0,-1-5 250,-4 5 0,3-11 0,-9-3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12.5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15 941 7569,'-8'7'-49,"1"1"373,7 0-71,0-1-48,7-1 0,-4-4 8,7 3 0,0-3-135,5-2 1,-1 0-159,1 0 1,5-2 27,-1-3 0,7-3 118,-1-7 1,3-6-52,1-4 1,2-4 8,3-5 0,5-4 20,10-6 0,5-7 1,10-3 0,-5 4-135,0 1 0,-4-2 33,-11 2 0,-3-5 117,-11 5 0,-8-5-201,-2 5 1,-5 2 45,-6 8 0,0 0-82,-4 9 1,-4-1-197,4 12 290,-10-1 1,-3 7 40,-7 3 1,-1 4 146,-4 6 1,4 0-162,-4 0 1,-1 0-7,2 0 0,-8 6 5,3 4 1,1 3 14,-1 2 0,1 8-40,-2 6 1,-1 2 35,7 8 1,-1 2-2,5 8 0,1-3 43,-1 3 1,2 1 9,3-1 0,3 5 44,7-5 0,0-1-50,0-9 0,7 2 62,3-7 1,4-1-63,6-9 0,1-3 129,4-6 0,7-7-43,-2-3 1,9-10 33,0-5 0,4-9-100,1-6 0,-5-4-2,0-5 0,-6 3-109,1-4 1,-3 6 79,-1 4 1,-6 3-169,1 2 0,-6 4-53,6-4 232,-1 4 0,12 1 0,2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16.0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5763 236 7569,'-20'13'-1,"1"-3"1,-2-3 11,1-7 1,2 0 133,-7 0 0,-6-2-218,-8-3 0,-5 2 77,-5-7 0,0 5 78,-10-5 1,4 5 27,-9-4 0,4 5 5,1-1 0,-6-1-45,-4 1 1,-9 0-257,-6 5 1,-1 0 136,2 0 0,-2 0 98,7 0 0,-9 0-71,-1 0 0,-2 5 77,-8 0 1,7 5-136,-2-5 1,1 6-234,-1-1 0,-5 1 342,44-6 1,0 0-1,3 1 1,-1-1 7,1-2 0,-1-1 1,1 1-1,0-1 20,-47-2 1,47 0 0,0 0-88,0 0 0,-1 0 1,-1 0-1,0-1 55,2-2 0,-1 1 0,1 0 0,-1 0-132,-46-7 0,0 1 76,45 3 1,-1 0 0,0-1-1,0 0-13,3 4 0,-1-1 0,-4-2 0,1-1 39,3 1 1,1 0 0,-3-1 0,0-1-16,0 0 0,0-1 0,0 1 0,-1 0 1,-2-1 0,1 1 1,6 0-1,1-1-1,-44-6 0,6-1-290,-6 0 1,3 0 252,2 1 1,6-1-84,4 0 0,3 6 55,1-1 0,6 7-65,-1-2 1,9 3 46,1 2 1,0 0-9,5 0 0,5 0 217,5 0 0,3 2-202,12 3 1,-2-4 445,11 4-529,1-3 179,4 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6.7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59 7569,'0'9'0,"0"-3"0,0-6 0,0-13 0,6 3 0,-4-11 0,11 6 0,-5 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16.9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633 45 7569,'0'14'0,"0"-5"412,0 4-114,0-12-175,0 6-80,-7-1 1,-1-4 44,-7 3 1,1-4-104,-1-1 1,-6 0-41,-4 0 0,-3 0 112,-1 0 0,0 5-73,-1 0 1,1 2 31,-1-2 1,1-4-88,0 4 0,4-3 7,1-2 0,6 0 35,-2 0 0,4 0-25,1 0 1,2-2-264,3-3 180,4-3 0,6-7 91,0 1 0,8-1 72,7 0 0,3 1-73,11-1 0,-1 5 118,11 0 0,5 7-57,5-2 1,-7 4 16,-7 1 1,-11 0 11,-4 0 1,-1 6 11,-4 4 1,1-2 20,-11 2 1,0 5 1,-5 4 0,0 1-67,0-6 1,-1 6 21,-4 0 1,-5 4-66,-10-4 1,-4 4 29,-10-4 0,1 4-10,-6-4 1,4 1 1,-4-1 0,7-4-8,-3 4 1,4 1 5,2-1 0,-1 4 9,1-4 0,0 6-34,-1-2 0,7-1 32,4 2 1,4-1 57,5 6 0,4-1-39,6 0 0,6 1 5,4-1 0,5-1-38,4-4 0,4-2 26,7-8 0,-1-1-306,0-3 0,7-5 37,4-10 262,9-3 0,9-13 0,9-2 0</inkml:trace>
  <inkml:trace contextRef="#ctx0" brushRef="#br0" timeOffset="563">1632 353 7569,'-10'13'0,"1"-3"0,4-2-327,-5-3 233,0-3 1,-5 4 103,1-6 0,-1 0 44,0 0 1,-1 0-21,-4 0 14,-2 0 0,-3 2-41,1 3 0,-6-3 48,-4 2 1,-2 0-18,2 1 1,1-2 19,-6 7 0,11-2-70,-1 2 1,4 3 48,1-3 1,2 4-106,8 6 0,4-4 78,0 4 0,7 1-5,-2-1 1,11 4-5,9-4 1,2-1-6,7-4 0,5 0-19,6-1 1,4-4 26,-5 0 1,1-7 106,-6 2 1,0-3-92,1-2 1,-3-7 5,-2-3 1,1-3-26,-6-1 1,1-6-2,-1 0 0,-4-4 33,3 4 0,-2-6-10,-3 2 0,-4-4-94,0-1 1,-7-1 51,2 1 0,-5-1-220,-5 1 0,-8 1-14,-6 4 1,-7 3 11,1 6 0,-3 2 73,-1 3 1,-2 3 167,-3 7 0,-4 0 0,-6 0 0</inkml:trace>
  <inkml:trace contextRef="#ctx0" brushRef="#br0" timeOffset="822">1603 353 7569,'2'15'-16,"2"0"1,0-2 10,5-3 260,1 3 0,0-12-106,0 4 0,-7-2-66,2 2 10,-3-3 0,-1 5-51,4-7 0,-3 6 50,3 4 1,-4 3-102,-1 2 1,5 1 100,0 4 0,8-2-7,2 6 0,6 1-159,9 4 1,7-1 36,7-4 0,9-3-382,10-6 0,7-7 419,14-3 0,12-10 0,-40 1 0,-1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14.2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1 265 7569,'0'23'0,"5"0"51,-1-4 0,1-2 121,-5 2 1,5-2-9,0-3 0,5 1 135,-5 0 0,0 0-204,-5-1 1,1 6-143,4-1 0,-3 3 10,3-3 1,-4-1 95,-1 7 0,0-1-131,0 6 1,0 1 34,0 3 0,0-1-50,0 6 0,5-5 3,0 5 1,5 1 21,-5 4 1,5-2 52,-5-3 0,4 2 4,-4-7 1,7 1 55,-2-6 1,-4 1-55,-1-1 0,2-6 46,-3-4 1,1 3-39,-5-3 1,5-4 143,0-5-223,0-7 35,-5 3 0,2-7 19,3-4 0,-2-10-78,7-9 0,-1-4 46,6-1 1,1-2 26,4-4 1,-4-2 60,4-7 0,-4 0-65,-1-1 1,1-4 111,4 0 1,3-6-47,6 1 1,6-2 104,-1 3 0,7-5-105,-2 5 0,3 2-3,2 2 0,-6 8-1,-4 2 1,2 6 6,-2-1 0,1 3-83,-6 1 1,-1 6 63,-4-1 1,3 8-113,-8-3 1,6 4 5,-6 1 0,6 2 28,-6 3 0,1-1-11,-5 6 0,4-5-116,1 5 1,-1 0 133,-4 5 1,-5 0-16,0 0 1,0 0 115,4 0 1,-4 0-105,0 0 1,-5 0 77,5 0 1,-1 0-42,6 0 1,-4 0 3,4 0 1,2 0 3,7 0 1,10-2-6,1-2 1,5-3-108,5-3 1,-1-1 83,0 6 1,10-7 35,9 3 0,4 2 0,13 1 0</inkml:trace>
  <inkml:trace contextRef="#ctx0" brushRef="#br0" timeOffset="525">912 1103 7569,'0'8'-678,"0"5"255,0-11 194,0 4 293,7-6 11,-6-6 149,6-2-112,-7-7 10,0 0 0,1 1-51,4-1 0,-3-1 80,3-4 0,-2 2-101,2-6 1,3-8 10,7-7 1,-2 2-98,-3-2 0,8-1 60,-4-4 1,4 0-246,-3 0 0,0 2 71,-1 2 0,1 6 150,0 10 0,-1-4 0,1 5 0</inkml:trace>
  <inkml:trace contextRef="#ctx0" brushRef="#br0" timeOffset="872">853 1103 7569,'0'28'0,"0"-4"-184,0-2 230,7-8-48,-6-6 1,8-1 112,-5-7 1,0 0-163,5 0 1,1 0 44,5 0 1,0-5-2,-1 0 1,6-5 22,0 5 1,6-6 10,-2 1 1,11 2 45,4-2 0,10-4-4,5-6 0,4-6 6,6 1 1,-10-4-13,0-5 0,-8 3 36,-7-4 1,-5-1-34,-9 2 1,-9 0-18,-6 4 1,-7 1-55,2 0 0,-10-1-137,-5 1 1,-4 4 11,-6 1 1,-3-1-158,-6-4 0,-12 1-441,-3 4 728,-10 2 0,2 8 0,-7-1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13.1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632 265 7569,'0'14'0,"0"1"0,0-5-476,0 0 250,0-7 0,-1 4 221,-4-7 1,0 0 302,-10 0 1,2-5-17,-11 0-162,-1-7 1,-11 4-138,-3-7 0,-3 1-116,-2-1 1,-5-3-133,0 3 1,0-3 94,4 9 0,1 2 170,0 2 0,-6-3 0,-3 0 0</inkml:trace>
  <inkml:trace contextRef="#ctx0" brushRef="#br0" timeOffset="254">338 573 7569,'15'7'-579,"-7"-5"596,-1 4 1,-2-12 30,0-4 1,0-3 84,-5-2 1,-5-8-68,0-6 0,0-2-112,5-8 1,-5-1 64,0-4 0,0-5-263,5 0 1,2-1-57,3 1 300,3 3 0,13-5 0,2 7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23.7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500 154 7569,'0'23'0,"0"7"-189,0-1 93,0 13 1,-7 12 145,-2 10 1,-9 14 138,-2 11 1,-4 2-2406,4-3 2230,7-38 0,0 1 1,2 6-1,1 1-25,-3 5 0,1 1 1,3 2-1,2 1-105,1-6 1,2 0-1,0 2 1,0 0 53,-1 1 0,0-1 0,1-5 0,0 0 40,1 4 0,1-1 1,1-10-1,0-1-159,-4 43 0,2-11 26,-2-14 1,4-4 126,-4-10 1,3-7-19,2-13 1,0-6 125,0-13 1,-2-10 715,-3-10 1,2-20-631,-7-24 1,1-18-29,-6-21 0,0-6-168,8 43 0,0-1 0,-1-6 0,1 0 6,-1-3 0,1-1 0,2 3 0,0-1 30,0-1 1,1-1-1,2 1 1,0-2-53,0-5 1,-1-1-1,2 0 1,1-1 21,0-1 0,0 0 0,0 0 0,0 0 10,0 0 0,0 0 1,0 5-1,0 0 15,0-1 0,0 1 0,-1 9 0,0 2-6,-4-38 1,4 19 128,-4 15 0,-2 15 96,2 20 0,-1 11 5,1 13 0,3 21-72,-3 18 1,-1 31-40,1 23 1,0-34 0,0 3-386,3 8 1,-1 2 0,-2 5-1,-1 2 305,1 6 0,0 1 0,1 0 1,0 0-20,-1-1 0,0 1 0,3 0 0,1 0-73,-2-10 1,1-1 0,1 0 0,0-1-126,1-2 1,0-2 0,0-7 0,0-3 358,0 38 0,0-13-304,0-22 0,5-7 51,0-17 1,1-16 4,-1-13 0,2-22-78,3-12 1,-4-37-15,-6-22 1,0 29 0,0-3 101,0-6 0,0-1 62,0-1 0,0-1 0,2-4 0,1-1 0,0 3 0,-1-1 0,0-2 0,-1 0 0,0-1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26.1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1 221 7569,'0'15'-730,"0"0"502,6-7 0,3 5 137,5-3 1,3-2 241,2 2 1,4-6-61,7 6 1,-1-6 94,0 0 1,1 3-57,-1-2 1,2 0 10,3-5 0,-3 1 11,4 4-82,9-3 0,-10 4-23,10-6 0,-3 0 48,3 0 1,7-4-75,3-1 0,11 0 73,9 5 1,7-5-356,12 0 0,-13 0 265,-6 5 1,-15 5-108,-20 0 1,-5 5 3,-9-5 0,-6 6 7,-9-1 1,-3 3-25,-7 2 1,-7-1 56,-3 1 0,-9 0-119,-6-1 1,2 1 77,-1 0 1,4-5 120,-4-1 0,6 1-76,-2 5 0,9-5-15,1-1 0,7 1 33,-2 5 0,5-2 78,5-3 0,9 3 8,11-3 1,9 3-57,5 1 1,4 1 125,1 0 1,0-2-65,0-3 1,-6 1 96,-4-6 1,-5 0 27,-4-5 0,1 0-81,-6 0 1,6-2-20,-2-3 0,-1-3 15,2-6 0,-3-6 7,3 0 1,1 1-21,-6 4 1,-1 2 165,-4 3-78,0-3 197,-7 12-275,-2-6 0,-19 7-115,-6 0 1,-14 5 24,-6 0 0,0 0-62,-6-5 0,11 0 36,-5 0 0,1 0 67,4 0 0,0-7-94,4-3 1,3-4 28,2-6 1,4 4 24,6-4 0,1 4-41,-1 1 0,7 0-14,3 1-10,3-1 0,10 0-112,7 1 0,6-1-308,9 0 1,-3 0 59,-2 1 422,3-1 0,-5 0 0,6 1 0</inkml:trace>
  <inkml:trace contextRef="#ctx0" brushRef="#br0" timeOffset="2147">1441 750 7569,'-6'15'0,"3"-5"-469,-7 0 342,7-1 0,-9 1 117,7 0 0,-5-5 117,6 5 1,-3-5-52,2 4-206,3-5 215,-4 9-29,6-12 1,0 8 109,0-5 4,0-2 457,0 5 1,2-19-506,2-2 1,6-4 11,10 3 0,3 0-44,6 0 0,2-1-6,3-3 0,2 1-13,4-7 1,-3 7-54,-3-1 1,-1 2 73,6 2 1,-6 2-42,1 4 0,-4-4 33,-6 3 0,-3 3-81,-6 2 0,-5-1 34,0 1 0,-5 0-2,4 5-8,-5 0-7,2 0-120,1 0 157,-6 0-62,12 0 38,-11 0-7,11 0 53,-11-7 0,6 6 70,-3-4-95,-4-3-8,6 6 1,-7-6 51,0 3-17,-7 3 9,-1-11-40,-6 5 1,-1-5 105,0 3 0,1-3-70,-1 3 1,0 2 10,0-2 1,-6 1 13,-3-6 0,-6 0 80,-4 1 1,-4-1-86,-6 0 0,-1 0-3,-4 1 1,1-3-33,-6-2 0,7 3 36,-2-4 1,3-1-129,2 1 1,0-1 64,0 1 1,1 4-89,4-4 1,3 6 40,7 4 1,1-3-10,4 3 1,-2-1-54,6 1 0,2-3 43,8 3 1,-1 2-76,6-2 0,0 5-24,5-5 54,0 7 0,0-5 19,0 3 16,0 3-140,0-4 1,5 12 27,0 4 1,1 3 46,-1 2 34,-3 0 0,9-1 8,-6 1 1,5 0 42,-5-1 0,5 1 2,-5 0 0,4 1 18,-4 4 1,7-4 0,-3 4 1,5-2 13,0 1 0,3-3-9,2 4 0,-2-4-21,2-1 0,-3 1 35,-1 4 1,0-9-33,0 4 1,-6-3 38,1 2 1,-7 1 16,2 0 1,-3 4 12,-2 1 0,5 1-35,0-1 0,0 3 10,-5 6 0,0 0 0,0 1 0,0 1-7,0 3 0,0-1-9,0 6 1,0-6 3,0 1 0,-5-8 14,0-1 0,0-7-14,5 1 1,0-3 12,0-1-3,0 0-1,0-7-147,0-1-20,0-7 0,5-7 80,0-3 1,0-3-216,-5-2 1,0-4-72,0-1 0,1-6-178,4 2 1,-2-11 533,7-4 0,0-3 0,5-2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29.5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601 59 7569,'-10'13'0,"1"-3"0,4 2-440,-5-7 258,7-1 1,-10-4 231,3 0 1,-3 5 290,-2 0 0,-4 0 41,-1-5-328,-13 0 1,9 0 3,-11 0 1,4 0 8,2 0 1,0 0-39,-1 0 0,1 7-90,-1 2 0,6 5-5,-1 0 1,6 3 59,-6 2 0,6-1-104,-6 7 0,7-3 33,-1 3 0,7 3 44,2-4 1,7 4 7,-2 1 0,5-1 4,5-3 0,10 1 21,9-7 1,4 1-21,2-5 1,4-7 94,0-3 1,12-4-78,-2-1 0,8 0 142,-3 0 0,-5-6-16,-4-4 0,-8-5 65,2-4 1,-3-2-56,-1-4 1,-7-3 55,-4 4 1,-2-9-163,-3-1 0,-5-2-109,-5 2 0,-2 3-17,-2-4 0,-8-1 41,-7 2 1,-13 1-403,-11 9 0,-10-2 34,-5 6 425,-3 7 0,-2 7 0,1 6 0</inkml:trace>
  <inkml:trace contextRef="#ctx0" brushRef="#br0" timeOffset="283">660 118 7569,'0'16'0,"0"4"0,0-2-558,0 7 391,0-8 1,0 11 313,0-3-23,0 9 0,2-3-77,3 3 1,-2 2-15,7-1 0,-2 4-34,2-5 1,8 0 70,-4-4 1,6-2-173,0-4 0,2 1-14,8-11 116,12 4 0,4-10 0,13 7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34.5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1412 7569,'0'15'-279,"0"-7"187,0-2 0,6-6 521,4 0-196,-3 0 0,11-3-7,-4-7 1,11-1-49,-1-14 1,9-6-49,1-8 1,7-3 36,-2-2 1,4-7-74,1-3 0,-2-3-191,-2-2 1,-5-3 32,-5-7 1,-12-2-110,-3-18 0,-11 4-330,1-8 1,-11 5-1546,-9 5 2048,-13 3 0,-6 5 0,-10 0 0,-7 1 0,-4 4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35.0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1265 7569,'-24'13'-580,"-1"-3"1,6-6 394,-6-8 0,7-5 124,-1-5 0,1-6 260,-2 0 0,9-12 27,-4-2 1,5-9 106,0-6 0,4 0-165,6-10 1,6-6 12,4-18 0,10-1-431,4-9 0,-1 3 98,2 2 1,4 2 0,5 2 0,9 4 151,1 7 0,7 6 0,7 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37.9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1353 7569,'7'-8'546,"1"1"1,13-7-541,4-11 0,3-16-340,1-12 1,5-11 370,1-5 0,2-11-67,-8-8 1,-15 36 0,-3-2-255,-5-4 1,-2-2-32,1-6 1,-4-2-1,-6 5 1,-3-1 314,0-4 0,-3-1 0,-5-1 0,-1-1 0,-2 1 0,0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36.4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427 382 7569,'-7'15'0,"-3"-2"1,-9-3 145,2 3 0,-10-12-93,2 4 0,-3-3-207,-1-2 1,-2 0-15,-3 0 116,9 0 0,-14-7-39,10-2 1,-2-4 90,6-2 0,-3 7 0,5 1 0</inkml:trace>
  <inkml:trace contextRef="#ctx0" brushRef="#br0" timeOffset="350">1191 132 7569,'0'15'0,"0"-5"0,0 0-393,0-1 229,-6 6 0,-4-5 636,-10 0-261,4 0 1,-12 4-21,4 1 1,-11 5-75,-4-1 1,0 1-220,-5-6 0,3 6 63,-8 0 1,8 4-177,2-4 0,0 1 89,-5-1 1,1-4-194,4 3 1,3-4 318,7-5 0,6 3 0,2-5 0</inkml:trace>
  <inkml:trace contextRef="#ctx0" brushRef="#br0" timeOffset="626">1029 676 7569,'-6'15'0,"-2"-7"327,-7-3-118,0-3 1,-1-9-86,-4-3 0,2-9 6,-6-6 1,6 1-296,-2-6 113,-3 4 1,5-16 5,-6 2 0,6-2-148,-2-2 1,4-7-194,1-3 1,-4 2 213,-1-2 1,1 7 172,4-2 0,-6 3 0,-2 2 0</inkml:trace>
  <inkml:trace contextRef="#ctx0" brushRef="#br0" timeOffset="1251">1397 735 7569,'0'15'-995,"0"-1"1368,-7 1-138,6 0 1,-7-5-9,3-1-110,3-5-75,-11 2 1,10-6-156,-7 0 1,7-6-46,-2-4 1,3-3 95,2-2 1,0-5-7,0 1 1,7-6 61,2 6 0,0-6-146,0 6 1,1-1 60,5 5 0,0 6 26,-1-1 1,-4 7 208,0-2-130,0 3 100,-2 2 0,3 7-66,-6 2 1,0 4 38,-5 2 0,-6 1-59,-4 4 1,-2-4 0,2 4 1,-3-2 9,4 2 1,-4-3-5,-2 8 1,0-7-27,0 2 0,1 1-11,-1-2 0,-5 6-35,1-6 1,-1 1 48,6-5 1,-1-1-39,0 1 1,0-5 13,1 0-6,-1 0 10,0 4 1,7 1-3,3 0 0,4-6 13,1 1 0,6 0 2,4 5 1,8-5 57,2-1 1,6 6-59,-2 5 0,4-1 95,1-4 0,-4-2-81,-1-3 1,-4 1-102,4-6 0,-1 0 82,2-5 0,3 0 0,-6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29.7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383 544 7569,'0'8'-1064,"-2"-1"1518,-3-7-184,4 0 1,-6-2-152,7-3 0,-5 2 94,0-7-158,0 0 1,5-4-1,0-1-54,0 0 1,0-1 86,0-4 0,0-1-186,0-3 1,5-4 11,0 3 0,7-1-123,-3 2 0,-1-2 54,2 6 1,-5-4-105,5 4 1,-5 2 16,5 8 1,-5-1-29,4 6 270,-5-7 0,9 11 0,-5-6 0</inkml:trace>
  <inkml:trace contextRef="#ctx0" brushRef="#br0" timeOffset="282">559 221 7569,'8'14'0,"-1"1"0,-2 0-126,0 0 130,-1-7 13,-4 5 1,0-10 88,0 7 5,0-7 0,-1 4 8,-4-7 1,-3 0-49,-7 0 1,0 0-12,1 0 0,-8 0 38,-2 0 0,-4-5-71,-1 0 1,-2-2 14,-4 2 1,0 2-116,-5-7 0,-1 5-7,7-4 1,0 1 69,4-2 1,1-3-111,0 3 0,6-3 75,3-2 1,4-1-116,1-4 0,7 4 29,3-4 0,3 4-123,2 1 0,2 0 16,3 1 0,10-3 238,9-2 0,4 3 0,1-6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7.2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103 160 6542,'-15'7'403,"6"-6"-280,-1 4-22,0-3-21,-5-2-137,1 0 1,4 0-5,0 0 27,7-7 0,-4-1-23,7-7 0,0 6 47,0-1 0,7 0-44,3-5 1,3 1 45,1-1 1,1 0-36,0 1 1,-1 0 32,1 5 1,0 2 6,0 7 0,-1-5 38,1 0 1,-2 2 5,-3 8 1,1-2 22,-6 7 1,0 0-53,-5 5 1,0 6-8,0 3 1,-2 4 14,-3 1 0,-3 1-20,-6-1 1,-1 1 20,0-1 0,1 0-26,-1 1 0,0-2 14,0-4 0,1 2-5,-1-6 1,0-1 24,1-4 1,4 0-12,0-1 35,7 1-23,-4 0-47,7 0 1,7-7 31,3-3 0,4-4-75,6-1 0,-2 0 9,6 0 1,-4 0-127,4 0 0,-4 0-57,5 0 0,-8 0 234,3 0 0,3 0 0,0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35.5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678 133 7381,'0'14'-469,"0"-4"733,0 0 699,0-7-720,0 10 1,-2-6-84,-3 2 0,2 5-55,-7-5 0,1 4 59,-6 2 1,-1 1-158,-4 4 1,-5 5-89,-9 9 0,-5-1-82,-10 6 1,-3 0 32,-7 5 0,5 0-160,0 0 1,8-1-96,2-4 0,3 0 136,12-10 0,-2 2-510,11-11 759,1-7 0,17 0 0,4-5 0</inkml:trace>
  <inkml:trace contextRef="#ctx0" brushRef="#br0" timeOffset="239">502 750 7569,'0'10'58,"0"-1"16,0-5 1,0 1 99,0-10 0,-2-3-21,-3-7 0,-3-6-12,-7-4 1,-6-9-46,-4-5 1,-2-4 96,-3-1 0,-1-8-502,-3-7 1,3 0 212,-3-4 0,3-1-728,1 5 583,1-10 0,-7 16 0,-2-13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37:30.4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543 1471 7569,'-8'14'-690,"-5"-6"802,3-3 1,0-3 339,-4-2 0,0 0-144,-10 0 0,0-7-94,-6-2 0,-4-6-93,0-5 39,-7-9 0,3-4-62,-6-6 1,2 0-141,2-5 1,4-7-66,7-3 1,6-5 97,4-4 1,9-7-370,5-14 1,18-1 333,-2 36 1,2 0 0,25-37-194,-12 41 1,2 2 0,32-36 88,-24 39 0,2 2 0,-2 3 0,1 1 148,37-30 0,-33 34 0,1 0 0,2 1 0,2 3 0,3 0 0,2 3 0,0 2 0,2 2 0,1 3 0,0 0 0</inkml:trace>
  <inkml:trace contextRef="#ctx0" brushRef="#br0" timeOffset="918">1587 486 7569,'0'14'555,"0"-5"-190,0-3-154,0-6 0,-5 2 23,0 3 0,-7-2-115,3 7-60,-4 0 1,-9 4 96,-2 1 1,-4 1-77,-1 4 1,-7-2-176,-3 6 1,-4 2 60,-1 9 0,0 1-263,0 3 1,1 2 142,4-7 1,-2 2-186,7-2 0,0-8 62,4 4 1,3-11-62,2 1 0,-1-4-258,6-1 596,7-7 0,7-1 0,6-7 0</inkml:trace>
  <inkml:trace contextRef="#ctx0" brushRef="#br0" timeOffset="1193">1249 1162 7569,'-7'8'0,"4"-1"91,-7-7 46,7 0 1,-10-7 219,3-3-220,-3-3 1,-2-8-39,0-4 0,1-2 84,-1-3 1,-5-6-107,1-3 0,-2-7-153,1-7 0,4-1-229,-4-10 1,-1-1 217,1 1 0,-1 0-323,1 5 0,2 6 410,-6-1 0,-1 6 0,-4-2 0</inkml:trace>
  <inkml:trace contextRef="#ctx0" brushRef="#br0" timeOffset="1955">2601 927 7569,'-15'6'0,"1"1"-7,-1 3 1,2-2 117,3-3 1,-3-4-9,3 4 0,-3-3 1,-2-2 0,1 0-212,-1 0 0,-1 0 63,-4 0 0,-4-2-40,-11-3 0,-1 4-30,-3-4 1,-12-2-47,-2 2 1,0-1 13,-5 1 1,2 3-401,-3-3 547,0 4 0,7-6 0,2-1 0</inkml:trace>
  <inkml:trace contextRef="#ctx0" brushRef="#br0" timeOffset="2560">3777 603 7569,'-8'15'0,"1"-5"0,7 0 38,-6-7 27,4 10 1,-6-11 184,3 2-101,3 5 0,-11-8-12,3 4 0,-3 2-134,-1-2 0,-3 6 25,-2-1 1,-4 5 75,-6 4 1,-6 2-97,1 4 1,-9 3 46,-1-4 1,-5 4-244,-5 1 0,-3-1 77,3-3 1,2 1-188,-2-7 0,9 6 41,0-6 1,9 1-364,12-5 620,-4-7 0,12 5 0,-5-5 0</inkml:trace>
  <inkml:trace contextRef="#ctx0" brushRef="#br0" timeOffset="2819">3645 1191 7569,'-15'-1'-442,"0"-4"0,1-5 792,-1-10-237,0-3 1,-4-8-21,-1-3 0,-11-5 28,1-10 0,-9-3-288,0-7 0,2-5 88,-3 1 0,3-3-162,-2 2 0,-2 11 190,6-1 1,1 6 50,5 4 0,-1 0 0,1 0 0</inkml:trace>
  <inkml:trace contextRef="#ctx0" brushRef="#br0" timeOffset="3393">4144 1691 7569,'0'8'-703,"0"5"822,0-11 392,0 4 0,-5-7-272,1-4 0,-1-3-53,5-7-99,0-6 1,0-2-24,0-6 1,0-1-97,0 1 1,0-7-334,0-3 1,0-9 364,0-1 0,0-6 0,0 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56:06.0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2996 19 6754,'-14'0'133,"-8"0"1,3-3-87,-5 0 1,1 0-15,4 3 1,-3 0 9,1 0 0,-4-3 38,3 0 1,-4 0-43,1 3 0,-9 0 0,-4 0 1,-6 0 13,-3 0 1,-1 0-1,-4 0 0,3 3 11,-1 0-29,-2 0 1,0 0 6,-4 0 1,-1 0-10,-2-3 0,2 4-44,-2-1 1,-1 1-1,1-1 0,-4-2-42,0 2 0,1-1 74,3 1 0,2-2-20,4 2 0,-1 2 37,-8-2 1,2 3 7,1-3 0,0 4-39,10-1 0,-5 3 5,1 0 0,1-3-24,-1 1 1,4-2-82,0 1 1,5-2 16,4-4 1,-3 0 69,0 0 0,0 0-7,-1 0 0,2 0-35,-2 0 1,3 0-2,4 0 1,0 0-33,3 0 0,-1 3-115,4 0 1,-5 0 89,2-3 1,1 0-119,-1 0 0,1 0-65,-2 0 289,3 0 0,4-4 0,0-1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56:10.7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953 1399 7400,'0'-18'-146,"-5"-5"0,0 3 224,-4-2 1,0 3-66,-1 0 0,-2-1-4,-1-2 1,0 1-4,0-7 1,-1 1-7,-5-8 0,1 0-35,-1-5 1,0 1 58,1-1 1,-4-2-203,0 2 0,-1 0-47,1 2 1,3 2-10,-3 2 0,3 3 234,4 6 0,1-2 0,5 3 0</inkml:trace>
  <inkml:trace contextRef="#ctx0" brushRef="#br0" timeOffset="401">766 690 7569,'4'-25'1025,"-3"3"-799,3 9 0,-8 2-89,-2-1 0,1 2-94,-2 0 0,-2 0-118,-3-3 1,-5 1 64,2-7 1,-8 3-165,-5-6 0,-4-2 13,-6-1 1,-4-3-1,-5-3 1,1 4 0,0-4 1,4 7-58,8-4 0,-1 7 109,4 3 1,0 4 42,3 8 1,4 2 77,2 4 0,3 12-90,4 7 1,2 9 298,7 3 1,2 8-41,4 2 0,0 0 49,0 3 1,0 4-172,0 5 1,0 1-146,0-2 0,-7 3-115,-3-2 0,-5-1 200,-1 1 0,-6-4 0,-1 2 0</inkml:trace>
  <inkml:trace contextRef="#ctx0" brushRef="#br0" timeOffset="2043">5228 1250 7569,'5'-5'144,"-1"1"-32,-4-5 0,-2 3-34,-4-6 0,2-3-111,-9 0 1,4-4 63,-7-3 1,3-3-62,-6-6 1,2-5-14,-4-5 1,-3-2 66,-1 2 0,-6-5-137,-3 2 1,-3-4-46,0 5 0,4-2-122,2 2 0,5 2 84,1 7 1,8 5-32,2 4 0,3 8 227,3 2 0,4-1 0,1 2 0</inkml:trace>
  <inkml:trace contextRef="#ctx0" brushRef="#br0" timeOffset="2424">5088 513 7569,'14'-5'301,"0"0"15,-9 0-179,-1-3 1,-5 3-24,-2-5 1,-5 0-131,-5-3 1,-5 2-63,0-5 0,-5 0 145,-5-6 0,-3-1-112,0-2 0,-5 1 46,2 3 0,2 1-223,1-2 1,3 4 50,3 2 1,1 1-49,2 3 0,6 2-75,-3-3-210,3 3 327,-3 1 53,4 3 0,6 7 223,6 9 1,6 8-64,3 10 0,4 5 208,2 4 0,-2 3-80,3 1 1,-3 2 12,0-2 1,-5 0-153,-2 0 0,-2 0 2,-1 3 1,-4 1-546,-2-1 518,-3-3 0,0 1 0,0-5 0</inkml:trace>
  <inkml:trace contextRef="#ctx0" brushRef="#br0" timeOffset="4020">5200 1549 7569,'-10'6'-195,"1"0"-246,0-4 496,-9 6 1,2-3 179,-5 1 0,1 2-234,1-2 0,1 3 85,-1 0 1,-1 0-110,-1 1 0,-3-1 53,-4 0 1,0 4-8,0-1 0,-3 2 27,-1-2 1,-2 0-25,3 3 1,-4-2-8,1 2 0,-4 1 15,-2 2 1,-7 1-63,-6 0 0,2 0 57,2 3 0,0-2 17,-1 2 0,-3-4-17,-6-2 0,-2 0 2,-4-3 1,1-1 49,5-2 1,-7-1 4,4 0 0,-11-3-33,1-3 0,-1-1 9,7 1 1,-12-2-284,0 2 0,-5-2 275,2-1 0,1 0-101,2 0 0,-8-3 53,-4 0 0,7-1-7,8 1 0,-3 0-23,-3-3 1,-2 3-13,8-3 0,1 1-13,6-2 0,1-4-85,-5 2 1,7-3-53,2 3 0,3 1 50,7 1 1,1-1-136,0 2 0,3 1 271,-1-1 0,3 3 0,2-2 0,0 0 0,1-1 0,0 0 0</inkml:trace>
  <inkml:trace contextRef="#ctx0" brushRef="#br0" timeOffset="4591">3398 1633 7569,'-24'-6'403,"0"2"-299,3 4 1,-6 0-118,-4 0 0,-2 1-323,2 2 263,2 3 1,-6 0 21,4 0 1,-4-3-43,0 3 1,2-2 39,-1 2 0,0 0-373,-4 3 426,5 1 0,1-1 0,4 0 0</inkml:trace>
  <inkml:trace contextRef="#ctx0" brushRef="#br0" timeOffset="4900">3109 1353 7569,'-10'-6'21,"-6"-1"79,-3 4 1,-6 0-71,0 3 1,-2 0-238,-1 0 0,-4 4-514,-2 2 721,2 3 0,-4-4 0,2-1 0</inkml:trace>
  <inkml:trace contextRef="#ctx0" brushRef="#br0" timeOffset="5262">2829 970 7569,'9'-15'-149,"-4"6"-668,-1 5 139,-4 4 522,-4 8 156,-1 3 0,-8 3 0,-2 0 0</inkml:trace>
  <inkml:trace contextRef="#ctx0" brushRef="#br0" timeOffset="5759">2698 307 7569,'8'7'-20,"-1"3"1,-4-5 148,-6 7 1,1-6-70,-5 3 0,1-2-263,-3 3 193,-5-5 0,-6-1-75,-5-4 1,0-1 57,6-2 1,0-2-65,1-5 0,-1-3 6,0-3 1,2-1-29,1-2 0,0 0 10,3 1 0,1-2-47,2-2 1,4 1 103,0-4 1,4 5 2,-1-2 0,3-1 96,3 1 1,0 2 18,6 4 1,-3-1 293,6 5-227,-8-1 0,13 8 119,-5 2 1,1 7-119,-1 6 0,-1 4-25,2 8 1,-2 6-16,5 6 0,-4 6 22,4 0 1,-5 5-169,2-2 0,-6-4-65,-1-2 1,0-2-76,4 3 1,-4-4-29,0 0 0,-4-4-379,1 1 593,3-2 0,-1-1 0,4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56:28.0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1111 103 7569,'0'-14'-707,"0"0"581,0 5-31,-4 0 192,3-1 11,-7 5 144,3-3-89,-5 3 1,0-1-21,-2-1 0,-3 5 0,-4-1 1,-5 2 28,-8 1 1,-5 0-38,-10 0 1,1 0 6,-1 0 1,5-3-20,1 0 0,0 0-76,0 3 0,-3 0 42,0 0 0,-2 0-96,0 0 1,4 0 38,5 0 0,1 0-136,4 0 1,1 3-102,3 0 1,1 0 91,2-3 1,-5 0-10,2 0 0,-1 0-66,4 0 250,-2 0 0,4-4 0,-5-1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2:56:28.6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859 10 6235,'-14'-6'201,"-4"2"1,1 5-30,-5 2 1,-2-1-79,-1 5 1,-4-5-25,-8 1 0,-5-2-67,-1-1 0,1 0 30,2 0 1,-6 0-85,-1 0 1,-4 0-6,1 0 1,-2 0-146,5 0 1,0 0 111,6 0 89,-3 0 0,5 4 0,-2 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2:53.3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15 618 6832,'0'8'-370,"0"-1"436,0-7 38,7 0 0,-6-2-69,4-3 1,-3 2 71,-2-7 1,5 0-64,0-4 1,1-6 22,-1 1 0,-2-6-22,7 5 1,-5-6-6,5 2 0,-5-4-20,5-1 0,-2-1-2,2 1 0,1 0-46,-6-1 0,1 1 60,-1-1 0,-3 6-214,3-1 1,-4 2 49,-1-1 0,0 3-97,0 6 1,0 0-201,0 1 429,-6-1 0,-2 7 0,-7 1 0</inkml:trace>
  <inkml:trace contextRef="#ctx0" brushRef="#br0" timeOffset="487">0 706 7569,'0'9'-1491,"2"-3"1496,3-6 0,-2 0 108,7 0 0,0 0 177,5 0-289,-1 0 0,1 0 44,0 0 0,4-6 12,1-4 0,6 2-21,-1-2 1,2 2-20,3-2 1,-6-3 67,1 3 0,4-3-30,5-2 0,2-4 15,-1-1 0,-3-5-16,7 6 1,-6-6 7,1 6 1,-4-6 17,-6 6 0,1-6 9,-10 6 1,1-6-111,-11 6 0,5-1 72,-6 5 1,0 1-57,-9-1 0,-3-5 49,-7 1 1,-6-1-135,-4 5 1,-3-4 20,-1-1 1,0 1-88,-1 4 0,1-5-13,-1 1 1,1-1 36,0 5 0,1-3-122,3 4 0,-1-4-86,7 8 340,-1 3 0,5 1 0,1 6 0</inkml:trace>
  <inkml:trace contextRef="#ctx0" brushRef="#br0" timeOffset="962">1397 589 7569,'23'0'0,"-2"1"0,-6 4 0,-6-3-864,1 3 566,0-4 0,0 4 288,0 0 0,-5 0 242,4-5 76,-5 0 174,2 0-380,-19 0 0,-2 2-53,-9 3 1,-5-4-19,-1 4 0,1-3-35,-6-2 0,3 2-6,-3 2 0,4-2-83,-3 3 1,10-3 74,4-2 1,-1 0-267,1 0 66,1 0-7,4-7 0,2 4-125,3-7 350,4 0 0,6-5 0,6 1 0,2-1 0</inkml:trace>
  <inkml:trace contextRef="#ctx0" brushRef="#br0" timeOffset="1159">1529 207 7569,'-15'0'0,"1"5"-745,-1-1 432,-6 8 0,3-4 576,-7 7-161,1-7 1,-10 3-98,-1-6 1,1 0-84,5-5 0,-2 0-122,-4 0 0,9 0 200,-3 0 0,3-6 0,-4-3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00.0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0 692 7331,'7'8'-440,"-5"0"286,3-3 0,-2-3 15,2 3 261,-4-4-54,12-1-79,-4 0 1,5-1 22,1-4 1,0 1-9,-1-5 1,1-3 88,0-7 1,6 1-68,3-7 0,4 1 35,2-6 1,-1 1-30,0-1 1,4-4-27,-4 0 0,7-2 28,-11 2 1,4 3 29,-9-4 1,0 4-44,-6 2 1,-4-1-8,0 1 0,-7 1-38,2 4 0,-3-2-6,-2 6 0,0 0-43,0 6 1,0-1 78,0 0 0,-5 6-37,0-1 0,-7 6 21,3 0 0,-4 2 64,-2 2 0,0 2-41,0 2 1,-4 5 8,-1 5 0,-6 1-16,2 0 0,1 6 8,-2 3 1,2 4-25,-1 2 1,-2-1 22,6 0 1,-4 6-42,4-1 1,0 7 23,6-2 0,-1 2-4,0-2 0,2 4 3,3-4 0,-1 2 2,6-2 1,0 2 22,5-7 0,5 0-21,0-4 0,6-3 3,-1-2 0,8-2 1,2-4 1,1-4 13,-1 0 1,-2-2-14,6-8 0,1 0 3,4-5 0,-1 0-7,-4 0 1,7-2-2,-6-3 0,6-3-5,-7-7 1,-1-1 7,2-4 1,-7 2-81,1-6 1,-2 1 72,-3-2 0,1-1-41,0 7 1,-5-6 30,-1 6 0,-1-1-58,2 5 1,3 1 35,-3-1 15,3 0 1,2 2 11,0 3 1,-1 2-17,1 3 1,0 4-74,-1-4 1,1 3 71,0 2 0,4 0-347,1 0 374,6 0 0,-3 0 0,6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00.6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192 133 7569,'0'15'-480,"0"-1"0,0-4 266,0 0 281,0 0 69,-7-2 1,4 3-159,-7-6 0,5 0 38,-5-5 1,6 0-12,-6 0 0,0 0 24,-5 0 14,1 0-32,-1-6 0,0 2 0,2-5 11,3-3 0,-3 1-26,3 1 1,4-8-4,1 3 0,-2-3-55,3 4 1,-1-1 67,5 0 1,1 0-74,4 1 1,-2 4 57,7 0 1,0 2 4,5-2 1,-1 4-17,1 6 0,6 0 50,4 0 0,1 0-17,-1 0 0,1 6 4,-7 4 1,1 3 73,-5 2 1,-2-1-46,-4 1 1,3 5 90,-7-1 0,0 6-102,-5-6 0,-7 8 20,-3-3 1,-4 4-4,-6 1 0,2 1-99,-6-1 0,-1 0 54,-4 1 1,4-6-71,1 1 1,6-7 14,-2 1 0,4-4 55,1-5-107,7 3 63,-5-5 35,11 0-15,-4-1 0,12-7 34,4 0 0,3 0-32,2 0 0,6 0 4,3 0 0,4-5-83,2 0 1,-1-6 51,0 1 0,1 2-71,-1-2 1,1 5 48,-1-5 0,-4 7 64,-1-2 0,1 3 0,4 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01.0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0 7569,'0'10'-690,"0"0"434,0-7 0,-6 4 167,-4-7 1,-3 5 314,-2 0 0,-1 0-121,-4-5-108,4 0 1,-10 0-55,6 0 1,-1 0-6,1 0 0,4 0-42,-4 0 0,4 0 78,1 0-285,1 0 311,-1 0 0,7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7.4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0 632 6377,'10'0'90,"0"0"0,-5-6 12,5-4 0,-1-3 91,6-2 0,-5-5-127,0 1 0,0-7-11,4 1 1,1-7-130,0-3 140,-7 1 0,3 0-197,-6-1 0,0-6 69,-5 2 1,-2-2-172,-2 2 0,-10 2-78,-5 2 311,-7 4 0,3-5 0,-7 7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04.2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366 0 7231,'-6'8'-652,"3"-1"713,-7-7 1,5 0-61,-5 0 1,0 5 52,-4 0 0,-1-1-47,0-4 1,1 2-13,-1 3 0,-5-3-5,1 2 1,-7 0-7,1 1 1,2-4-14,-1 4 0,6-3-41,-2-2 1,4 0 63,1 0-305,0 0 152,1 0 56,6-7 0,3-1 103,10-7 0,3 1 0,6-1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04.5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0 6225,'-16'9'265,"-3"-4"1,1 1-274,-7-1 1,5 0-43,-4-5 0,-2 0-49,-8 0 0,3 0 26,-4 0 0,4 0-9,2 0 0,4-2-22,1-3 0,1 4 104,-2-4 0,-2-3 0,4-1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02.6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147 119 6413,'-6'8'-295,"-3"0"361,-5-3 0,-1-4-75,0 4 0,6 2-3,-1-2 1,0 4 5,-5-4 0,5 5-12,1-5 0,4 7 18,-5-3 0,7 4 3,-2 2 0,3-5-2,2 0 1,0-1-10,0 6 0,0-5 48,0 0 0,2-5-42,3 4 1,3-4 49,7 5 0,-1-7-38,1 2 0,1-3 23,4-2 1,-4 0-9,4 0 1,1-2 1,-1-3 1,-1-3-23,-4-6 1,0-1-4,-1 0 1,-1 0 29,-3 1 0,2-6-16,-7 1 0,4-3-18,-4 3 0,0 2 16,-5-2 0,-2 3-59,-2 1 1,0 2-2,-5 3 1,-3-1-10,-8 6 1,4-5-6,-3 5 1,-3 0-9,3 5 0,-3 0-70,3 0 0,3 7 97,-4 2 1,4 4 40,1 2 0,0 0 0,1 0 0</inkml:trace>
  <inkml:trace contextRef="#ctx0" brushRef="#br0" timeOffset="311">426 1 7569,'9'6'-390,"-3"-2"-73,-6 6 1,-2-2 448,-2 1 0,0 3 1,-5-7 1,4 6-6,-5-1 1,5 3 6,-5 2 0,2 1-9,-2 4 1,-1-2 7,6 6 0,-5-4 25,5 4 0,-1-4-17,1 4 0,3-6 5,-3 2-34,4 3 0,1-7 13,0 4-96,0-10 0,1 1 116,4-6 0,3 0 0,7-5 0</inkml:trace>
  <inkml:trace contextRef="#ctx0" brushRef="#br0" timeOffset="689">735 45 7569,'8'7'-1140,"-1"-4"939,-7 7 211,0-7 0,0 5 43,0-3 1,-2-3-34,-3 2 1,-1 0-2,-4 1 0,-3-2-15,3 7 1,-8-5-47,-2 4 0,1-4 39,4 5 1,1 0-3,-1 5 0,0-2-4,0-4 1,1 5 9,-1-5 1,5 4 18,0 2 1,7 0-20,-2-1 1,4 1 5,1 0 1,0-5-3,0-1 0,0 1-9,0 5 1,1-5 5,4 0 1,3-6-1,7 6 1,1-6-8,4 0 1,4-2 5,11-2 1,1 0-114,3 0 1,3 0 95,-2 0 16,-5 0 0,8 0 0,-6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01.8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133 750 7569,'0'10'-118,"0"0"6,6-7-85,-4 10 1,6-11 65,-3 2 96,-4-2 172,6-2-284,0 0 157,-6-6 0,6-3-69,-7-5 1,0-3 77,0-2 1,0 1-19,0-7 1,5 6-7,-1-6 0,6-4 9,-5-6 1,7-4-43,-3 5 1,0-5 46,0 4 0,-4 1-145,5 5 1,-7 4 35,2 1 0,-3 6-184,-2-2 213,0 4 71,0 1 0,0 7 0,0 2 0</inkml:trace>
  <inkml:trace contextRef="#ctx0" brushRef="#br0" timeOffset="283">280 500 7569,'6'15'-983,"-4"-1"932,3 1 0,-4-5 150,-1 0 1,0-5 89,0 4-110,0-5-96,0 2 0,-5-7 8,0-4 1,-6 1 41,1-5 1,-3-1 3,-2-5 0,1 0-7,-1 1 1,-5-6-24,1 1 1,-2-1 19,1 5 1,4-4-39,-4-1 1,4 1 4,1 4 1,0-5 2,1 1 1,1-3-75,3 3 0,3 1 83,7-7 0,0 6-136,0-6 0,0 6 68,0-6 0,0 2-132,0-1 1,5-2-90,0 6 283,7-6 0,2 10 0,9-6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12.5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15 7245,'0'9'-76,"0"4"1,-2-12 177,-2 4 0,0 2-179,-6-2 0,1 0 93,-6-5 0,0 0-80,1 0 1,-1-2 26,0-3 1,0 3-64,1-3 1,-1-1-72,0 1 1,1 0 47,-1 5 1,5-5-126,0 0 248,1 0 0,-6-1 0,0-2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14.4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104 250 7569,'-2'13'-921,"-3"-3"603,4-4 1,-8-6 227,5 0 179,-5 0-64,-5 0 1,1-1-5,3-4 0,-2 2-41,8-7 1,-1 0 36,5-5 0,0 1-23,0-1 1,0 0 16,0 1 0,5-6-14,-1 0 1,8 1 7,-2 4 0,3-1-20,1-4 9,1 4 1,0-5-19,-1 6 0,1 7 20,0 3 0,0 3-1,-1 2 1,1 0-4,0 0 1,-2 7-9,-3 2 1,3 5 4,-4 0 0,-2 6 117,-2-1 0,-4 6-36,-1-5 1,0 6 39,0-2 1,-6-1-20,-4 2 1,-5-1-51,-4 5 1,1 1-62,-7-1 1,3-4 72,-3-1 1,-1-1-111,6 2 0,1-3 44,4-2 0,0-9-31,1 4 39,5-3-12,3 2-2,6-6 1,2-1 12,2-7 1,5 0-79,5 0 1,1 0 73,0 0 0,4-7-100,1-2 0,6 1 87,-1-2 1,2 5-111,3-5 1,-1 7 132,0-2 0,1-3 0,-1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15.5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0 7569,'8'0'0,"-1"0"-460,-7 7 117,0-6 260,0 6 31,-7-1 0,-1-4 84,-6 3-86,-1-4 0,0-1 50,1 0 1,-1 0-3,0 0 1,0 0-33,1 0 0,4 0 4,0 0 1,0 0-89,-4 0 1,-1 0 96,0 0 1,1 0 24,-1 0 0,0-6 0,0-2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15.8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0 7569,'8'7'7,"-1"-5"-334,-7 11 267,0-12 0,-2 6-327,-3-7 219,-3 0 0,-12 0 128,1 0 0,-3 0-67,3 0 1,1-5 96,-7 0 10,1 0 0,-6-1 0,1-3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14.7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15 353 7159,'0'8'-393,"0"-1"-141,0-7 355,-6 0 179,4 0 0,-4 0 0,6 0 0</inkml:trace>
  <inkml:trace contextRef="#ctx0" brushRef="#br0" timeOffset="367">265 338 7569,'0'8'-976,"0"-1"995,0-7 1,5-11-49,0-4 1,2-5 42,-2 1 0,-2-3-116,7-2 1,-5-4 67,4 4 1,0-2-44,0 1 0,4-3 16,-3 4 1,-3 1 60,-2-2 0,3 7 0,0-3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13.0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163 706 7210,'0'15'-1010,"0"-5"1032,0-1 240,0-5-205,0 2 13,-7-6-80,5 0 0,-4-2 63,6-2 1,0 0 59,0-5-107,0-1 1,0-5 22,0 0 0,0 1-56,0-1 1,5-1 52,0-4 0,5 4-111,-6-4 1,8-1 55,-2 1 1,-2-4-13,2 4 1,-2-4-5,2 4 1,3 0-243,-4 6 157,-2-7 1,0 4 81,-7-2 1,0 7 47,0 2 0,0 7 0,6-10 0,2 5 0</inkml:trace>
  <inkml:trace contextRef="#ctx0" brushRef="#br0" timeOffset="375">310 515 6455,'-10'0'-2,"0"0"1,0 0 7,-4 0 1,-1 0-18,0 0 1,0-2 56,1-3 1,-1 4-37,0-4 0,1 2 68,-1-2 0,0 1-60,1-5 0,-1 4 27,0-5 0,0 2-21,1-2 0,1-8-16,3 3 1,-2-3 27,8 4 1,-6-3-73,5-2 0,0 1 13,5-7 0,0 2-108,0-1 1,0-4-9,0 4 0,6-4 69,4-2 1,-2 1-73,2 0 1,-2 4 141,2 1 0,3 6 0,-5-4 0</inkml:trace>
  <inkml:trace contextRef="#ctx0" brushRef="#br0" timeOffset="826">530 647 7569,'5'10'0,"0"0"-151,0-7 167,-5 4 0,0-6-337,0 4 113,0-3-52,0 4 0,0-19 1,0-3-1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8.4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15 7569,'-10'1'-188,"0"4"0,0-1-655,-4 5 680,-1-5 1,5 2 345,0-6-96,1 0 0,-6 0 65,0 0 1,-1 0-136,-4 0 1,4 0-137,-4 0 1,-1-5 12,2 0 0,-1-1-231,5 1 337,1 3 0,-1-11 0,0 5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11.5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97 6280,'-8'0'19,"-5"0"-11,5 0-27,-7 0 0,0 0 27,0 0 1,6 5-22,-1 0 1,5 5 18,-5-6 0,7 8-9,-2-2 0,-2-2 7,3 2 0,-1-5-14,5 4 1,0-4 17,0 5 1,0-5-1,0 5 1,5-5 31,-1 4 1,8-5-36,-2 1 1,4-4 26,6-1 1,-4 0-21,4 0 1,3 5 52,1 0 1,2 0-49,-1-5 1,1-2-11,-6-3 1,-1 4 1,-4-4 1,1-3-3,4-2 1,-9 2-14,4-2 21,-4 0 1,2-5-10,-3 1 6,-3-1 0,-9 0-13,-3 1 1,0 4 7,-9 0 0,1 2 11,-12-2 0,1-1-13,-6 6 0,2-5-1,4 5 1,-2-1-56,6 1 0,-4 1 54,4-5 1,1 5-108,4-1 0,5 4 94,0 1 0,2-2-318,-2-3 328,4 4 0,6 1 0,0 8 0</inkml:trace>
  <inkml:trace contextRef="#ctx0" brushRef="#br0" timeOffset="461">412 170 7569,'0'15'-412,"0"0"340,0 0 1,0-1-156,0 1 1,0 0 159,0-1 1,0-4 88,0 0 1,-5 0-150,0 4 148,-6 1 1,8 0-15,-7 0 1,0 4-3,-5 1 1,6-1 26,-1-4 1,-2 5-33,-7-1 0,2 1 72,-2-5 0,-2 1-57,1 3 1,-6-2-57,1 2 0,4-7-15,2-2 1,-3-7-243,3 2 298,-1-4 0,5-1 0,1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18.4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0 618 7569,'0'8'-1265,"0"-1"1222,0 0 134,0-6 69,0 6-51,0-20 0,5 1-78,0-12 1,5-1 59,-5-4 1,4-1-52,-4 1 1,5-5-9,-5-1 0,5-4-31,-5 5 1,1-5-78,-1 4 0,-3-4-92,3 5 0,-4 0 53,-1 4 1,0 1 114,0-1 0,7-5 0,1-3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31.4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 7569,'8'0'-881,"-1"0"825,0 0 0,-6 1 137,4 4-49,-3-3 1,-4 5-1,-3-7 0,2 0-31,-7 0 0,0 4-72,-4 1 0,-3 2-106,-2-2 182,2-4-12,-4 6 0,6-7-2,1 0 1,-1 0-24,0 0 0,1 0-78,-1 0 0,0 0-33,0 0 143,1-7 0,-1-1 0,0-6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31.9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 7190,'0'8'-930,"0"5"981,0-11 218,0 4-274,-7-6 1,-1 2-1,-7 3 0,-1-3-8,-4 2 0,2-2 8,-6-2 0,4 0-78,-4 0 0,1 0-201,-2 0 284,-2 0 0,10-6 0,-4-3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30.5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1 412 6701,'6'-8'170,"-4"-5"-118,3 3 53,3-3-68,0-1-12,0-1 1,5 0 9,-3 0 1,3-4-17,2-1 1,1-1-5,4 1 0,-4 2-116,4-6 131,3-1-7,-7 3 0,10-1-60,-6 3 47,-1 4-22,3-5 0,-6 6-4,3 0 0,-7 7 12,-2 3 0,-1-1-2,6 1 0,-5 0 23,0 5 0,-5 0 2,4 0 0,-4 1-26,5 4 14,-7-3-2,4 11 1,-7-10-87,0 7 86,0 0-18,0 5 1,0-1-3,0 1 1,-2 0 6,-3-1 0,2 6-2,-7 0 1,7-1-5,-2-4 1,-1-5-7,1-1-10,0 1 18,-2 5-4,6-7-72,-6-1-101,7-7 178,7 0-3,1-7 0,5-1 3,-3-7 1,3 5 79,-3 1-90,-4-1 12,7-5 1,-6 5 63,3 1-64,3-1 17,-5 2 0,2-4-2,-1 7 1,-4-5-2,5 6 0,-2-3-5,2 2 0,3 4 6,-3-4 0,-2 3 7,2 2 21,0 0-30,4 0-2,-5 0 86,4 7-82,-5 1-4,0 6 0,-2 1 1,-6 0 1,2-1-4,3 1 0,-3 0-1,3 0 1,-4-1-18,-1 1 1,0 0-7,0-1 1,5 1-150,0 0-10,0-7 157,-5 5-217,6-11 198,3 4 17,-1-6 28,5 0 0,-5 7 0,7 1 0</inkml:trace>
  <inkml:trace contextRef="#ctx0" brushRef="#br0" timeOffset="433">1044 648 7569,'8'0'-798,"-1"0"261,-7 0 326,7 0 335,-6 0 0,6-7-123,-7-3 0,5-4 69,0-6 1,4 2-114,-4-7 0,2 6 1,-2-6 1,-4 6-187,4-6 27,3 7 148,-6-3 53,5 6 0,-1-6 0,2-2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44.3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1 6959,'-5'10'-305,"0"-1"1,-6-5 324,1 1 1,-8 1 6,-2-1 0,-6 5-55,2-5 0,-4 0-79,-1-5 1,-1 0 58,1 0 0,-1 0-84,1 0 1,4 0 131,1 0 0,6-7 0,-3-1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44.5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0 7569,'-8'15'-217,"-7"0"0,-6 4-743,-9 1 888,1-7 0,0-2-32,-1-6 0,1 0 104,-1-5 0,1 7 0,0 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37.4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446 559 6246,'-14'2'36,"-1"3"0,5-3 78,0 3 0,1-4-91,-6-1 0,-1 0 3,-4 0 0,4 0-78,-4 0 70,4 0 1,-1 0-49,-2 0 1,2-1 47,-2-4 0,1 3-148,-2-3 0,4 3 83,-4 2 1,-1-4-40,2-1 0,-1 0 86,5 5 0,1 0 0,-1 0 0</inkml:trace>
  <inkml:trace contextRef="#ctx0" brushRef="#br0" timeOffset="875">902 648 7131,'7'8'-439,"-4"-2"452,7-6 1,-5 0 50,4 0 1,1-1-87,5-4 40,0 3 1,4-11 33,1 3 0,6-3-21,-2-1 1,3-1 0,-3 0 0,4-4-5,-4-1 1,7-6 13,-1 1 0,2-2-10,-7-3 0,1 1-8,-1-1 0,1 1 21,-7 0 1,1-1-2,-5 1 0,-6-1-24,1 1 1,-5 4 4,5 1 0,-7 6-87,2-2 1,-3 2 53,-2-1 1,0 7-150,0-2 130,-7 2 0,-1 2-17,-7 1 1,5 5 20,1 0 0,-1 2 2,-5 2 1,0 2-17,1 2 1,-1 5 11,0 5 0,-1 1 33,-4 0 1,4 4-25,-3 1 1,2 4 39,2-4 1,-1 11-35,-3-2 0,2 6 28,-2-1 1,4-1-24,5 6 0,-3-6 3,3 1 0,4-3 7,1-2 0,3 1-6,2-1 0,0-4 3,0-1 0,7-6-4,3 2 0,4-4 5,6-1 0,-4-1-5,4 1 0,-2-2 7,1-3 0,-2-2-4,2-3 1,-2-3 2,-3 3-8,1-4 1,0-1-9,-1 0-47,1 0 56,0-6 0,-1 2-2,1-5 0,-5 0-1,0 0 0,0-4 10,4 3 1,-4 2-13,0-2 1,0 0 17,4-5 1,1 5-14,0 1 1,-1-1 2,1-5 0,0 5 6,0 1 0,-6 4-6,1-5 0,0 7 2,5-2 1,-1-2-4,1 2 1,1 0 1,4 5 0,-2-5-15,6 1 0,-4-1-1,5 5 0,-3-2-41,3-3 1,3 3-8,-4-2 1,2 2-72,-1 2 0,1 0-12,-6 0 147,-1 0 0,-4 6 0,0 3 0</inkml:trace>
  <inkml:trace contextRef="#ctx0" brushRef="#br0" timeOffset="1436">2637 677 6731,'0'10'-230,"0"0"0,1-7 284,4 2 267,-3-4-440,4-1 125,-6-6-3,0-2 1,2-7-1,3 0 1,-2-1 35,7-4 0,-5 4-34,5-4 1,-6 3-72,6-3 1,-5 2 69,5-7 0,-7 7-149,2-1 1,2-2 33,-2 1 1,-1 5 110,-4 6 0,0-1 0,7 2 0,1 1 0</inkml:trace>
  <inkml:trace contextRef="#ctx0" brushRef="#br0" timeOffset="1728">2813 486 7569,'0'15'-732,"0"-1"0,0-4 673,0 0 65,0-7 0,-2 4 17,-3-7 199,4 0-114,-12 0-125,5 0 1,-7 0 78,0 0 1,0 0-74,1 0 1,-1 0 40,0 0 0,1 0-19,-1 0 0,-1-2-51,-4-3 1,4 4 39,-4-4 1,2 3-109,-1 2 0,2-2 108,-2-2 0,-4 2 0,0-5 0</inkml:trace>
  <inkml:trace contextRef="#ctx0" brushRef="#br0" timeOffset="2812">3269 177 6819,'8'0'-15,"-2"0"-56,-6 0 49,0 7 1,0 1 2,0 7 0,0-6 25,0 1 0,0 2 4,0 7 1,0-2-5,0 2 0,5 2 16,0-1 0,0 6-11,-5-1 0,0-2 18,0 1 1,0 1-18,0 4 0,0-1 25,0-4 0,0 4-21,0-4 1,2 4-2,3 2 1,-4-6 9,4 1 1,-3-2-7,-2 1 0,5 4 3,0-4 1,-1-2-4,-4-3 1,5-1-10,0 2 0,0-9 24,-5 4 10,7-4-33,-6-3-5,6-1-87,-1-7 0,-2-2 87,5-3 1,-4-3-37,5-6 0,-5-6 26,5 0 0,-5-1 0,5 2 1,-1-4-6,6-7 0,0 6 5,-1-1 0,1 2 3,0-1 0,0-4 6,-1 4 0,1-4 5,0-2 1,-1 6-11,1-1 1,0 1 2,-1-5 0,1 4-3,0 1 1,0 4 15,-1-5 0,1 3-16,0-3 1,-6-1 17,1 6 0,-5 1-17,5 4 0,-7 5 3,2 0 0,2 6-13,-2-6 19,-1 7-25,-4-4 105,0 7-60,7 7-38,-5-6 23,11 6-14,-5-7 0,7 0 8,-1 0 0,1 0-11,0 0 1,1 0 4,4 0 0,-2-2 6,6-3 1,1 2-6,4-7 0,7 5-82,3-5 1,5 5 16,5-4 0,-5 1-99,0-2 0,-3-2-34,-11 7 0,1 0 10,-12 5-41,-6 0 225,-6 0 0,-7 7 0,0 1 0</inkml:trace>
  <inkml:trace contextRef="#ctx0" brushRef="#br0" timeOffset="3346">3842 824 6327,'6'8'72,"-4"-1"-169,5-7 155,-7 0-12,0-7 0,5 4-21,-1-7 0,3 0 18,-2-4 0,-2-1-11,7 0 0,-2 1 2,2-1 1,3-5-47,-3 1 1,-2-3-10,2 3 1,-2 2-96,2-2 1,1 3 80,-6 1 1,5 0-106,-5 0 0,0 1 71,-5-1 0,0 5 69,0 0 0,0 7 0,0-10 0,6 11 0,2-4 0</inkml:trace>
  <inkml:trace contextRef="#ctx0" brushRef="#br0" timeOffset="3694">3842 883 7569,'0'8'-1263,"0"-1"1235,0-7 46,6 0 1,-2 0-10,6 0 0,-6-2-1,6-3 0,-5-2 7,5-2 0,0-4-5,4 3 0,1-2 3,0 3 1,1-8 1,4 7 0,-2-8 23,6 4 0,2-1-7,9-5 1,-3 3-18,7-3 0,-4 4 14,4-4 1,-6-1 1,1 1 0,-5-4 14,-4 4 1,1-4-1,-6 4 0,-6-5-25,-4 6 1,-7-1 4,2 6 0,-5-6-33,-5 0 1,-4 2-138,-11 9 0,-9-3-114,-11 7 188,-2 0 0,-7 5 72,0 0 0,0 0 0,5 0 0</inkml:trace>
  <inkml:trace contextRef="#ctx0" brushRef="#br0" timeOffset="4378">4474 1015 7569,'-8'0'-453,"-5"7"1,5-6 350,-7 4 0,0-3 125,0-2 1,-4 0-14,-1 0 0,-6 0-73,2 0 86,-11 0 0,-2-2-26,-7-3 0,-5 4 27,0-4 0,-12 3 22,2 2 0,-11 0-29,-3 0 0,-20 0-234,39 0 1,0 0 0,0 0 0,0 0 220,0 0 1,0 0-1,1 0 1,-2 0-11,-1 0 0,0 0 0,-3-2 0,-1-1 4,-7 1 1,1-1 0,5 1-1,1-1 8,2 3 1,-1 0 0,-3-2-1,0 0-16,-2-1 0,0 1 1,-4-2-1,1 1 12,5 0 0,1 1 1,-3 1-1,-1 1-10,4-3 0,0 1 0,-2 1 0,0 0 5,-5 1 1,-1 0 0,1 0 0,0 0-45,0 0 0,-1 0 1,0 0-1,-1 0 5,-1 0 0,0 0 0,5 0 0,1 0 10,6 0 1,1 0 0,2 0 0,1 0-24,3 0 0,1 0 1,-49 0-144,7 0 0,7 0 143,12 0 0,9 0 55,6 0 0,13 0 0,12 0 0,5 0 0,4 0 0,5-5 0,7 0 0,2 2 0,0 1 0</inkml:trace>
  <inkml:trace contextRef="#ctx0" brushRef="#br0" timeOffset="5530">1960 1265 6171,'-8'7'-62,"0"-6"33,3 4 0,-1-2-2,-4 2 0,-3-3 0,3 3 0,-3-4 2,-2-1 0,1 0-33,-1 0 38,0 0 1,0 0 119,1 0 1,4 0 313,0 0 1,7-6-488,-2-4-18,3-3 0,4-2 104,3 1 1,-2-1-25,7 0 0,0 1 20,4-1 0,1 0-80,0 0 0,0 2 56,-1 4 0,1-5-4,0 5 0,-1 2-4,1 2-4,0 4 92,-1 1-74,-5 0 0,2 1 41,-6 4 1,-2 3-32,-8 7 1,2 0 74,-7-1 0,-1 3-36,-9 2 0,2-2-17,-6 2 1,-1 4-19,-4 2 1,4-2 16,1 1 1,-1-1-39,-4 1 0,0 4 19,-1-3 1,7 1-5,4-2 1,2 2 9,3-6 0,1 4 24,3-4 1,3 0-7,7-6 1,0 1 3,0 0 0,0-5-16,0-1 0,7-5 2,3 1 1,4-4-91,6-1 1,-2 0 55,6 0 0,-4-1-129,4-4 1,1-4 83,4-5 0,1-1-169,-1 0 235,1 1 0,-1-1 0,0 0 0</inkml:trace>
  <inkml:trace contextRef="#ctx0" brushRef="#br0" timeOffset="5973">2357 1324 7569,'8'8'-1154,"-1"5"1137,-7-11 0,0 6 155,0-3 42,0-4-297,0 6 1,-7-7 112,-2 0 0,-9 0-11,-2 0 0,-4 0 16,4 0 0,-4 0 9,4 0 1,-5 2-3,6 2 1,-1 0-7,6 6 0,0-6 3,5 6 1,-3 0 10,7 5-13,-6-1 1,9 1-3,-3 0 1,4 0-4,1-1 0,6-1-35,4-3 38,10 3 1,-2-6-7,6 2 1,6 3 2,4-7 1,5 5 57,-5-6 0,6 1-53,-6-5 0,0-5 21,-5 1 1,-1-8-16,-3 2 1,-6-4 23,-9-6 1,2 4-38,-8-4 1,1 2 19,-5-1 1,-1 2-105,-4-2 0,-10 2 94,-9 3 0,-6-1-121,-4 0 0,-2 5 57,-3 1 1,-2 5-116,7-1 1,-1-1 26,6 1 146,6 0 0,-5 5 0,6 0 0</inkml:trace>
  <inkml:trace contextRef="#ctx0" brushRef="#br0" timeOffset="6186">2416 1383 7569,'15'0'-883,"-7"6"271,-2 2 566,1 7 0,-5 0 56,3-1 5,3 1 0,-7 0 138,4 0 0,3-6-121,2 1 1,-2-2-32,2 2 0,-5 3-1,5-3 1,5 1-27,4-1 0,2 2 10,-1-8 1,1 6 42,4-5-27,3 0 0,1 2 0,8 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48.9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59 6572,'-10'0'130,"0"0"0,-5 0-147,-4 0 1,-6 0 54,6 0 0,-8 0-110,3 0 1,-2 0-5,1 0 1,-2-1-82,2-4 0,2 3 2,-1-3 1,6-1-12,-2 1 166,4-6 0,1 2 0,0-5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52.2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2014 74 7569,'0'8'-1306,"0"-1"1350,0-7 0,-6 0-3,-4 0 1,-3 0-8,-2 0 1,-8 0 3,-6 0 0,-5-2-24,-6-3 0,-7 2 15,3-7 0,-12 7-25,-2-2 19,-8 3 1,-15 2-414,-7 0 1,-12 0 400,46 0 0,0 0 0,1 0 0,0 0-60,-45 0 1,44 0 0,0 0 37,0 0 0,0 0 0,-2 0 0,0-1-102,-1-2 1,1 1-1,-35 0 31,12-3 1,19-3 81,1-2 0,12 4 0,2 1 0,8-3 0,12 6 0,1-3 0,-2 4 0,-2 1 0,-1 0 0</inkml:trace>
  <inkml:trace contextRef="#ctx0" brushRef="#br0" timeOffset="501">956 868 6110,'8'-7'196,"-3"-3"0,-2 1-164,2-6 0,-3 4-29,3-9 0,1-3-5,-1-1 0,5 1-4,-5-2 0,5 1-45,-5-6 0,4 6-4,-4-1 1,2 6 6,-2-6 1,-4 6-97,4-6 0,-1 7 121,0-1 0,-2 2 23,3 2 0,3 1 0,0-1 0</inkml:trace>
  <inkml:trace contextRef="#ctx0" brushRef="#br0" timeOffset="807">1074 677 7569,'0'9'-859,"0"1"204,0-6 777,0 9-30,-7-12 1,4 6-40,-7-7 0,0 0-25,-4 0 1,4 0-29,0 0 1,0-2 6,-5-3 1,1-1-7,-1-4 0,5-3 4,0 3 0,2-3 27,-2-2 0,-1-4-11,6-1 0,-5-1 59,5 1-76,-6 4 1,9-10-8,-3 6 0,4-4 14,1 4 1,0-6-102,0 1 0,1-2 60,4-3 0,-1 1-147,5 0 0,0 4 177,0 1 0,4 6 0,-4-4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8.6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7080,'-17'0'145,"-2"0"1,1 0-119,-7 0 0,1 0-157,-6 0 65,-6 0 0,5 0-12,-3 0 1,3 0-366,2 0 442,6 0 0,-5 0 0,5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50.8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0 573 6653,'15'0'31,"-5"0"-2,0 0 1,-1 0-22,6 0 1,0 0 4,0 0 1,4 0 0,1 0 1,4 0 7,-4 0 1,1 0-7,-1 0 0,1 0-27,3 0 0,-2 0 26,-8 0 1,6 0 63,0 0 1,-6-4-57,-4-1 0,-2-7-15,2 2 1,1 2-11,-6-2 0,0-1 1,-5-9 1,5 4-5,0-4 1,0 4 21,-5 1 1,-5 1-43,0-1 1,-6 0 30,1 1 1,-3-3-55,-2-2 0,5 7 15,1-2 0,-1 2 0,-5-3 0,7 1-2,3-1 0,-2 5 21,3 0 1,-3 6 22,2-6 1,3 5-26,-2-5 0,2 5 16,2-5 1,2 5-31,2-4 64,5-1 1,5-5 11,1 0-16,0 1 0,-1-1 24,1 0 1,-7 6-44,-3-1 1,2 5 2,-2-5 0,0 5 18,-5-5-46,0 7 0,-2-8 28,-3 6 1,2 0-19,-7 5 1,0-2-21,-5-3 1,-1 4-103,-4-4 1,4 3-4,-3 2 1,2 0-62,3 0 0,4 0-68,0 0 258,7 0 0,-10 0 0,4 0 0</inkml:trace>
  <inkml:trace contextRef="#ctx0" brushRef="#br0" timeOffset="358">1015 309 7569,'6'15'-509,"-4"-7"0,4 0 398,-6-3 312,0-4 1,-1 6-259,-4-7 22,-3 0 0,-7 0-18,0 0 1,-1 5 76,-4 0 0,4 0-73,-4-5 0,-1 0 63,1 0 1,-4 0-124,4 0 1,-4 0 29,4 0 0,-1 0-51,1 0 0,4 0-77,-3 0 207,2 0 0,2 0 0,1 0 0</inkml:trace>
  <inkml:trace contextRef="#ctx0" brushRef="#br0" timeOffset="625">765 559 7569,'13'1'0,"-3"4"0,-2-3-646,-3 3 421,-4-4 0,6-2 109,-7-4 0,1-3 239,4-7 0,-3-6-131,3-4 0,-4-2 4,-1-3 1,2 1-222,3-1 213,-3 1 0,4 0-69,-6-1 1,0 1 57,0-1 0,0 3-83,0 2 0,0-1 106,0 6 0,-6 1 0,4 4 0,-5 0 0</inkml:trace>
  <inkml:trace contextRef="#ctx0" brushRef="#br0" timeOffset="934">1250 544 7569,'14'-8'-432,"-5"0"-569,-4 3 964,-4 3 1,-1-11 30,0 3 0,5-3-8,0-1 1,0-3 68,-5-2 0,0 1-134,0-7 1,0 1-5,0-6 1,0 6 82,0-1 0,0 7 0,0-9 0,0 4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3:55.2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353 589 7438,'9'0'-261,"-3"0"0,-17 5 170,-4 0 0,2 0 108,3-5 0,0 0-82,-4 0 1,-6 0-118,1 0 198,-1 0 0,5 0-32,1 0 0,-3 0-102,-2 0 0,2 0 39,-2 0 0,1 0 53,-2 0 1,4-2-55,-4-3 0,4 2 80,1-7 0,0 0 0,1-4 0</inkml:trace>
  <inkml:trace contextRef="#ctx0" brushRef="#br0" timeOffset="221">280 177 7569,'0'15'0,"0"0"0,0-5-61,0-1 0,-5 1-133,0 5-142,-6-7 201,3-1 82,-7-7 1,-1 0-115,-4 0-29,4 0 151,-12 0 1,10-7-308,-7-3 352,7 4 0,-9-14 0,4 4 0</inkml:trace>
  <inkml:trace contextRef="#ctx0" brushRef="#br0" timeOffset="656">1059 383 6089,'-2'10'-46,"-2"0"0,-5-7 17,-5 2 0,-3 3 97,-2 2 1,-4-4 100,-7-1-185,1-3 2,0 4 0,1-4-10,3 3 12,-2-3-32,4-9 1,-2 5-185,1-2 228,6-5 0,-3 8 0,6-6 0</inkml:trace>
  <inkml:trace contextRef="#ctx0" brushRef="#br0" timeOffset="1007">1397 368 7569,'8'0'-1036,"5"-6"1009,-11 4 1,6-9-95,-3 6 147,3-6-25,0-4 1,4-3 3,-7-7 1,5 2-37,-6-1 1,6-4-11,-5 4 0,5-4-119,-5-1-6,6 6 158,-9-5 8,4 12 0,1-12 0,1 5 0</inkml:trace>
  <inkml:trace contextRef="#ctx0" brushRef="#br0" timeOffset="1390">1529 692 7569,'-1'8'-791,"-4"-3"0,2 1 771,-7-1 134,0 0-142,-5-5 1,-1 0 184,-4 0 18,-2 0-169,-8 0 1,1 0 3,-1 0 0,-4 0-8,0 0 1,-5 0 2,4 0 1,-4-1-46,5-4 1,-9 3 10,-1-3 1,-2-1-168,-7 1 192,5 0-10,-9-2 1,11 6-144,-3-4 157,10 3 0,-3 2 0,4 0 0</inkml:trace>
  <inkml:trace contextRef="#ctx0" brushRef="#br0" timeOffset="2032">1059 1059 7569,'0'8'-693,"0"6"1,0-11 600,0 7 92,0-1 18,-6 6 1,2-2 4,-6-3 1,2 3 4,-2-3 1,-3-2 3,4 2 1,0-7-17,0 2 1,-1-3 3,-5-2 0,0 0-18,1 0 13,-1 0-3,7-7 0,-5-1-53,3-7 55,3-6-20,1 5 1,6-12-2,0 3 1,0 2-2,0-1 1,2-1-6,2-4 0,5 5-19,5-1 1,-4 7-5,0-1 0,0 4 13,4 5 15,1-3-10,0 11 24,0-4-15,-1 6 12,-6 6 0,4 4 0,-7 10 1,-2-1 35,-8 11 0,-5-4 8,-9 8 0,-3 2-15,-2-2 0,-4 6 6,4-6 0,-6 2 114,-4-2-134,3-3 5,-5 5 1,7-7-18,-1 1 20,1-7-36,-1 5 1,8-12-1,2 3 0,4-4-13,1-5 1,0 1-53,1-6-6,5 7 74,3-11-3,6 6-19,0-7 31,6 0 0,4-2-1,10-3 0,-2 2 3,6-7 0,1 5-39,4-4 0,7 4-62,3-5 1,-1 2 81,1-2 15,-6-3 0,16 5 0,-4-7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4:02.6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30 6630,'-14'0'45,"2"0"-8,-3 0 0,2 0-37,-11 0 0,4 2-1,-4 3 1,1-4 0,-2 4 1,-1-3-1,7-2 1,-6 0-148,6 0 73,-1 0 1,5 0 5,1 0 1,4-5-235,0 0 302,7-6 0,-10 3 0,4-7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4:02.8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7739,'0'14'377,"-7"-4"-455,-3 0 1,-3-7 58,-1 2 0,-8 2-96,-2-2 0,-4 0 26,-1-5 1,-1 0-211,1 0 0,4 0 118,1 0 181,6 0 0,-10 0 0,5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4:01.5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15 368 7569,'0'8'-1091,"-6"5"1128,4-11 22,-5 11-28,7-12 157,0 6 0,2-17-120,3 0 0,-2-6 76,7 6 0,5-4-86,4-6 1,6 2 9,-6-7 0,6 6-42,-5-6 0,6 6-58,-2-6 1,-1 2-30,1-1 19,1-4 0,6 10-35,3-6 1,-3 6 42,4-2 0,-6 4-7,-4 1 0,-4 7 20,-7 3 1,1 3 0,0 2 1,-5 0-22,-1 0 61,-5 0 0,4 7-11,-3 3 0,-4 3-10,4 2 0,-8 4-13,-2 1 0,-6 1 10,1-1 1,-3-2-24,-2 6 0,5-6 21,1 2 0,0 1-11,0-2 0,0 1 6,5-5 0,2-1 10,-3 1 0,3 0 0,2-1 0,0-4 3,0 0 0,2-7 18,3 2 1,-2-3-29,7-2-72,0 0 0,4 0 74,1 0 0,2-7-60,2-2 1,-3-5 40,4 0 0,1-1-7,-1 0 1,-1 1 7,-4-1 1,0 5 7,0 0 1,-1 2 33,1-2 1,-2 2-44,-3 3 0,3 4 94,-3-4-84,-4 3 68,7 2-42,-5 7 0,6 1 1,-5 7 0,3-1-10,-7 1 1,4 0-1,-4-1 0,5 6-22,-5 0 0,5-1 23,-5-4 0,5 4-317,-6 1 314,1 0 0,2 1 0,1 2 0</inkml:trace>
  <inkml:trace contextRef="#ctx0" brushRef="#br0" timeOffset="692">1485 544 7279,'0'15'-1170,"0"-7"1228,0 5 115,0-5 0,0 2-98,0 0-34,-7-7 0,6 5 155,-4-3-171,-3-3 0,5 4 23,-7-6 1,0 5 2,-5 0 1,5 0-23,1-5 0,-1 0 16,-5 0 1,0 0-111,1 0 1,4-1 107,0-4 1,7 1-228,-2-5 120,3-1 0,4-5 34,3 0 0,3-1 16,7-4 0,-1 4 4,1-3 0,5 4 5,-1 5 0,1-1-8,-5 6 1,4-5-19,1 5 0,-1 0 21,-4 5-5,0 0 1,-2 2 10,-3 3 0,-4 3 19,-6 6 1,-1 3 43,-4 2 0,-3-1-62,-7 7 0,-5-6 41,1 6 1,-3-1-32,3 6 1,1-6 5,-7 1 1,6-1 5,-6 6 0,7-6-5,-1 1 0,-3-2-2,3 1 1,1 2-3,8-6 0,2 1 15,3-1 1,3-4-14,-3 4 0,10-6-14,5-4 0,5 3 14,4-3 1,4-3-176,7-3 0,-3-2 102,-2-2 1,8 0-144,-4 0 204,10 0 0,-8-6 0,5-3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4:06.1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7569,'8'0'-1331,"-2"0"1569,-6 0-209,0 7 1,-1-4-7,-4 7 1,1-5 8,-5 5 1,-1-7-23,-5 2 0,0 1 18,1-1 0,-6 0-52,1-5 0,-6 0-2,5 0 1,-4-1 40,4-4 1,-4 1-188,4-5 1,-4 1 171,4-2 0,-6-3 0,3 4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4:06.8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0 618 7234,'9'0'-949,"-1"0"1096,-3 0 1,-4-2-150,4-3-1,3 4 1,0-7 24,7 3 0,-5 3-17,0-3 1,0 2-4,4-2 1,1 3 44,0-2 1,4 2 3,1 2 1,6 0 0,-2 0 0,-1 0 4,2 0 0,-1-2-25,6-3 0,-6 2 6,1-7 1,-7 5-49,1-4 40,-9-1 1,2 0-27,-8 0 57,1 0-103,-5-4 0,-6 1 58,-4 3 0,-3-2-64,-2 7 1,-1-4 53,-4 4 0,4-5-60,-4 5 1,6-6 28,4 1 0,-2 2 18,8-2 1,-6 0-52,5-5 36,0 1 9,5-8 1,6 4-2,4-6 1,3 6 13,2-2 0,0 4-12,-1 1 0,1-1 30,0-4 1,0 4 0,-1-3 1,1 2-24,0 2 0,-2 1 62,-3-1 0,1 0-53,-6 1 0,0 4 2,-5 0 0,-7 5 2,-3-5 0,-8 7-2,-1-2 1,-7 4-33,1 1 1,-1 0-4,2 0 0,-4 0-174,3 0 1,4 0 60,1 0 0,4 0 142,1 0 0,1 0 0,-1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4:07.1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1 7569,'0'10'-649,"0"-1"324,0 1 259,0-2 1,-2-1 101,-3-7 1,2 5-39,-7 0 0,4 0-3,-9-5 0,3 0 13,-7 0 0,3 0-4,1 0 0,-5 0-24,1 0 0,-1-5-146,5 0 0,-1 0-91,-4 5 257,11-7 0,-11 6 0,12-6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4:07.6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1 471 7569,'6'8'-938,"-4"5"752,4-11 279,-6 5 0,0-9-31,0-3 0,5-5 19,0-9 0,2-2-87,-2-4 1,-4-8-65,4 4 0,2-5-96,-2-1 1,1-1 112,-1-3 0,-3 3-105,3 7 0,1-5 100,-1-1 58,0 8 0,2-1 0,1 5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4:09.4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0 7569,'0'8'-292,"0"5"149,-7-4 1,-3 0-287,-9 1 1,-3-2 243,-2 2 0,1-3 326,3-7 1,-1 0-128,-3 0 1,-2 0-102,6 0 0,-4-7 30,4-3 0,0 2 57,6-2 0,-8 1 0,0-6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10.3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 5811,'0'-8'0,"0"-5"0,0 5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4:09.6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0 7569,'8'7'-83,"-3"3"1,-5-2-111,-5 2 0,-8 0-65,-7 4 265,-6-6-3,3 5 1,-6-11-9,-1 3 1,-4-3 8,0-2 0,1 0-199,8 0 1,-2 0 10,2 0 1,2-2 182,-1-3 0,6-3 0,-3-7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4:10.0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339 294 7569,'0'10'5,"-2"0"54,-3 1 1,-3 2-30,-7 2 1,-1-5-232,-4 0 1,2-7 88,-6 2 0,4-4-99,-4-1 1,-1-1-196,-4-4 235,0-3 171,-7-1 0,5-4 0,-5 5 0</inkml:trace>
  <inkml:trace contextRef="#ctx0" brushRef="#br0" timeOffset="381">603 544 7569,'15'-5'-135,"0"0"1,-5-5-168,-1 6 0,-4-8 238,5 2 1,0-9 182,5-6 1,-1-4-132,1-5 42,0 2-4,-1-10 0,1 4-215,0-6 208,-7 0-272,-2 0 253,1 0 0,1-7 0,7-1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4:08.1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2651 147 7569,'-14'9'-1488,"-1"-3"1477,0-6 72,1 0 1,-8 0 18,-2 0 0,-1 0-59,-4 0 0,-5-2 72,-15-2 1,-10-3-56,-10-3 0,-4 2-145,-6 3 1,-2 2 128,-7-7 0,37 8 0,-1 1-210,-4-1 1,-1-1 0,-2 0 0,-1-1 187,-1 2 0,-1-1 0,-2-2 0,-1-1-43,4 1 1,0 0-1,-8 1 1,-1 0-27,-1-1 0,0 0 0,5 3 0,1-1 41,6-2 0,1 1 0,1 1 1,1 1-33,-1-3 1,1 0 0,3 2 0,2 1-75,-37-8 0,11 7 65,23-2 0,10 3 69,9 2 0,11 0 0,-1 0 0,8 0 0,2 0 0,2 0 0</inkml:trace>
  <inkml:trace contextRef="#ctx0" brushRef="#br0" timeOffset="442">1402 956 7569,'7'-8'-460,"-6"-5"307,6 11 39,-7-11 1,6 0-221,4-7 1,-2-6 542,2 2-87,0-11 0,5 4-144,-1-3 0,1-2 1,0 2 1,-1-2-132,1 1 1,0 4 74,-1-3 1,-5 10 76,-4 4 0,3 4 0,0-6 0,7 0 0</inkml:trace>
  <inkml:trace contextRef="#ctx0" brushRef="#br0" timeOffset="723">1623 647 7569,'0'15'-356,"-4"-5"-125,-6-1 1,1 1 283,-11 5 0,4-7 210,1-3 0,-1 2 249,-4-3-160,-3 1 1,-1-5-5,-1 0 0,7 0-101,-1 0 1,-3-6 30,3-4 0,-6-1-57,6 1 1,-1-8 118,5 3 1,1-5-14,-1 1 1,0 1-46,1-7 0,6 1-41,3-5 0,3-1 0,2 1 1,0-7-140,0-3 0,7-4 51,2-1 1,9 2 96,2 2 0,-1-2 0,-4 4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01.2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1324 7569,'0'8'-820,"0"-2"948,0-6-107,6-6 1,-4-2 66,3-7 1,3-6-55,2-4 1,-2-2 5,2-3 0,0-1-28,4-3 1,6 1 46,-1-6 0,6 1-115,-5-1 0,6-3 71,-2 3 0,4-4-57,1-1 1,1-5 57,-1 0 0,-4 5-204,-1 5 0,-4 1-53,4-1 0,-11 10-225,2 9 466,-4 4 0,4 1 0,0 0 0</inkml:trace>
  <inkml:trace contextRef="#ctx0" brushRef="#br0" timeOffset="366">574 457 7569,'8'6'-952,"-1"-4"629,-1 11 25,-4-5 522,4 0 49,1-8 0,-5-8 38,2-7-221,-2-6 0,3 3-16,0-6 0,0-1-92,-5-4 0,5-1 15,0 1 0,4-1 25,-4 1 0,2 0-17,-2-1 0,-4 1-15,4-1 0,-3 3-4,-2 2 1,0 4 2,0 6 1,-2 2 91,-3 3 0,2 4 72,-7 6 0,-4 1-76,-6 4 0,-6 5 61,1 10 0,-4-2-50,-5 6 1,1-1-123,-6 2 1,-5 1 65,-5-7 0,0 1-457,5-5 1,0-1 424,-1 1 0,8 0 0,1-1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06.7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0 500 7337,'10'0'-235,"0"0"209,-1-6 1,5-2 74,-5-7 0,4 0-123,-3 0 0,-2 1 90,2-1 1,0-1-47,5-4 1,-1 2 72,1-6 0,0 4-61,-1-4 1,6-1 22,0-4 1,4-1-3,-4 1 0,6 1-10,-2 4 0,4-3 24,2 8 0,-6-6-38,1 6 1,-7 4 32,1 5 0,-3 7-52,-1-2 46,-7 3-18,-1 9 0,-7 6-18,0 7 0,-7 6-2,-2-2 0,-3 4 25,2 1 1,-3 1-1,3-1 0,2 1 1,-2-1 1,6-1-6,-6-4 1,6 2 33,0-6-31,2-7-7,2 0 41,0-5-52,0 1 0,6-3 0,4-6 1,-2-2-63,2-2 1,0-3 72,5-3 1,-1-3-35,1 3 0,0-8 22,0-1 1,4-2 6,1 1 1,4 4-18,-4-4 1,4 0 70,-4 6 1,0-4-30,-6 8 0,-4 3 25,0 3 34,0 2 1,-2 4-66,-3 2 1,1 5 64,-1 5 1,0 6-55,-5-1 1,0 8-10,0-3 1,2 2 12,3-1 1,-4 1-14,4-7 1,-2 1-41,2-5 0,-1-1-261,5 1 300,-5 0 0,15 0 0,-2-1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07.3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207 235 7569,'0'15'-377,"-7"0"1,4-7 0,-7-2 470,-1 1 0,2-5 16,0 2 0,-1-2-104,-5-2 0,5 0-26,0 0 0,2-2 33,-1-2 1,-3 0-38,7-5 1,-5-3 36,5-8 1,1 4-19,4-3 1,0 1 2,0-2 0,4 2-16,1-6 1,7 6 14,-2-2 1,3-1 2,1 1 0,-4 1 1,0 4 0,0 7-2,4 3 1,1 3 1,0 2 0,0 0-1,-1 0 1,-1 2 35,-3 3 1,2 4-34,-8 11 0,3-4 47,-2 4 1,-3 3 13,2 1 0,-7 4 10,-2 2 0,-6 4-11,1 0 1,-3 2-28,-2-2 0,-4-3 1,-1 4 0,0-4 3,6-2 1,-6 0-27,1 1 0,-1-6 24,5 1 1,1-7-69,-1 1 0,0-2 41,0-3 1,7-4-4,3 0-73,4-7 76,1 4 0,6-7-54,4 0 0,5-7 44,4-2 0,-1 0-86,7 0 0,-6 5 75,6-1 0,-1 4-176,6 1 1,-1 0-70,1 0 1,-1 1 254,0 4 0,1 3 0,-1 7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05.5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456 103 7569,'0'-8'-180,"0"1"-193,0 1 277,0 4 103,0-11 73,0 5-66,0 0 1,-2-4 17,-3 7 0,2-1-41,-7 1 1,1 3 66,-6-3 1,0 2-16,0-2 0,-1 4-4,-4-4 0,-2 3 25,-8 2 1,6 5-18,-1 0 0,1 6-26,-6-1 1,6 3-19,-1 2 0,6 0-7,-6-1 0,7 3-45,-1 2 0,2-1 76,3 7 1,4-6-67,0 6 0,7-6 49,-2 6 0,3-6-33,2 6 0,0-2 22,0 1 0,4-2-4,5-8-2,1 7 1,16-9-1,-5 3-8,2-2 0,7-7-1,4-1 1,7-3 10,-2-2 1,-3 0 55,-2 0 0,2-2-53,-1-3 0,-3-5 70,-7-9 0,1 1-61,-7-7 1,3 1 88,-3-6 0,-7 1-74,2 0 0,-9-1 8,0 1 0,-3 4-81,-2 1 0,-2 6 79,-3-2 0,-5 4-131,-9 1 0,3 1 67,-4-1 0,-1 7-119,1 3 1,-6-2 73,1 2 0,3 0-118,-3 5 1,2 0-44,-1 0 0,3 5 242,6 0 0,0 7 0,0 2 0,1 9 0</inkml:trace>
  <inkml:trace contextRef="#ctx0" brushRef="#br0" timeOffset="275">500 103 7569,'8'7'-1132,"-1"-4"1070,-7 7 0,0-1 44,0 6 1,0-5 238,0 0-214,0 6 1,0 5 0,0 4 1,0-2 29,0-4 0,1-1-29,4 7 1,2-7 1,3 1 1,3 2 3,-4-1 0,5 0-156,0-6 1,1 1 45,0 0 95,-1-1 0,14 8 0,3 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08.5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163 397 7569,'8'0'65,"0"-5"-174,-3 0 1,-3-6 87,2 1-51,5-3 1,-6-2 43,7 1 1,-7-6-61,2 1 0,1-1 91,-1 5 0,2-4-70,-2-1 1,-4-4-48,4 4 1,-3-5 3,-2 6 1,0-6-48,0 6 0,0-1-20,0 5 177,0 1 0,-7-1 0,-1 0 0</inkml:trace>
  <inkml:trace contextRef="#ctx0" brushRef="#br0" timeOffset="242">383 177 7569,'0'8'-298,"0"5"1,-2-11 246,-2 3 0,0-4 45,-5-1 0,-6 0 125,-5 0 1,-4 0-144,4 0 0,-4 0 36,4 0 0,-4 0-98,4 0 0,-5 0 58,6 0 1,-2-5-83,1 0 0,4 0 96,-4 5 0,4 0-355,1 0 369,0 0 0,1 0 0,-1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14.0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308 515 7569,'0'8'-673,"0"0"655,0-3 75,0-3 1,0 6 35,0-3-52,-7-4 1,-1 11 7,-6-7 0,-3 1 1,-2-1 1,1-2 5,-7 7 1,6-7-5,-6 2 1,7-3-47,-2-2 1,-1 0 14,2 0 0,-1-2-5,5-3 1,6-3-19,-1-6 1,5-3 0,-5-2 1,7-4-27,-2-7 1,10-6 48,5-3 1,3-2-59,1 2 0,6-3 42,0 3 1,6-2-139,-2 2 1,4 3 7,1 6 1,1 2-82,-1 4 1,1 3 40,-1 6 1,0 7 163,1 3 0,-1 3 0,1 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14.8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574 1 7350,'-15'0'-188,"-1"0"219,-4 0 0,-3 0-66,-6 0 1,-2 1 5,-3 4 1,1-3 28,-6 3 1,1-4-3,-1-1 1,-2 5-123,7 0 0,0 0 59,4-5 0,6 0-150,-1 0 1,7 0-82,-1 0 296,9 0 0,-3-7 0,5-1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10.8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528 0 7569,'-14'10'-165,"-1"0"1,5-5-154,0 4 1,-1-4 370,-9 5 1,4-2-12,-4 2 1,2 3-16,-1-3 1,2 3-24,-2 2 1,1-1-5,-2 1 1,2 0-113,-6 0 138,6 6 0,-5-3-9,3 6 0,-1-4-13,-3 4 1,-2-1-93,6 2 1,-5 2 89,6-2 0,-1-2-92,6 1 1,4-6 77,0 2 1,7 1-45,-2-1 1,5-1 33,5-4 1,3 0 34,7-1 0,4-4 19,1 0 1,1-7 9,-1 2 1,-4-3 43,4-2 0,-4 0-78,-1 0 1,-1-2 107,1-3 1,-2-3-49,-3-7 1,1 1 7,-6-1 1,0 0-25,-5 1 1,0 4-146,0 0 0,-6 0-26,-4-4 0,-5 4-319,-5 0 438,-9 7 0,-9-4 0,-6 7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15.0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0 7569,'0'8'-1015,"-6"-1"895,-4-7 1,-3 0 246,-2 0 1,-6 0-136,-3 0 1,-1 0 38,-4 0 1,3 0-298,-9 0 221,4 0 0,7 0-66,-1 0 0,7 0 111,-1 0 0,2 0 0,-4 0 0,-2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13.1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206 412 7569,'8'0'-285,"-1"0"1,-6-5 114,4 0 187,-3-7 0,4 4-25,-6-6 1,0-1-5,0 0 0,0-4 5,0-1 1,0 0 17,0 6 0,0-6-33,0 0 1,0-4-17,0 4 0,0-4-98,0 4 1,0-4 43,0 4 1,0-4 91,0 4 0,7-6 0,1 3 0</inkml:trace>
  <inkml:trace contextRef="#ctx0" brushRef="#br0" timeOffset="249">456 176 7569,'0'9'-497,"-2"2"461,-3-6 0,2 0-59,-7-5 0,0 0 106,-4 0 1,-3 0-3,-2 0 0,2 5-25,-2 0 22,-4 0 1,0-5-4,-6 0 1,-1 0-2,1 0 0,-1 1-66,1 4 1,1-3-42,4 3 1,-2-2 104,6 2 0,-6-4 0,3 6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11.7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1 910 6626,'9'0'179,"1"0"1,-5 0-133,5 0 1,-5-6 119,5-4-128,-1 4 1,4-7-1,-1 3 52,-2-3 0,1-2-64,9 0 1,-4-1-11,4-4 1,1 2-41,-2-6 1,8-1 76,-3-4 0,1-2-111,4-3 0,-3-4 89,8-6 1,-7 0-45,-3 0 1,-1 0 24,1 0 0,3 1 61,-8 4 0,-1-2-32,-8 7 1,1-5 7,-6 4 0,0 3-72,-5 7 0,0-1 85,0 6-153,0 1 0,-6 11 69,-4 3 0,-3 5-129,-2 5 146,0 3 0,1 8 0,-1 2-36,0 2 1,5 4 27,1-4 1,-1 6-14,-5-2 1,5 4 26,1 2 0,-1-1-22,-5 0 0,0 2 9,1 4 0,1 1 7,3 3 1,-3 3-19,3-2 0,2 4 9,-2 5 1,7-9 12,-2 5 0,3-11-8,2 0 0,0-8 2,0-1 1,2-7 20,3 1 1,3-4-24,7-5 1,-4 1 11,4-6 0,-9 0-6,9-5 0,-4 0-39,4 0 0,-5-5 28,0 0 11,-1-6 0,6 3 1,0-7 1,-5 0 0,-1 1 1,-4-1-1,5 0 0,-2-1-8,2-4 1,3 2 32,-3-6-30,-3 6 5,6-10 0,-5 5 60,6-6 0,1 4-55,0 1 0,0 1 88,-1-2 1,3-1-71,2 7 0,-2-1 3,2 5 0,-3 2-95,-1 4 0,0-3 90,0 7 0,-1 0-97,1 5 0,-5 2 55,0 3 0,-6 1-203,6 4 0,-2 3 50,2-3 1,3 1-227,-3-1 400,3 3 0,2-5 0,0 7 0</inkml:trace>
  <inkml:trace contextRef="#ctx0" brushRef="#br0" timeOffset="803">765 896 6522,'6'-8'-177,"-2"-1"218,6 5 0,-6-3 6,6-3 1,-2-3 81,2 3 1,3-4 83,-3-6-180,10 4 1,-4-7 38,4 3 1,-2 2 3,1-6 0,-2-1-89,2-4 1,2-1 72,-1 1 0,0 1-69,-6 4 0,1-2 28,0 6 0,-1 0-123,1 6 125,0 6-21,-1 1 1,-5 7 0,2 8-2,-6 7 1,0 1-12,-5 9 1,-2-1 20,-3 6 1,4-1-58,-4 0 55,-3 1-6,6-1 1,-6-4-1,3-1 0,3-4-5,-3 4 1,-1-6-6,1 2 1,0-9 5,5-1 1,0-5-2,0 5-50,-7-7 50,6 4-94,-6-7 0,12-7 53,0-3 1,7-3 14,-3-1 0,0-1 10,0 0 0,1 0-6,5 1 0,-2-1 46,-3 0 0,6 6-46,-6-1 1,6 6 93,-6 0-77,-4 2 0,6 4 62,-7 2 1,5 0-28,-5 6 1,1-1 1,-1 6 0,-3 0-20,2-1-4,5 8 1,-6-3 1,7 1 0,-5-1-1,4-9 0,0-2-128,0 2 0,4-6 77,-3 0 0,3 3 46,2-2 0,6 0 0,2-5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17.3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148 662 6934,'-8'0'-683,"-5"0"972,3 0 1,-2-6-92,3-4 0,-4-3-55,3-2 1,-3-4-87,-2-1 0,2-6 14,3 1 0,-1 2-109,6-1 0,0-5 57,5-6 1,6-6-136,4 2 0,10-3 88,4-2 1,4 1-182,2 4 0,-6 3-30,1 7 1,-1-1 238,5 1 0,1 6 0,-1 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18.1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0 322 6539,'0'8'356,"0"-1"-162,0-7-62,7 0-77,-6 0 1,7-2-4,-3-3 1,-1-1 22,5-4 0,-4-3-112,5 3 1,-2-3 94,2-2 1,3-1-88,-3-3 1,3 1 22,2-7 0,-1 7-9,1-1 0,0-3 23,-1 3 1,1-3-12,0 3 0,0 7-87,-1-2 0,3 4 93,2 0 0,-2 2-40,2 3 0,-3 3 28,-1-2 1,0 7 19,0 2 0,-7 6-13,-3-1 0,-4 3 4,-1 2 0,0 6-30,0 3 0,0-1 1,0 2 0,-6-6 5,-4 6 1,2-6 14,-2 6 1,7-7 1,-2 2 0,-2-4-11,2-1 1,0-6 37,5 1-44,0-7-74,0 4-6,7-14 0,1-1 37,7-6 0,0-1 35,-1 0 1,1 0-24,0 1 0,-1 4 7,1 0 0,-5 2 52,0-2 0,-1 2-3,6 3 1,-5 4 20,0-4 17,0 3-7,4 2 1,-4 5 15,0 0 0,-7 6-48,2-1 1,-2 3 51,2 2 0,-2-1-43,7 1 0,-5 0 35,5 0 0,-5-6 10,5 1 1,-5 0 76,4 5-143,1-1 3,5 1 1,-5-7-191,-1-3 0,-4 2 197,5-2 0,0-1 0,5-4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16.5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30 6272,'0'-9'233,"-6"-2"-101,-4 6 0,-3 0-11,-2 5 0,0 0-9,1 0 1,-6 0-35,1 0 0,-6 0-58,5 0 0,-6 0 53,2 0 1,1 7-27,-2 2 0,8 0-88,-3 0 1,-1 1 71,1 5 1,0 4-39,6 1 0,-1 1 0,0-1 0,6-2-14,-1 6 0,7-6 13,-2 2 1,3-4-5,2-1 0,2 3-2,3-3 1,3 3 11,6-9 1,6 0-9,0 0 1,4-5 9,-4 1 1,6-4-2,-2-1 0,2-1 0,-1-4 1,3-4-1,-4-5 1,-1-1 0,2 0 1,-6-1-3,6-4 1,-7 2 2,1-6 1,-2 4-3,-3-4 1,-4 4 1,0-4 0,-7 6-1,2-2 1,-5 4-99,-5 1 0,-3 2 90,-7 3 1,-6-1-3,-3 6 0,-4 0-177,-2 5 1,6 0 47,-1 0 1,6 0-78,-6 0 0,7 2-128,-1 3 344,2 3 0,3 7 0,-1-1 0</inkml:trace>
  <inkml:trace contextRef="#ctx0" brushRef="#br0" timeOffset="276">368 74 7569,'9'0'-1201,"-1"1"1184,-3 4 45,-4-3 1,11 6 132,-7-3 1,4-2-64,-4 7 0,7 0-98,-2 4 0,3 1 65,1 0 1,-2-1-117,2 1 1,-5 0 74,10 0 0,-6-1-4,7 1 0,-4 0-21,-1-1 1,0 1-103,-1 0 1,1-1-336,0 1 438,-1 0 0,1 0 0,0-1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18.8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74 7569,'0'8'-57,"0"-2"1,-1-6-30,-4 0 83,-3 0 1,-7 0-21,0 0 0,-1 0 95,-4 0 1,-1 0-143,-3 0 0,-2 0 45,6 0 1,-6 0-109,1 0 1,4 0 60,2 0 0,-3 0 72,3 0 0,-1 0 0,5 0 0</inkml:trace>
  <inkml:trace contextRef="#ctx0" brushRef="#br0" timeOffset="668">441 265 7569,'9'0'-36,"-3"0"0,-1-2-76,0-3 115,6 4 1,-7-13 4,5 5 0,1-3-136,5 2 1,0-6 9,-1 6 0,6-11 122,-1 6 0,3-3-37,-3 4 0,-2-1 64,2 0 0,-1 1-75,2-1 0,-4 0 41,4 0 1,1 6 0,-1-1 1,4 7-1,-4-2 1,-1 3 11,-4 2 0,-5 2 40,0 3 1,-7-2-39,2 7 0,-4 1-24,-1 9 1,0-4 18,0 4 0,-1 1 9,-4-2 1,2 3-17,-7-3 1,6-2-3,0 2 0,-3-2-10,2-3 1,0-4 19,5 0-11,0-7 0,0 5 5,0-3-14,0-3 1,2 3 9,3-10 1,3 2-77,7-7 1,-6 0 56,1-5 0,0 1-5,5-1 1,-2 0 29,-3 0 0,3 6-21,-4-1 1,5 5 52,0-5-51,1 7 1,0-4 21,-1 7 0,-4 0-9,0 0 0,-5 0 44,5 0 0,-5 7 36,4 3 9,-5 3-89,9 8 1,-12-5 13,4 4 1,-3-4-25,-2-1 0,1-5 26,4 0 0,-3-6-191,3 6 1,-2-6 176,2 0 0,3 5 0,7-1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22.2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177 221 6561,'-14'0'-222,"-1"0"0,5-4 192,0-1 0,0 0 57,-4 5 1,-1-2-47,0-3 1,1 4-224,-1-4 242,0 3 0,1 2 0,-1 0 0</inkml:trace>
  <inkml:trace contextRef="#ctx0" brushRef="#br0" timeOffset="699">368 398 7569,'9'0'-1141,"-3"0"1102,1-7 1,-4-1 55,7-7 1,-5-1-61,4-3 1,-4 1 49,5-7 1,-2 5-52,2-4 46,3-1 1,-5-4-1,7 0-7,0-1 1,1 3-17,4 2 1,-4-1 5,4 6 1,1 2-7,-2 9 1,6 2 14,-6 7 0,3 0 1,-3 0 0,-4 2-4,0 3 1,-2 4 79,-8 11 0,0 3-75,-5 6 0,0 1 73,0-1 1,-7 0-65,-3 1 0,-1-2 2,1-4 1,-3 2-30,3-6 1,2-1 22,-2-4-8,7 0 20,-4-7-35,7-2 0,0-7-7,0-4 0,2-3-1,3-7 0,1 0-14,4 1 1,3-6-4,-3 0 0,3-1 30,2 2 0,-2 2-4,-3-2 0,3 7 56,-3 2-54,3 7 0,1-3 20,1 6 0,-5 0-16,0 0 0,-5 6 169,4 4-150,-5 3 88,2 2-87,1-1 1,-6 3 15,4 2 0,-3-2 1,-2 4 11,0 0 0,5-4-24,0 2 1,0-3 25,-5-1-53,6 0 1,1-5 30,2-1 0,0-5-105,-5 1 103,-2-4-11,11-1 0,-5 0 0,7 0 0</inkml:trace>
  <inkml:trace contextRef="#ctx0" brushRef="#br0" timeOffset="1335">1338 604 6329,'0'8'-92,"2"-2"285,3-6-96,-3 0-64,-2 7 0,-9 1 4,-5 7 1,-1-1-4,0 1 1,1-2-23,-1-3 1,0 3-17,1-3 1,-1-4 1,0-1 1,1-3-119,-1-2 135,0 0 1,2-7-103,3-2 0,4-4 88,6-2 0,0-5-68,0 1 1,0-3 46,0 3 1,5 2 3,0-2 0,6 3 3,-1 1 0,-2 2 19,2 3 0,0-1 46,4 6-66,1 0 16,0 5 1,-1 0-1,-1 1 1,-1 3 6,-2 1 1,-2 6 118,2-1-125,3 9 1,-12-2-1,4 4 74,-3 0 0,-2 2 0,-2 6-45,-3 1 0,-3-2 0,-7-2 4,1-2-14,-1 1 0,0-2 14,1-4 0,1 2 1,-1-1 4,0-2 0,2 3 0,-7-1 0,2-2-11,3-2 0,4-6-23,0 0 1,2 0 20,-2 4 0,-1-4-38,6 0 0,0-5 28,5 5 0,-5-6 25,0 6-52,0-7 1,7 9 22,3-7 0,-2 0-2,7-5-2,0 0 0,4 6 1,1-4-26,0 3 0,-1-4-147,1-1 165,0 0 1,0 5 0,1 0-56,3-2 0,-2-1-116,2-2 0,-2 0 16,-3 0 1,1 0-234,0 0 385,-7 0 0,5 7 0,-5 1 0</inkml:trace>
  <inkml:trace contextRef="#ctx0" brushRef="#br0" timeOffset="1634">1500 1192 7569,'7'-10'0,"3"0"-157,3-1 1,-4 2-161,1 0 0,0-1 179,5-5 1,-2-6 130,-3-4 1,3 3-58,-4-3 1,4-1 90,2-8 1,0 1-28,0-6 0,-1 0 20,1-6 1,0 0 30,-1-4 0,1-8-27,0-7 1,-1 0-1,1 5 1,-7 7-95,-3 3 1,2-2 86,-2 2 0,-2-4-257,-8 4 240,-3 0 0,-7 11 0,0 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21.1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103 735 7409,'-8'-10'-322,"3"0"317,-3 1 1,5-6-1,-7 0-37,-1 0 0,2-4 68,0-1 1,0-1-28,0 1 1,-3-1 34,7-3 1,0-4-80,5 3 1,0-9-41,0-5 1,2 1 100,3-1 0,3 0-165,7-5 0,-1 5 45,1-1 0,1 8-78,4-2 0,1 4 182,4 6 0,9-4 0,-3 5 0</inkml:trace>
  <inkml:trace contextRef="#ctx0" brushRef="#br0" timeOffset="786">471 500 6514,'14'-15'-523,"-4"0"490,0 1 0,-2-1 34,2 0 1,3 1 133,-3-1-154,3 0 5,2-6 0,-2 5 76,-4-4 1,5-1-73,-5 1 1,4 1 25,2 4 0,1 2-20,4 3 0,-4-1-96,4 6 96,-4 0 0,4 5 0,0 0-12,-3 0 1,-5 1 12,-2 4-4,-7 3-2,4 14 0,-7-6 16,0 4 1,-5 1-10,0-2 0,-5 8 6,5-3 1,-6-3-9,1-1 0,2 0 29,-2-6 1,7 4-7,-2-8 0,3-2 20,2 2-46,0-7 12,0 4 1,5-14-13,0-3 0,6-3 14,-1-1 0,-2-1-75,2 0 1,0-4 42,5-1 0,-1 0-9,1 6 0,-5-1 34,0 0 1,-6 6-30,6-1 51,-7 7-36,11-4 1,-13 14 48,4 2-43,-3 4 1,-1 7 11,4 0 0,-3-1-4,3-4 0,-4 4 24,-1 1 1,2 0-8,3-6 0,-3 1-14,2 0 0,0-2-191,1-3 188,-4 3 0,12-5 0,-5 7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19.8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0 706 6182,'8'8'-192,"0"-2"132,-3-6 1,-3-1 264,3-4 1,1 2-68,-1-7 0,0 0-141,-5-5 0,2 1-48,3-1 0,-4-1-83,4-4 1,-3 4 133,-2-4 0,6-3 0,3 0 0</inkml:trace>
  <inkml:trace contextRef="#ctx0" brushRef="#br0" timeOffset="893">279 662 7569,'15'-7'-302,"0"-1"1,-1-7-1,-1 0 196,-3 1 0,3-6 143,-3 1 1,5-3-3,4 3 0,-7 1 72,3-7 0,1 1-61,3-6 1,1 1 52,-5 0-67,-1-1 1,-4-1-13,0-3 0,-7 3 1,2-3-17,-3 2 0,-4 3-133,-3 0 0,-3 1-90,-7 3 0,-1 4-64,-3 6 283,2 7 0,-4-5 0,6 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11.5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16 7569,'-21'0'-346,"0"0"-360,-4 0 585,-3 0 0,6 0 86,-8 0 1,-1 0-40,-3 0 0,3 0-17,-3 0 1,4 0 90,6 0 0,-11-7 0,4-1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28.9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60 7569,'-14'0'-128,"-1"0"161,0 0-7,-6 0 1,-2 0-61,-6 0 1,-1 0 51,1 0 1,0 0-82,-1 0 0,6 0 9,-1 0 1,6 0-104,-6 0 0,7-5 38,-2 0 0,9-5-93,1 5 1,2-1-176,-2 1 387,4 3 0,-1-11 0,-1 5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29.2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59 7569,'15'0'-138,"-1"0"206,-5 0-182,-3-7 1,-6 4 139,0-7 0,-8 7 33,-7-2 1,-6-1-140,-8 1 121,-1 0 0,-1 0-34,-3 0 1,1 0-16,-6 5 1,6 0-57,-1 0 0,5 0 49,4 0 1,-1 0-172,6 0 1,-4 0 59,4 0 0,1 0-335,4 0 461,7 0 0,-5 0 0,5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33.4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265 177 7569,'8'1'-1107,"-3"4"942,-3-3 240,4 4 18,-4-6 256,4 0-247,1 0 59,-5 0 504,4 0-665,-19 0 67,3 0 0,-11 0-100,6 0 1,1 0 54,-1 0-171,0 0 141,1 0 0,1-6-13,3-4 0,3 2-59,7-2 1,0 0 73,0-4 1,5-1-45,0 0 1,6 0 33,-1 1 0,3 1-29,2 3 1,0-3 24,-1 3 1,1 2 20,0-2 0,-1 7-2,1-2 0,0 3 6,0 2 1,-1 0 13,1 0 0,-5 2-30,0 3 1,-7 3 98,2 7 0,1-1-81,-1 1 0,-2 1 29,-7 4 0,-5 1-10,-5 4 1,-1 2-1,0-2 0,-1 3-6,-4 1 0,2-4-3,-6-1 1,4-4-2,-4 4 0,1-4 2,-2 4 1,-2-6 61,2 2 0,2-2-54,-1 1 1,6-2 7,-2 2 0,4-2 10,1-3 1,7 1 5,3 0 1,4-5-78,1-1 1,6-4 57,4 5 0,9-7-230,6 2 1,4-3 69,6-2 1,1 0-86,3 0 0,-3-5-82,-7 0 296,7 0 0,-5-1 0,5-3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40.1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59 721 7569,'2'8'-293,"3"-3"161,-4-4 571,6-1-411,-14-6 0,4-2 46,-7-7 1,5 5-58,-4 0 1,4-4 51,-5-6 1,5-1-127,-5 1 1,7-3 14,-2-6 0,3-7-91,2-3 1,2-4-33,3-1 1,3 0 35,7 0 1,-1 0-20,1 0 1,0 1 47,0 4 1,1 2 99,3 2 0,4 4 0,7-5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36.8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397 279 7569,'15'0'-636,"-7"0"940,-1 0-141,-1 0-148,-4 0 1,3 0 154,-10 0-128,-3 0 1,-7 0 30,0 0 0,1 0-92,-1 0 1,-1 0 8,-4 0 1,-3 0 22,-6 0 0,1 0-134,4 0 0,-4 0 36,3 0 0,2 0-121,-1 0 1,4 0 40,-4 0 1,6 5-87,-2 0 1,9 0 250,1-5 0,0 7 0,-4 1 0</inkml:trace>
  <inkml:trace contextRef="#ctx0" brushRef="#br0" timeOffset="327">103 456 7569,'0'8'-479,"0"0"0,2-5 342,3 2 137,-3 0 343,4-5 0,-6-6-305,0-4 1,0 2 2,0-2 0,0 0 3,0-5 0,0-1-87,0-4 0,2 2 84,3-6 1,-4 4-81,4-4 1,-3 4 73,-2-4 1,0 1-197,0-2 1,0-1-45,0 7 1,0-1-200,0 5 404,0 7 0,0-5 0,0 5 0</inkml:trace>
  <inkml:trace contextRef="#ctx0" brushRef="#br0" timeOffset="908">1059 353 7678,'8'-10'-101,"-3"0"0,-3 0-18,-2-4 1,4-3 74,1-2 0,0 1-85,-5-7 0,5 2 58,0-1 1,0-4-78,-5 4 1,5 1 24,0-2 1,0 6 122,-5-6 0,6 7 0,2-3 0</inkml:trace>
  <inkml:trace contextRef="#ctx0" brushRef="#br0" timeOffset="1459">1294 632 7280,'-15'0'68,"6"2"39,-1 3 1,0-4-61,-5 4-9,1-3 1,-1 3 0,-1 1-37,-4 2 1,-3-3-14,-6 5 1,-1-5-70,1 5 0,-5-7-148,-1 2 1,-6 1 120,2-1 1,2 0-157,-2-5 0,4 0 85,-4 0 0,8 0 178,2 0 0,-7 7 0,5 1 0</inkml:trace>
  <inkml:trace contextRef="#ctx0" brushRef="#br0" timeOffset="2104">1088 970 7569,'0'8'-410,"0"5"272,0-3 0,0-2 80,0 2 0,0-5 55,0 5 0,-5-5 74,0 5 1,-4-6-55,4 6 0,-7-6 74,3 0-48,-5 5 0,0-8-58,-1 4 90,0-3-147,1-2 1,6-7 101,3-3 0,3-3-117,2-1 1,0-1 96,0 0 0,7-4-98,2-1 0,4 0 42,2 6 1,0-1-3,-1 0 1,-4 7 26,0 3 0,0-3 0,5 6 19,-1-2 0,-4 2-19,0 2 1,-7 6 75,2 4 0,-3 5-64,-2 5 0,-2-2 104,-3 6 1,2-4-57,-7 4 1,-5 1 77,-4 4 1,-7 0-38,1 1 0,-3 4-42,-1 0 1,0 1-28,-1-6 0,2 1 30,4-1 0,-4-5-2,4 1 1,1-7-1,-2 1 1,7-2-36,-1-2 0,2 4 15,3 1 0,4-2-11,0-9 1,7 5-82,-2-5 95,3 4 0,4 0-105,3-3 0,5-3 92,9-7 1,6 0-110,9 0 1,4 0 91,6 0 0,0-5-217,0 0 0,-2-5-89,-2 5 314,-5-6 0,1 3 0,2-7 0</inkml:trace>
  <inkml:trace contextRef="#ctx0" brushRef="#br0" timeOffset="2479">1485 1014 7569,'15'0'0,"0"0"-182,-1 0 155,1-6 1,0-2 0,-1-7-20,1 0 1,1-6 0,4-4 1,-4-2 85,4-3 1,-4-6-100,-1-3 1,0-10 85,-1-5 0,1-8-40,0-2 1,-7 1 33,-3 4 0,-4 0-152,-1 0 1,-1 2-454,-4 3 583,-10 4 0,-1 6 0,-5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41.8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1 294 6537,'8'0'61,"-2"0"0,-4-5-70,3 0 29,-3-6 14,11 3 1,-10-7 4,7 0 0,-2 1-3,2-1 0,3 0 6,-3 0 0,3 1-44,1-1 0,1-5-1,0 1 1,-5-1-100,-1 6 121,1-1-50,5 0 0,0 5-4,-1 1 0,-4 0 14,0 0 0,0 2-31,4 7 24,1 0 12,0 0 0,-5 7 49,-1 2-45,-5 4 2,2 2 1,-6 0 47,0 0-47,0 6 15,-6-5 0,2 7-1,-5-3 1,5-4-4,-1 4 1,2-2 0,-2 1 0,4-3 2,-4 4 0,1-9 7,0-1-11,2-6 0,-5 2-137,7-6 0,0-6 100,0-4 0,7-2 9,3 3 1,-2-5-1,2 5 0,-5-4 18,4-2 0,-4 0-2,5 0 0,0 6 54,5-1-61,-1 7 6,1-10 1,-5 11 28,0-3-20,-1-3-9,6 6 54,0-4-43,-1 6 11,1 0 0,-5 0 2,0 0 0,-5 0 30,4 0-18,-5 6 1,2 2 3,-6 7 0,-1-3 5,-4 2 0,1-2-1,-5 7-16,-1-2-4,2-3 0,-4 1-19,7 0 30,-6-1-48,9-5 0,-6 2-25,3-6-55,4 6 105,-6-9 0,7 11 0,0-5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42.4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162 412 7569,'8'0'-242,"-1"0"230,-7 0-12,6-7-24,-4-1 1,5-7-22,-7 1 0,1-1 52,4 0 0,-3-6 21,3-3 1,1-3 1,-1 3 0,2-4-122,-2 4 0,-4-4-107,4-2 101,3 8 0,-6-5 16,3 8-147,-4-1 253,-1 6 0,7-1 0,1 0 0</inkml:trace>
  <inkml:trace contextRef="#ctx0" brushRef="#br0" timeOffset="228">456 103 7569,'0'8'0,"0"5"-852,0-3 334,0 3 451,0 2 0,-1-5 253,-4-1 1,0-4-77,-10 5 0,2-5 85,-11 5 0,-1-7-165,-4 2 0,-1-3-33,1-2 1,-1 0-197,1 0-3,0 0 199,-1 0 0,1 0-206,-1 0 3,1 0 206,0-7 0,6 6 0,2-6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46.2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1 632 6752,'1'-10'152,"4"1"1,-3 4-76,3-5 0,1 0-25,-1-5 1,2 1 5,-2-1 0,-2-5-47,7 1 0,-5-7-8,4 1 1,-5-3-2,1-1 0,1 0-133,-1-1 1,0 6 86,-5-1 0,5 6-114,0-6 0,0 7-77,-5-1 46,0 2 189,-7 2 0,-1 7 0,-7 2 0</inkml:trace>
  <inkml:trace contextRef="#ctx0" brushRef="#br0" timeOffset="685">251 897 7569,'6'8'-78,"-4"0"53,3-3 74,3-3 0,-5 4-106,7-6 1,-5 0 82,5 0 1,-5-6 5,4-4 1,0-3 55,0-2-23,4 0 1,-4-4 45,5-1 1,-4-6-31,0 2 0,-2-11-54,2-4 1,1-2 43,-6 2 1,5-10-138,-5 0 0,0-7 78,-5-2 0,0 5-133,0 4 0,-2 0-64,-3 5 0,-3-1-65,-7 10 0,-1 1 107,-4 5 0,-2 6 45,-8 3 98,-6 10 0,-1-3 0,-7 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33.9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30 736 7569,'0'14'-259,"0"1"0,0-5 549,0 0-167,0-7 195,0 3 0,-5-17-162,1-4 0,-1-4-45,5-1 1,-5 2-101,0-6 0,0-1 2,5-4 0,5-2-91,0-4 1,8-2-70,2-7 1,-1-5 61,6 0 1,3-5-197,1 5 0,-3 0 100,-1 5 1,1 6-38,-1 4 0,4 3 19,-4 1 1,4 12 198,-4 4 0,13 2 0,-2-2 0</inkml:trace>
  <inkml:trace contextRef="#ctx0" brushRef="#br0" timeOffset="20203">413 780 7569,'8'1'-653,"-3"4"588,-4-3 340,-1 4-295,7-6 46,-6 0 1,6-1-113,-7-4 1,0 2 29,0-7 90,6 0 1,-2-5-41,6 1 0,-2-1 31,1 0 0,5-4-22,-5-1 1,4-1 0,4 3 0,2-2 1,-2 1-1,2 4 0,-2-5 4,-3 1 1,3 1-7,2 8 0,-2-3-20,2 3 23,-9 4 0,3-3 56,-3 4-45,3 4 28,2-6 1,-6 9-30,1 3 1,-7-2-10,2 7 0,-3 0 11,-2 4 1,0 1-32,0 0 1,0 1-3,0 4 0,0-4 27,0 4 0,0 1-19,0-2 1,0 8 8,0-3 1,-5-3-15,0-1 1,0-4 11,5-1 1,0 0-4,0-1 1,0-4 0,0 0 30,0-7-37,0 4 1,7-7-32,-6 0 0,8-2 38,-4-3 0,-2-1-2,7-4 0,-5-3-2,4 3 0,-4-3-9,5-2 0,-5 5 15,5 1 0,-2-1-1,2-5 1,3 7 11,-3 3 0,-2-1-15,1 1 1,-4 0 109,5 5-104,0 0 1,3 1 42,-3 4 0,1-1-35,-6 5 1,0 3 10,-5 7 1,0-2-2,0 2 1,5-1 2,0 2 0,0-4-40,-5 4 1,0-9 49,0-1-177,6 0 1,-4 5 45,3-1 1,-2-4 98,2 0 0,3 0 0,7 4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55.6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588 15 7316,'0'8'-107,"0"-1"1,-6-5 179,-4 2 1,-3-2-33,-2 3 1,-1-3-11,-4-2 12,-3 0 1,-8-5-112,-3 0 1,-2 0 68,-3 5 1,-7-5-177,7 0 0,-7 0 61,7 5 0,-2-5-329,2 0 443,3 0 0,7 5 0,-1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11.7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1 7569,'9'0'-586,"-3"0"1,-8 0 828,-2 0 0,-1 0-157,-10 0 1,4 0-27,-9 0 1,-1 0-28,1 0 1,-11 0-100,2 0 1,-6 0-25,1 0 125,3 0 0,-5 0-262,7 0 1,1 0 226,3 0 0,-2 0 0,4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55.8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15 7569,'15'0'-365,"-7"0"198,-1 0 222,-7 0 1,-14 2 3,-5 3 0,-9-4-169,-6 4 1,3-3 68,-4-2 0,0 0-111,0 0 0,1-2 27,5-3 125,6 4 0,-5-12 0,5 5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56.4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191 265 7569,'0'10'-149,"0"-1"1,-6-4-199,-4 5 0,-1-5 487,1 5-127,-3-7 0,5 4-19,-7-7 1,0 0 28,1 0 0,-1-2-53,0-3 0,7-3 45,3-7 1,-1-1-113,1-4 1,0 2 64,5-6 0,1-1-38,4-4 0,2 4 48,3 1 0,3 4-8,-3-4 1,3 6 66,1-2 1,3 5-61,2 6 0,-2 2 123,2 7 1,2 0-103,-1 0 0,-2 7 88,-8 2 0,1 6-22,-6 5 0,0 3 11,-5 6 1,-7 2 15,-2 3 1,-6-1-48,-5 6 0,2 2-63,-6 8 1,4-5 64,-4 0 0,6 0-74,-2-4 0,4-5 62,1 0 0,0-6-36,1-4 0,4 1-10,0-7 1,7 1-7,-2-5 0,3-6-9,2 1 1,2-6 29,3 0 0,3-2-91,7-2 0,-1 0 84,1 0 0,6 0-8,4 0 0,3-2-1,1-2 1,2 2-105,3-3 0,-3-2 22,4 3 1,1-1-132,-2 5 1,0 0 225,-4 0 0,6-7 0,1-1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57.0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1 265 7569,'15'7'-623,"-7"1"165,-2 7 362,1-7 1,-1 0 256,4-3 0,-2-4-88,-3 4-64,3-10 1,7-3-11,0-6 0,-1-1 0,1 0 0,5-4-101,-1-1 101,1-6 0,0 10-10,-1-4 1,7-1 9,-1 1 0,1-4-5,-2 4 1,3 0-6,-8 6 0,1 1 69,-6 3 0,1-2-63,0 7 1,-5 1 59,-1 4 0,-5 1-37,1 4 1,1 3 9,-1 7 0,0 0-40,-5-1 0,0 6 28,0 0 1,0 1-34,0-2 1,0-2 28,0 2 0,0-1-37,0 2 1,-5-4 22,0 4 0,0-9-16,5-1 3,0 0 0,2-2-16,3-3-62,-4-3 79,12-2-31,-4-7 1,4-1 29,-4-7 1,5 0-32,-5 1 1,0 1 20,0 3 0,3-2 46,7 8 1,-2-6 27,2 5-17,-2 0 1,-3 5 20,1 0 1,-5 7-53,0 2 1,-7 4 39,2 2 1,-4 1-26,-1 4 0,2-4 3,3 4 0,-3-4 3,2-1 0,-2 0-69,-2-1 0,7 1-11,2 0 1,0-2-122,0-3 0,1 3 179,5-4 0,6 5 0,2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57.4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1 442 7569,'10'-8'-666,"-1"3"405,-5 3 0,2-4 322,-6-4 0,0 3 0,0-7-18,0-1 0,0 0-68,0-4 0,0-4-57,0-2 0,0 2 59,0-1 0,0 1-117,0-1 0,0-3 108,0 8 1,0-7-102,0 1 0,0 4 88,0 1 45,0 4 0,0-5 0,0-2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57.7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45 7569,'6'8'-1280,"-4"5"1722,11-12-296,-11 6-49,4-7-90,-19 0 1,2 0-2,-14 0 1,5 0-1,-4 0 1,-1-5 0,-4 0 1,5-1-1,-1 1 0,1 1 223,-6-5 1,6 5-187,-1-1-384,7-3 1,-5 7-368,4-4 707,2-3 0,-10 6 0,4-5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58.1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0 383 7296,'5'-10'-218,"0"0"0,0 0 242,-5-4 0,0-6 8,0 1 1,0-6-43,0 5 0,0-6-8,0 2 1,-2-4-37,-3-1 1,4 4-206,-4 1 1,3 4 258,2-4 0,0-1 0,0-4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58.4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1 677 7569,'23'0'0,"-4"0"-410,-3 0 256,-1-7 1,0-3 86,0-9 69,-1-4 0,1-13-1,0-3 0,-2-9 2,-3-1 1,1-6-151,-6 1 1,0-3 87,-5-2 0,-8 5 59,-7 0 0,-6 0 0,-9-4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5:59.0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1324 6288,'-8'0'248,"-5"0"-215,12 0 66,-13 0 1,6-7-65,-6-3 0,4 2 93,0-2 0,0-1-87,-4-9 0,-1 4 54,0-4 0,0-2-31,1-3 0,1-4 17,3-6 1,-2-9-51,8-10 1,-1-9-8,5-6 1,6-3-194,4-1 0,5-7-170,4-4 1,4-5 115,-9 40 1,2 0 0,15-43-22,-15 43 0,2 0 0,0 0 0,1 0 0,3 1 1,0 0-1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6:00.0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147 1029 7569,'0'10'0,"0"0"0,0-5-192,0 4 170,-6-5 1,2 2-123,-5-6 104,-1 0 0,0 0 46,0 0 1,0-11 60,-4-4 0,-1-9-116,0-1 1,2-4 65,3-6 0,-1-4-35,6-10 0,0 2 13,5-7 1,0-5-113,0-5 0,2-6-26,3 2 1,3-9 37,7-2 1,4 8-99,1 7 0,6 5 203,-2 5 0,11 10 0,2 8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6:00.6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0 368 7569,'8'0'0,"0"2"-566,-3 2 283,-3-2 225,4 5 0,-4-7 91,3 0 0,-2-5-36,7 0 0,-5-8-7,5-2 1,0-1 7,4-9 0,1 1-3,0-6 0,-1 1 18,1 0 1,5-1-50,-1 1 1,7 1-7,-1 4 0,3 1-2,1 3 1,-5 9-1,1-4 1,-2 10 52,1 0 1,-1 3 6,-3 2 0,-9 4 0,4 6 0,-10 1 6,0 13 0,-4 1 172,-1 4-188,0 1 1,0 1 3,0 3 0,0-4 10,0-1 0,-5-1-43,1-9 0,-1 1 65,5-5-91,0-1 0,1-6 55,4-3 1,-2-3-110,7-2 1,0-11 50,5-4 0,-5-3 20,-1 3 0,0 0 18,0 1 1,3-1-17,-7 0 0,6 2 82,-1 4-100,-4-5 121,8 13 1,-11-6-86,7 7 132,-7 0-102,10 0 0,-10 7-2,7 3 1,-7-2-77,2 2 1,-2-2 69,2 2 0,-3 3-94,3-4 1,1 4 21,-1 2 62,7 0 0,-4 0 0,7-1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12.4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324 221 7569,'-14'5'-674,"-1"0"436,0 0 1,5-5 138,1 0 1,-1 0 253,-5 0 1,0 0-82,1 0 1,-1-2-21,0-2 0,2 0-30,3-6-12,-3 1 0,10-1 4,-7 0 1,7 0-1,-2-4 1,4-1-28,1 0 1,0 0 28,0 1 0,6 1-50,4 3 1,8-3 31,1 3 1,3-1-13,-3 1 0,-1-2 7,7 7 1,-7-4 0,1 4 1,3 0 1,-3 5 0,1 0 1,-6 0 30,1 0 1,-7 2-28,-3 2 0,-3 5 4,-2 5 1,-7 6-3,-3-1 1,-4 3-12,-6-3 12,4 4 0,-12 7-6,4-1-6,-4 0 11,-2-6 0,3 5-36,2-4 33,-3 4 1,7 0-41,-3-3 1,-2 1 35,6-7-10,0 7 0,11-8-1,-1 7 0,6-7 9,0 1 0,2-2-2,2-3 0,2 1 48,2 0-48,5 0 0,5-7 1,8 3-19,2-6 21,10 0 1,2-5-180,4 0 1,5-2 42,-6-3 109,7-3 31,-8 0 0,-1-12 0,-1 4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6:00.9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0 559 6573,'8'0'-9,"-1"-7"1,-5 4 62,3-7 0,-4 0-49,4-4 1,-3-1-28,-2 0 0,0-6 7,0-3 0,0-4-7,0-2 1,-5 1-81,0 0 1,0-2 69,5-4 1,0 4-82,0-3 0,0 1 47,0-1 0,0 5 66,0-1 0,0-6 0,0 5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6:01.1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0 7569,'17'7'-553,"-4"1"529,-13 6 1,0-4 57,0 0-35,0-7 0,-9 4-14,-5-7 0,-1 5-5,-5 0 0,-2 0-121,-3-5 0,-3 0-207,-1 0 348,0 0 0,-1 6 0,1 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6:01.5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0 338 7569,'9'-14'-1056,"-5"-1"917,-2 7 0,-2-5 69,0 3 1,0-10 54,0-4 1,0 1 86,0-2 1,0 1-151,0-6 0,0-1 78,0-3 0,-6 3 0,-3-5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6:01.8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1162 7569,'30'-15'0,"-6"-1"-145,1-4 1,-7-3-434,1-6 476,-2-7 1,2-12 73,1-15 1,-1-6 7,-4-14 0,-7-1-402,-3-4 1,-5-5 345,-5 0 1,-5-5 75,-9 5 0,8 40 0,-1 0 0,-3 1 0,1-1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00:39.68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1037 62 7569,'12'-12'2,"-4"4"288,1-1 43,-7 1-246,4 1 0,-6 1-139,0 1 1,-7 4 44,-5-3 0,-4 3-150,-8 1 0,-1 0-35,-12 0 130,-8 0 1,-11 4 37,-6 0 1,-5 10-170,-3-2 0,-10 4-233,-6 1 1,37-8 0,-1 1 247,-1 2 0,-1 1-88,2-1 1,0 0 0,-42 18 0,-1 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00:40.50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1025 98 7569,'0'-8'-200,"0"0"179,0 5 0,-10-7 164,-2 6 1,-6-4-131,-2 4 1,-2-6 78,-11 2 0,-7 1-111,-9-1 1,-2 4 14,-7-5 0,-3 7-79,-5-2 1,4 4 41,5 4 1,2 3-199,-7 5 1,-2 0-400,-10 1 383,0-1 1,5 0-1,2 1 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02:32.1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 38 7569,'13'0'-135,"-6"0"366,4 0 131,-5 0-308,7 5-32,-1-3 1,-5 8 111,-3-1 0,-3 2-90,-1 1 0,5 2-60,-1 2 1,0 1 93,-4 7 1,1 5 38,3 12 0,-2 9-58,2 7 0,-3 10 90,-1 7 1,0 0-96,0 5 0,0 14-239,0 1 0,0-43 0,0 0 236,0 39 1,0 0-116,0-8 1,0 6 40,0-6 0,0-5 33,0-12 0,2-8-177,2-8 0,-3-7-88,3-9-285,-2-2-96,-2-12 314,0-7 0,0-9 416,0-11 0,0-6-274,0-11 0,0-6 68,0-6 0,-2-2 112,-2-6 0,3-2 0,-3-6 0,-2 4 0,2-1 0,-2 4 0,2 9 0,3-2 32,-3 10 0,-2-4 78,2 5 0,-1-2 32,1 1 0,2 3 74,-2-3 0,3-3 53,1-1 1,-4-2-52,0-2 0,-1 0-77,5 0 0,0-4-26,0-1 1,-1-4-89,-3 1 1,1-3 16,-5-2 0,4 5-118,-4 0 0,4 4 49,-5-5 0,7 11-72,-3-2 1,0 4-18,1 0 1,0 3 106,4 5 1,0 0-20,0 1 0,0 4 15,0 4 1,0 6 77,0 2 0,0 4 6,0-4 149,0 5-114,5-8 15,2 10 81,5-5-91,1 6-69,-1 0 1,-4-4 12,1 0 1,-5 0-64,4 4 0,-4 0 56,4 0 1,-4 0 42,5 0-17,-1 0 1,6 0 0,2 0 1,-2 1 17,2 3 1,3-2-39,2 2 1,2-3 66,2-1 1,1 0-43,3 0 1,2 0-44,6 0 0,4 0-5,1 0 1,-1-4-84,-4 0 1,0 0 55,0 4 1,1-4-20,3 0 0,3 0-46,6 4 1,2 0 73,-3 0 0,10 4-35,-10 0 1,5 5 13,-13 0 1,0 6 9,-4 1 0,0 5 1,0-5 1,0 6 1,0-1 0,-4-3-4,0-2 0,-4-2 1,4-2 0,-6 3-10,2-3 0,-7 2 11,-2-10 1,-5 5-21,2-5 0,-3 0 17,-2-4 1,-4 4-12,0 0 4,1 0-3,-3-4-52,0 0 1,-6 0-42,0 6 0,0 0 81,0 7 0,-4-1 116,0 0 0,-4 1-114,3-1 1,-3 2 37,4 2 1,-6-2-23,2 2 0,1-2 5,-1-1 0,5 0 7,-1 4 0,-1 2 3,1 6 1,-5 1-48,5 2 1,-4 8 32,4 5 0,-1 11-32,0 2 1,0 9 22,-3 3 0,-2 1 13,6-1 0,-6-3-5,2 3 1,1 1 0,-1-1 1,4-3-19,-4-2 1,5-11 0,-1 3 0,-2-6 18,2-2 1,-1-3-6,1-4 1,2-7 35,-2-2 1,-1-4-33,1-5 0,-5-2 2,5-6 0,-1-1-65,1-3 29,2-2 0,-5-6-1,3 0-7,3 0 417,-5 0 0,5 4-280,-3 0 0,-3 0-2,-5-4 0,-1 0-74,1 0 0,0 0 16,-1 0 0,-3 0-11,0 0 0,-2 0 16,1 0 0,2-1-3,-5-3 1,-1 2-9,-4-2 0,1 3-9,-1 1 1,-9 1-34,-3 3 1,-4 2 39,-1 2 0,3 3-61,-7-3 1,7 3 53,-2 2 1,-1-5-22,5 0 0,-2-5 13,6 1 1,1-3-31,-1-1 0,4 0 19,-3 0 0,4 0-1,-1 0 0,3-5-55,2-3 0,0 1-3,4-1 1,-2 1-152,5-2 1,1 0 56,4 5 0,3-6-538,1 2 444,5 2 1,-2 0-326,5 1 20,0 4 219,0-10 0,0 4 54,0-5 1,0 4-289,0-1 566,0 1 0,0-10 0,0-1 0</inkml:trace>
  <inkml:trace contextRef="#ctx0" brushRef="#br0" timeOffset="1980">1321 494 7569,'12'-19'0,"-3"0"-473,-1 2 395,-5 9 57,8-8 0,-10 9 226,3-5 0,-1 5 65,1 3-259,-3-3 37,5 5-34,-6 13 0,0 13 97,0 21 1,-10 8-8,-2 17 1,-9 8 33,1 17 1,-4-6-67,0 6 1,-1-12-28,0-4 1,1-10 62,-1-3 0,6-5-174,2-8 1,4-6-30,0-14 1,2-5-191,3-7 204,-3-3-107,10-6 157,-5-5 0,8-4 189,2-12 0,-3-4-135,3-12 0,2-11-43,-2-5 0,0-11 106,-4-5 0,0-11-123,0-6 0,-1-1-152,-3-7 1,1-3 128,-5-2 1,5-5-114,-1 10 0,2 4 34,2 8 1,0 3 85,0 1 0,0 7 98,0 14 1,0 9-103,0 12 152,0 4 1,4 16 56,1 8 1,3 22 69,-4 24 1,0 16-6,-4 16 0,0 14-70,0-45 1,0 1-1,-2 0 1,-1 1 24,-1-1 1,-1-1 0,-7 48 14,-4-17 1,0 7-212,-4-15 1,3 0 61,-3-12 1,3-7-202,-3-6 0,5-8 93,-2-12 0,4-1-54,0-12 0,-3-5-27,-1-7 1,1-8-84,4-4 1,-1-14 136,1-7 1,0-14 237,-1-2 0,5-11-229,0 3 0,1-2 27,-1-3 1,-2 5 5,6-5 0,0-4 23,4-3 0,0-5-7,0 4 1,0 0-1,0 4 1,1 2-6,3 2 1,-1 5 96,5 8 0,-4 8-73,5 8 269,-7 14 1,8 5-104,-6 14 1,4 20 33,-4 13 0,1 19-25,-5 10 0,-6 5-14,-2 3 0,1 0-111,-1 0 0,1-1-5,-1-3 0,-3-9-74,2-7 0,3-3 57,-3-2 0,5-5-80,-4-3 1,4-7 89,-4-1 1,1-5-180,-1 0 1,-2-7 10,6-5 1,0-6 0,4-2 0,-4-6 139,0-2 1,-1-13 71,5-11 0,0-12 6,0-9 0,0-6-94,0-7 0,0-1 10,0-11 0,0-5-119,0-7 0,0 1-12,0-1 1,2 6 59,2 2 0,-3 11 28,3 10 0,-2 10 80,-2 10 1,1 10 106,3 15 0,-1 4 79,5 8 1,-4 9-63,5 12 0,-7 8 6,2 12 0,-2 2-58,-2 10 0,0-2-9,0 7 0,0-3-20,0 7 1,0-5-3,0-3 1,-4-5 99,0-7 0,-1-1-250,5-8 0,-4 1-42,0-9 0,-4-6 47,4-6-67,-6-3 0,3-8 29,-5-1 0,4-11 52,0-6 0,-1-13 9,-3-12 0,0-5 3,-1-8 1,1-10-16,0-6 1,1-11-126,3-5 0,-2 3 41,6 0 0,0 0 101,4 1 1,0 1 38,0 7 1,1 11-49,3 14 1,-2 9 260,2 16 1,3 3 31,1 9 0,-1 5 34,1 11 1,-1 13-79,1 16 1,2 8-49,-6 13 0,0 1-128,-4 11 1,0 4 91,0 4 1,0 4-73,0-4 1,-2 0 51,-2-4 1,3-5-152,-3-3 1,1-13-11,-1-3 1,3-15-9,-4-2 1,3-8 6,-2-9 31,2 1 0,-5-16-40,3 3 1,1-13 71,-5-8 1,0-10 28,-4-6 0,3-7 79,1-1 1,0-10-165,-4 2 1,-1-9 0,1 1 0,0-6-6,-1 1 1,-2-5 29,3 9 0,-6 6-12,10 11 1,-6 8 30,6 4 1,1 13-63,-1 3 211,5 9 0,-2 10-94,5 10 0,5 17 116,3 8 1,2 14-23,-2 11 1,3 1-34,-3 15 1,6-8-203,-2 9 0,8-2 222,-8-3 0,3 1-147,-3-1 1,-3-9 102,-1-3 0,-4-14-115,4-11 0,-5-14 34,1-6-46,3-6 0,-6-16 38,3-12 1,-2-19-69,-2-26 0,4-17 30,0-24 1,0 1-146,-4 45 0,0 0 0,2 1 0,0 1 92,0-9 0,0 0 1,2 4-1,0-1 27,-1-3 1,-1 0 0,0 5-1,0 1-121,-2-41 1,4 16 271,0 13 0,1 19 20,0 14 1,-3 13 71,7 7 0,0 15 158,8 14 1,-2 21-90,5 21 1,-5 9 75,2 11 0,-2 0-299,1 9 1,-2 0 232,2 8 0,-2-6-135,-2-11 0,2-1 351,3-11 0,-4-6-498,4-6 0,-2-5-58,1-4 1,-2-8-77,3-8 1,0-6 54,0-6 0,1-2-46,-2-11 1,-2-1 275,2-7 0,2-10-245,-1-11 0,-1-6 131,-4-10 0,-3-7-59,-1-6 0,-4-5-4,4 2 1,-5-8 4,1-1 0,1-4 12,0 5 0,3 8 33,-4 8 1,5 9 75,0 3 0,-2 11 168,1 10 0,-4 3-78,4 5 1,-4 3 19,4 5 0,-3 6-60,3 7 1,-4 10-104,4 10 1,-4 14 46,5 6 0,-7 17-7,2 8 1,2-1-27,-2-3 0,0 4-26,-4-4 1,4 2-61,0-6 1,5-10 69,-5-11 0,1-10-14,-1-11 28,-2-2-14,9-6 1,-10-9-33,3-11 0,-4-22-7,-4-15 0,1-22 37,-5-15 1,0-6-1,-5-10 0,-3-4-309,0 0 1,7 44 0,0 0 301,0 0 1,1 1 0,-5-44-41,-4 15 0,3 12 22,2 16 1,1 16 69,3 10 0,-2 11 6,6 1 1,0 16 120,4 8 0,0 13-42,0 16 0,1 10 119,3 11 1,-1 7 83,5 5 0,1-2 285,3-11 1,-5-8-372,-3-4 0,-3-9 2,-1-3 1,0-2-113,0-6 1,-1-6-120,-3-6 0,-3-5-239,-5-4 1,-1-2 88,1-6 0,-6-12-123,-2-9 0,-4-15-38,0-13 0,-8-18 65,-5-15 1,-3-8-365,16 39 1,-1 0-1,-18-38 396,19 39 0,-1 1 0,-22-38-196,-2 1 0,-2 11 400,-2 9 0,-7 1 0,-14 0 0,30 30 0,-2 2 0,-4 0 0,-2 2 0,-5 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11:47.5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245 199 7569,'-6'-6'-390,"-4"-4"0,7 8 422,-4-5 0,3 4-2,-3-1 0,3 3-47,-3 1 1,-1 0 38,-3 0 1,-1 5 50,-3 2 0,1 5-49,-4 2 0,3 4-32,-4 4 0,6 1 5,-2 3 1,1-1-4,0 5 0,5-1-15,-2 5 0,7 4-8,0 3 0,3 7-12,1 4 0,0 3 30,0 5 1,9-3-5,2 2 0,6-2 40,-2-2 1,5 1 1,-2 0 1,3-1-3,2 1 1,0-7 8,3-4 0,-1-2-28,4-6 0,-1 0 6,5-4 0,-5 2-102,9 2 1,-3-4 98,7 1 0,2-1-93,9-3 0,5-4 73,9-4 0,-4-10-30,-3-8 1,-4-5 47,0-7 1,-2-13 70,7-12 0,-3-9-6,-2-2 1,-9-1-73,-5-3 0,-7-2 107,-4 2 0,-8-9-47,-7 2 1,-8-7 6,-3 3 1,-4-4-2,-4 3 0,-12 1 4,-10 4 1,-17-6-39,-12-2 0,-6 0-191,-9 4 0,0 1 96,0 9 0,-13 2 63,38 26 0,-2 2 0,-1 1 0,-1 2 0,-47-7 0,3 4 0,3 4 0,1 1 0</inkml:trace>
  <inkml:trace contextRef="#ctx0" brushRef="#br0" timeOffset="11882">6450 2245 7569,'-5'-11'-1108,"2"-1"1046,-4-3 1,3 3 289,-3-3 1,-1 1-169,-3 0 1,-1 1-5,-3-2 1,1 3-46,-4 1 35,-1 0 1,-4 1-42,-3 3 0,2 2-5,-1 5 0,-4 1 53,-1 3 0,-2 7-3,-1 7 0,-2 1-72,-2 3 1,-1-2 41,-3 6 1,-2 2-100,2 2 0,7 2 28,0 1 0,8 2 21,0 2 0,8 0-2,3 7 0,8 0-9,3 8 1,3-5 47,1 1 1,5 1-28,2-1 0,8 0 123,3-3 1,6-4-68,5 0 0,2 3 68,10 4 0,-4-3-47,4-5 0,-4-7-53,4 0 0,-5-7 18,1 0 0,2-9 0,2-6 1,4-1-89,3-6 1,6-2 50,5-5 0,-1-9-71,-6-6 1,-2-7 37,-6-8 1,1-8 35,-1-15 0,-2-3 29,-5 0 0,-2-2 11,-13 2 0,-3-3 5,-12-4 1,-8-6 102,-10-2 0,-12 5-228,-10-2 0,-9 2-177,-6-5 0,-8 2 122,-3 5 0,-10 11 147,-16 4 0,4 15 0,-6 4 0</inkml:trace>
  <inkml:trace contextRef="#ctx0" brushRef="#br0" timeOffset="12928">7084 2801 7569,'16'-1'-41,"2"-2"1,3-4 8,1-4 1,4 4 128,0-1 0,1 1-28,-1-4 0,3-1-79,4-3 1,0-1 48,1-3 0,-1-2-60,1 3 1,-1-3 22,0-2 0,-1 1-55,-2 0 0,2 3 89,-2 1 1,1 3-132,-2-4 1,0 6 79,-3-2 0,-4 4 28,0 3 1,-1-1-47,-6 1 1,0 0 34,-4 0 0,-4-2 30,1 3 0,-6-3-36,2-1 0,-3-2 4,-1-1 1,0 1-1,0-2 0,-5-2-2,-2-1 1,-4 0-10,-4 0 0,1 4 16,-4-1 0,-2 2-15,-6-2 0,-2 1 8,-6-4 0,1 3-3,0-4 1,-6-4 36,-1-7 1,-6-2 76,-6-1 1,-6-4-63,-13 0 1,-1-5-305,-6 1 0,-3-2 264,-4-2 1,38 23-1,-1 0 10,-5-1 0,-1 1 1,0 0-1,1 0-270,0 0 1,-1-1 0,-4 0 0,-2-1 267,-3 2 1,0 0-1,3-2 1,1 1-1,-2 2 0,-1 1 1,0-1-1,-2-1-16,-4 0 1,-1-1 0,3 1-1,0-1-4,-1-1 1,0 0 0,3-1 0,-1-1 6,-3-2 0,-1 0 0,-3 0 0,0 1-1,3-1 1,1 0 0,-1 0 0,0 0 18,-3 1 0,-1-1 1,1 0-1,0 2 34,-1-1 0,1 2 0,-2-1 0,0 2-339,2 1 0,-1 2 0,0 3 1,0 1 297,1 2 0,0 0 0,-3 3 0,0 1-83,7 1 1,-1 1-1,-1 3 1,-1 1 9,7 3 0,-1 1 0,-6 0 0,0 2 7,3 0 0,2 1 0,3 1 1,1 1-145,4 1 0,1 1 0,2-1 0,0 1 87,0-1 0,-1 1 0,4-1 1,0 1-163,-44 5 1,10-3 190,8-1 1,4-5-243,-4 2 323,15-3 0,8 3 0,11-3 0,-1-3 0,1-4 0,0-2 0</inkml:trace>
  <inkml:trace contextRef="#ctx0" brushRef="#br0" timeOffset="13446">6772 733 7569,'11'-11'0,"-5"0"-224,-2 0 194,-3 0 0,-2 1 86,-3 2 0,-5 0 38,-6 4 1,-9 0-156,2 4 124,-3 0 1,-2 3-31,-3 4 0,-2 2-106,-1 9 1,-9 2-33,-2 6 0,-10-1 67,-1 5-180,-1-1 1,-4 9 0,4 2 0</inkml:trace>
  <inkml:trace contextRef="#ctx0" brushRef="#br0" timeOffset="13634">6183 55 7569,'33'-24'0,"-7"6"0,-14 9 398,-12 6-255,-14 6 1,-11 3-108,-12 6 0,-9 5-55,-9 5 1,-21 11-874,-13 12 613,41-19 0,0 2 0,0 2 0,1 2 0,0 1 0,0 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6:36.8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10730 1147 7335,'9'-7'-292,"-1"-6"599,-3-6 0,-4-7-147,4 1 1,-2-4-72,2-6 1,-3-2-152,3-7 0,-4 0 72,-1 0 0,0-5-213,0 0 1,0 4 10,0 6 0,0 2-2,0-3 1,0 0-55,0 5 0,0 3 248,0 7 0,7-3 0,1 6 0</inkml:trace>
  <inkml:trace contextRef="#ctx0" brushRef="#br0" timeOffset="309">10936 677 7569,'8'14'-534,"-3"1"265,-10 0 1,2-7-141,-7-3 785,7-4 0,-12-1-189,1 0 1,-3 0-48,-7 0 1,-1-1-108,-4-4 0,-1 2-25,1-7 1,-2 5-7,-3-5 0,3 0 1,-4-4 0,6-3 16,5-2 1,-3 1 0,8-7 1,-6 1-69,6-6 22,-1-6 1,5-1 0,2-7-35,4 0 1,2-5-44,7 0 0,0-5-165,0 5 1,2 0 267,3 5 0,9-1 0,9 1 0</inkml:trace>
  <inkml:trace contextRef="#ctx0" brushRef="#br0" timeOffset="806">11348 265 7569,'8'6'0,"-2"-2"-102,-6 6 186,0-7-124,0 3-36,-6 1-1,4-5 63,-17 4 1,9-6-132,-10 0 1,4 0 115,1 0 0,1 2-45,-1 3 1,0-2 62,0 7 0,2-5-100,4 4 0,-3 1 42,7 5 0,0 1 40,5 4 1,0-4 94,0 4 0,0-2-46,0 1 1,7-2 19,3 2 0,8-2 15,1-3 0,7 1 8,-1 0 1,3-6 25,1 1 0,5-7-59,1 2 1,-1-3 47,-5-2 1,4 0-35,-4 0 0,2-7-37,-11-2 36,0-11-15,-12 4 0,3-5 11,-6 6 1,0 0-41,-5 0 1,-11 1-8,-4-1 0,-10 2-23,1 3 1,-9 2-129,-1 3 1,-5 3-182,4-2 192,1 2 0,5 2-17,-1 0-105,7 6 174,-4-4 43,10 11 53,-4-11 0,6 11 0,1-5 0</inkml:trace>
  <inkml:trace contextRef="#ctx0" brushRef="#br0" timeOffset="1131">11509 500 7569,'18'10'-213,"-3"0"1,-5-5-340,0 4 0,3-4 686,-3 5 1,1-5-72,-1 5 0,3-5 81,-3 5 1,-2-6-61,2 6 0,-5-2-81,4 2 1,-4 3-11,5-3 1,-2 3 0,2 2 0,-2 4 8,-3 1 0,-3 6 30,3-1 1,-4 2 37,-1 3 0,0 1-74,0 3 0,-6-1 24,-4 6 0,-3-6-42,-2 1 1,-6-3-73,-4-2 1,-4-6-10,-5-3 0,3-4-351,-4-1 454,4-7 0,2 5 0,0-5 0</inkml:trace>
  <inkml:trace contextRef="#ctx0" brushRef="#br0" timeOffset="1465">12288 765 7569,'9'6'-32,"-3"-4"151,-6 4-187,0-6 125,-6 0 1,-4 0-61,-10 0 0,-3 0-143,-6 0 0,0 0 83,-1 0 0,6 0-232,-1 0 1,1 0 56,-6 0 238,7 0 0,2 0 0,7 0 0</inkml:trace>
  <inkml:trace contextRef="#ctx0" brushRef="#br0" timeOffset="1790">12656 1029 7569,'23'0'-387,"-8"0"157,-9 0 1,-6-6 203,0-4 0,0-8 174,0-2 1,0-11-240,0 2 1,0-5 22,0-1 0,-2-1-92,-2-3 0,2-3 24,-3 3 0,3 1-46,2-1 182,0 6 0,0-3 0,0 7 0</inkml:trace>
  <inkml:trace contextRef="#ctx0" brushRef="#br0" timeOffset="2075">12876 677 7569,'0'14'-215,"0"-4"-461,0 0 548,0 0 1,-6-2-68,-4-3 0,-8-4 619,-1-1-201,-8 0-161,5 0 1,-8-6 2,1-4 0,-6-8-121,1-2 1,0-4-7,4 4 1,3-6-4,2 2 1,2-6 9,4-4 1,2 3-41,-2-3 1,7 1 39,3-1 1,5 1-108,-1-6 84,4 6 21,1-9 1,0 11 56,0-4 0,6 4 0,2 2 0,7 0 0</inkml:trace>
  <inkml:trace contextRef="#ctx0" brushRef="#br0" timeOffset="2690">13200 500 7569,'15'0'-693,"-7"0"492,-2 0 175,-6 0 31,-13 0-194,3 0 163,-11 0 0,11 0-214,1 0 181,-1 0 52,2 0-21,-5 0-6,4 0 82,1 7 1,2 1-35,6 7 0,1-1 13,4 1 1,-2 0 182,7-1-221,0 1 28,5 0 1,4 1 97,1 4 0,4-4-79,-4 4 0,6-4 1,-1-1 1,-2-1 9,1 1 0,-6 1 0,2 4 1,-6-4-5,-4 4 0,2-4 5,-8-1 1,1 1-96,-5 4 82,-6-4-9,-2 12 1,-9-10-10,-2 6 18,2-6-13,-4 4 1,0-9 4,-4-4 0,3 3-34,-3-7 1,5 5-6,-4-6 0,6 1-19,-2-5-56,4-6 1,3-2 20,3-7 60,4-6 2,6-2 0,1-2-34,4 1 21,3-7 7,7 0 1,1-5-8,4 7 1,3-3 16,6-2 0,6 8 7,-1-3 0,5 3 19,-5-4 0,6 1 7,-6-1 1,-2 1-29,-7 0 0,1-6 1,-6 1 1,-7 5 100,-8 4 0,-4 7-62,-1-2 0,-6 6-32,-4 4 1,-16 3-43,-8 7 1,-9 2-188,-6 3 216,-3 10 0,0 8 0,1 6 0</inkml:trace>
  <inkml:trace contextRef="#ctx0" brushRef="#br0" timeOffset="3024">14185 1162 7569,'8'0'-317,"-2"6"-130,-6-4 1,-1 9 322,-4-6 0,-5 0 318,-10-5 1,-4 0-158,-10 0 0,3 0-74,-4 0 1,-1 0-161,2 0 1,0 0 10,4 0 186,1-7 0,0 6 0,-1-6 0</inkml:trace>
  <inkml:trace contextRef="#ctx0" brushRef="#br0" timeOffset="3227">14111 750 7569,'15'7'901,"-7"1"-796,-1 6 1,-16-4-171,-5 0 0,-3-2 103,-7 2 0,-1 1-21,-4-6 1,-7 0-109,-3-5 0,1 0 91,-1 0 0,6 0 0,-3 0 0</inkml:trace>
  <inkml:trace contextRef="#ctx0" brushRef="#br0" timeOffset="3516">14626 1294 7569,'13'-2'0,"-3"-3"0,-4 2-54,-6-7 1,-5-6-111,0-9 0,-6-4 95,1-5 0,-3-15-64,-2-10 133,-6-16 0,5 6 0,-6-11 0</inkml:trace>
  <inkml:trace contextRef="#ctx0" brushRef="#br0" timeOffset="-18004">3381 4366 7453,'-10'8'-503,"0"-3"294,7-3 221,-10-2-97,5 0 0,-7 0 104,7 0 1,-5 0-1,3 0 1,-3-5 10,-2 0 0,4-5 0,-4 5 1,4-5 47,-9 5 1,4-4-66,1 4 0,-5-5 115,1 5 0,-2-5-89,1 5 0,2-6 1,-6 1 1,4 2-10,-5-2 0,6 5-14,-6-5 1,1 2 10,-6-1 1,1-5-1,0 5 1,-1 0-112,1 0 116,-14 5-19,11-9 0,-19 12 2,7-4 7,0-3-15,-7 6 1,7-5 57,0 7-45,0 0 1,2-1 0,-1-2 27,-1-2 0,2 0-31,-12 5 1,5 0-2,-5 0 1,1-5 7,0 0-6,-5 0 1,11 5 22,-7 0-38,13 0-203,-8 0 206,12 0 1,-7 0 4,0 0 0,-1 0-5,1 0 0,-5 0-5,0 0 1,-5 0-4,5 0 1,0 0-2,5 0 1,5 5-17,0 0 1,6 0 133,-1-5 1,-2 0-126,2 0 10,-7 0 1,3 6 1,-1-4-6,0 3 1,1 1 5,-1-1 0,-2 2 0,7-2 0,-2-4-4,2 4 1,3 3 0,-3 2 1,3-2-7,1 2 8,7-7-1,-5 11 1,11-11-8,-8 7 6,7-7 1,-8 8 0,5-4-2,-2 1 0,5-5 0,-8 9 1,6-6-1,2 2 0,-3 1-10,1 0 1,1 3-2,4-7 0,0 4-17,1-4 26,-1 7-1,7-11 1,-5 11-15,3-7 13,3 6 0,-6-9 1,10 11-2,-7-3 0,5 1 2,-4-1 1,5 3-1,-1-3 6,-3 3 0,7 2 0,-4-1 1,3-4 34,2 0-39,0 0 0,0 4 12,0 1 0,0 0-8,0-1 0,0 1 1,0 0-3,0 0 0,0-1 0,0 1 0,5 0 1,0-1 0,8-4-1,2 0 0,1-2 6,8 2 0,1 1-6,4-6 0,1 5 99,-1-5 0,1 5-69,-1-5 0,-1 6 6,-4-1 1,-1-2 2,-3 2 1,-4 0 3,4 4 0,-6 1-29,-4 0 1,3-1-8,-3 1 1,3-5-31,2 0 48,-1-7-10,8 10 1,-4-10-97,6 7 88,1-7 0,4 4-59,0-7 56,7 0 0,2 0 3,6 0 1,5 0-1,0 0 0,-2-5 17,-7 0 0,0 0 3,-5 5 1,4-1 36,-5-4-51,7 3-2,-10-4 1,12 6 20,-4 0-11,3 0-3,2 0 0,0 4 7,0 1 1,1 0 0,-1-5 1,0 0 0,0 0 1,-2 0-4,-2 0 1,7 0-1,-3 0 0,10 0-37,0 0 38,3 0-10,2 0 0,-5 0-14,0 0 1,-7 0 10,2 0 1,-5 0-3,-5 0 1,2 0-15,-7 0 0,6 0-4,-6 0 1,5 0-7,-5 0 0,7 0-1,-2 0 0,-1 0-7,1 0 22,-6 0 1,8 0-1,-5 0-38,1 0 1,-4 0 25,1 0 1,-1 0-1,1 0 0,-3 0 7,3 0 1,2-5-2,-1 0 1,5-4-18,0 4 1,2-5 0,2 5 1,-5-5-20,1 5 27,-1-6-2,-2 9 0,4-11-5,-7 3 8,1 4 14,-12-7 0,3 6-3,-7-3 0,3-1 2,-3 6 1,-2-6 2,2 1 1,-3-3 8,-1-2-21,0 0 8,-7 1 0,5-1 27,-3 0-31,-4 1-11,7-1 0,-11 0-3,3 1 0,2-6 4,-3 0 1,0 1-3,-9 4 1,-3 0-1,-7 1 0,-6 4-5,-4 0 1,-4 0-185,-6-4 192,-2-1 1,-9 2 0,-3 1-113,-5 3 0,-4 0-56,-6 0 0,3-4-142,-2 3 1,2 2 6,2-2 317,14 7 0,-11-11 0,10 6 0</inkml:trace>
  <inkml:trace contextRef="#ctx0" brushRef="#br0" timeOffset="-15853">4042 4733 7569,'15'9'-561,"0"-4"0,-5-4 424,-1-1 217,1 7 1,5-6-24,0 4 0,-6-3 8,1-2 1,-5 0-50,5 0 1,-5-2 6,4-3 0,1 2-5,5-7 14,0 0 0,-7-4 1,10-1-8,-3 0 8,2 1 2,5-1 1,-4-5 5,6 1 0,2-7-5,9 1 0,-3-1 5,7 2 0,-4-4 65,4 3-68,0-3-10,-1-1 1,3 0 126,-7-1-101,0 1-8,-4-1 1,4 1 14,0 0 0,0-6-10,-4 1 1,6-10 3,3 5 1,8-12-28,2 7 0,5-3 1,-5 3 0,5 0-13,-5-1 1,-2 1 19,-7 0 1,1 0 16,-7 0-247,0 0 220,-4 0 1,1-7-19,3-3 23,-3 4-23,11-7 1,-6 9 5,3-6 0,4 5-21,-4-5 1,4 0-7,1-4 1,0-1 2,0 0 1,-7-5-10,-2 1 0,1-6-34,-2 5-421,0 1 470,-4 10 1,4-9 41,0 4-36,7 2 14,-10-1 0,8 1 5,-9-2 0,2-3-34,-7 12 1,3-5 31,1 5 1,0 0-33,1 5 1,-1 0 24,1 0 0,-3 0-45,-2 0 44,9-7-15,-16-1 1,18-2-2,-6 0 0,1 2 1,8-2 0,0 3-1,5 7 1,0 0 2,0 0 1,-1 0 1,-4 0 0,2 0 1,-7 0-1,0 6 112,-4-4 1,-3 11-113,-2-4 0,3 4 0,-12-5 0,12 7 246,-4-1 0,-1 1-254,2 5 1,-1 1 28,6-2 1,-6 7-31,1-1 0,-1 2-3,5 3 1,-4-1-10,-1 0 13,-6 7-3,4-5 24,-8 11-21,1-4-52,0 6 26,-7 0 0,0 0-4,-3 0 1,-3 1-4,3 4 0,-4-1-9,-1 5 1,-1 1-11,-4 5 1,1-5-36,-5 0 59,5-1 9,-9 6 1,10-5-3,-7 0-16,7-1 49,-4 6 1,2-5 8,1 0-41,-8 0 48,11 4-5,-13 1 1,8 5-5,-4-1 0,-3 1 6,3-6 0,-1 6 60,1 0-74,-3 6-3,5-10 1,0 5 8,3-6-4,-3 0-2,6-1 3,-5 1-42,7 0 0,7-7-6,3-3 0,3-5 29,1-5 0,8-3-8,2-7 1,-1 0 163,2 1-151,-7-1-1,9-6 1,-9 4 124,7-2 6,-7-4-114,3 7 0,-5-10 80,4 6-69,-4-6 2,5 3 0,-1-2 8,0 1 0,1 1-24,-2-1 0,-2-4-13,2 3 0,-2 4 29,-3 1-2,-5-2-14,4 5 0,-12-4 175,4 6-162,-3 7 23,-2-5 1,0 5 13,0-7 1,-2 2-14,-3 3 0,-4-1 1,-11 6 0,2-6-21,-7 1 0,1 2-3,-5-2 1,-2 5-551,-4-5 259,4 0 154,-5 2 0,7-3-700,-1 6 818,8-7 0,-6 11 0,5-6 0</inkml:trace>
  <inkml:trace contextRef="#ctx0" brushRef="#br0" timeOffset="-14860">8628 838 6544,'9'-6'256,"-1"-2"-214,-3-7 0,-2-2 13,7-2 1,-2 1-53,2-7 1,3 1-3,-3-5 1,-2 1-23,2 3 38,-7-3 0,8 6-49,-6-8 0,2 1-111,-2-1 0,-4 6-55,4-1 1,-3 6 197,-2-6 0,0 7 0,0-3 0</inkml:trace>
  <inkml:trace contextRef="#ctx0" brushRef="#br0" timeOffset="-14499">8570 1059 7569,'0'14'0,"0"1"0,6-2-44,4-3 1,3-4-64,2-6 80,-1 0 1,6-6 3,0-4 1,7-3 73,3-2 1,1-6-110,8-3 0,-5-9 91,6-1 1,-1-6-16,5 6 0,-5-5 2,0 5 1,-6-7-128,1 2 0,-4 3 135,-6 1-17,-3 4 0,-11 2 65,0 0 1,-7 4-59,2 1 0,-5 6-5,-5-2 0,-3 4 11,-7 1 1,-6 2-41,-3 3 1,-9-1 39,-1 6 1,-7-5-101,2 5 1,-4 0 25,-1 5 1,5 0-118,0 0 1,6-5-57,-1 0 1,9 1-39,6 4 261,2 0 0,-4 0 0,-2 0 0</inkml:trace>
  <inkml:trace contextRef="#ctx0" brushRef="#br0" timeOffset="-14108">9937 985 6802,'8'7'-256,"-2"-6"390,-6 6 1,-1-7-69,-4 0 1,-3 0 14,-7 0 1,-5 0-43,1 0-12,-7 0 1,3 0-105,-7 0 1,-4 0 67,0 0 0,-2 0-181,2 0 1,4-5-47,1 0 236,-1 0 0,14 5 0,-5 0 0</inkml:trace>
  <inkml:trace contextRef="#ctx0" brushRef="#br0" timeOffset="-13924">9804 618 7569,'-14'14'-65,"-1"1"0,-6 0-98,-4 0 0,-1-6 102,2 1 1,-4-2 19,3 2 0,2-2 41,-1-3 0,-1 3 0,-4 7 0</inkml:trace>
  <inkml:trace contextRef="#ctx0" brushRef="#br0" timeOffset="8914">8143 2382 7569,'0'8'-1647,"0"-2"2880,0-6-1208,7-13 1,-4 3-9,7-9 1,0-2-1,4 1 0,1-6-45,0 1 47,6-9 22,-5 3 1,12-5-56,-3 7 0,-2 1 41,1 3 0,1-1 14,4 7 0,-6-1-29,-4 5 0,-2 7 1,-3 3 0,1-1-2,0 1-7,0 0 1,-2 12-77,-4 2 86,4 4-3,-11 2 0,5 1-82,-7 4 1,0 1 63,0 4 0,0 3-6,0-4 0,0 4 25,0 1 0,-5 1 3,0-1 1,0-1 15,5-4 1,0-2 48,0-8-42,0 1-22,0 0-30,0-7 0,2-2 4,2-6 1,0-6-16,6-4 1,-6 0-81,6-5 0,0 4 70,5-9 0,-1 2-13,1-1 1,-5 3 24,0-4 1,-2 4-34,2 1 126,3 0-97,-5 1-10,7 5 169,-7 3 26,5 6-146,-12 0 1,11 1 11,-7 4 0,5 4-7,-5 5 1,1-4 4,-1 0 1,-3 0-184,2 4 140,-2 1 0,3 1-444,0 4 218,0-4 247,-5-1 0,0 5 0,0-4 0</inkml:trace>
  <inkml:trace contextRef="#ctx0" brushRef="#br0" timeOffset="9345">9187 2793 7569,'0'8'-876,"7"-1"494,-6-7 831,6 0-190,-1 0-151,-4-7 1,4-1-52,-6-7 1,0-4-68,0-1 1,0-4-65,0 4 0,0-6 96,0 2-22,0 2 0,7-5 0,1 4 0</inkml:trace>
  <inkml:trace contextRef="#ctx0" brushRef="#br0" timeOffset="9622">9863 2323 7569,'13'1'-102,"-3"4"1,-3-1-196,-7 5 0,0-4 529,0 5-127,0-7 0,-2 6-86,-3-5 0,-3-2-14,-7 3 0,-1-3-51,-4-2 0,-1 0-45,-4 0 0,-2 0-155,2 0 0,-3 0 246,-1 0 0,0-7 0,-1-1 0</inkml:trace>
  <inkml:trace contextRef="#ctx0" brushRef="#br0" timeOffset="9828">9907 1867 7569,'0'15'-778,"-13"0"629,3-1 0,-17 1 39,2 0 114,-3-1-68,-1 8 1,-9-6-187,-6 3 250,0-2 0,-6-2 0,5-1 0</inkml:trace>
  <inkml:trace contextRef="#ctx0" brushRef="#br0" timeOffset="15547">10642 1911 7569,'21'7'-438,"-9"1"-114,3 7 1,-6-6 551,1 1 0,3-7 0,-3 2 0,-3-3 0,6-2 0,-4 0 0,0 0 0,0 0 0,1 0 0,5 0 0,0 0 0,-1 0 0,1-7 0,0-1 0</inkml:trace>
  <inkml:trace contextRef="#ctx0" brushRef="#br0" timeOffset="15790">10995 1897 6131,'-7'8'65,"6"0"-11,-4-3 100,-3-4-146,0 12 1,-2-9 18,0 6 1,5-7 29,-5 2 1,5-4 3,-4-1 0,-1 2-22,-5 3 1,0-4-4,1 4 1,-1-3-37,0-2 1,-4 5 29,-1 0 0,-4 0-103,4-5 1,-1 5 55,1 0 0,4 4-9,-4-4 1,2 2-29,-1-2 1,2-2-104,-2 7 0,2-7 157,3 2 0,-8 3 0,0 0 0</inkml:trace>
  <inkml:trace contextRef="#ctx0" brushRef="#br0" timeOffset="16739">11509 2455 7569,'9'0'-1576,"-1"0"1690,-3 0-34,-4 0 0,12-6-23,-3-4 0,3-3 90,2-2 0,0-1-24,-1-4 1,-4 2-116,0-6 0,0 4 63,4-4 1,1-1-57,0-4 1,-5-1 24,-1 1 1,0-5 78,0-1 1,3 1-40,-7 5 0,0-1-71,-5 1 0,0-1 12,0 1 1,0 4-93,0 1 1,-5 4 100,0-4 0,-7 4-158,3-4 0,-4 6 77,-2-2 0,0 4-198,0 1 0,1 5 7,-1 1 0,-5 5 242,1-1 0,-7 4 0,3 1 0</inkml:trace>
  <inkml:trace contextRef="#ctx0" brushRef="#br0" timeOffset="17027">11877 2044 7569,'6'14'-549,"-4"1"0,5 0 183,-7-1 376,0-6 0,-7-1 49,-3-7 1,-3 0 155,-1 0 1,-6 0-142,0 0 0,-4-2 36,4-3 0,-11-1-172,2-4 1,-4-3 21,4 3 1,-6 2-40,1-2 1,-5 5 98,5-4 1,-1 4-407,6-5 386,0 7 0,-1-4 0,1 7 0</inkml:trace>
  <inkml:trace contextRef="#ctx0" brushRef="#br0" timeOffset="17441">12406 2367 7569,'2'-8'-527,"3"3"437,-4 3 0,6 1-65,-7-4 302,0-3 1,0-9-89,0-2 0,0 1-57,0-7 1,0 1 15,0-6 0,0 1-105,0-1 0,0 4-3,0-3 0,0 4-77,0-4 0,0 1-47,0 9 1,5-6 92,0 6 1,-1 4 120,-4 5 0,7 0 0,1-4 0</inkml:trace>
  <inkml:trace contextRef="#ctx0" brushRef="#br0" timeOffset="17641">12538 2073 7569,'7'15'0,"-5"-6"-115,2 1 1,-2 0-386,-2 5 497,0-7 1,-6 0 26,-4-3 1,-3-3-43,-2 2 1,0-2 40,1-2 0,-8 0-39,-2 0 0,3 0-30,1 0 0,-3-2-103,-1-2 1,1 2 56,-2-3 0,2-1 92,-1 1 0,3-7 0,6 4 0</inkml:trace>
  <inkml:trace contextRef="#ctx0" brushRef="#br0" timeOffset="18320">12891 1852 7569,'8'0'-1557,"-1"0"1802,-7 0-12,6 0 44,-4 0-216,5 0 1,-7 7-59,0 3 1,0-2-5,0 2 1,4 0 11,1 4 0,2 6 32,-2-1 1,-2 3-42,7-3 0,-5 4 65,5 7 0,-6-1-51,6 0 0,-5 2 36,5 4 0,-7-4-29,2 3 1,2 0 2,-2-4 0,4 6 6,-4-12 0,2 6-2,-2-11 0,-2 1-84,7-6 74,-7 8 0,5-6-87,-3 4 90,-3-11-11,4 4-27,-6-11 0,5 3-3,0-10 1,0-3 9,-5-7 0,5-1 7,0-4 1,6-1-5,-1-3 1,-2-4 3,2 3 0,0-7-25,4-3 1,1-1 20,0 2 0,0 1 5,-1-6 0,6 7 0,-1-3 1,8 4 0,-3 2 1,1-1 18,4 1 0,-1 0 1,11-1 1,-6 7 18,1 4 0,-3-2-33,-2 1 0,6 0 59,-1 6 1,0-1-104,-4 0 0,-1 1-112,0-1 1,-1 5 24,-3 0 0,1 7-395,-7-2 519,-6 10 0,1 10 0,-6 8 0</inkml:trace>
  <inkml:trace contextRef="#ctx0" brushRef="#br0" timeOffset="18611">13611 2499 7453,'7'-15'-1421,"-5"-1"1475,2-3 1,-2 2-20,-2-2 0,5-4-124,0-2 0,0 2-73,-5-1 162,0-1 0,0 3 0,0 0 0</inkml:trace>
  <inkml:trace contextRef="#ctx0" brushRef="#br0" timeOffset="19195">13802 2764 7284,'-6'8'-862,"-2"3"857,-7-6 1,0 5 2,1-5 0,-3 0 0,-2-5 0,1 0 233,-7 0 0,1-2-61,-6-3 1,-6 4-125,-3-4 1,-11-2 1,-9 2 1,-8 0 7,-12 5 0,3 0-284,-8 0 1,0 0 197,-10 0 0,42 0 1,-2 0 3,-2 0 0,0 0 0,-2 3 1,1-1 36,3 1 0,0-1 0,2 2 0,-2-1-173,-2 0 0,0-1 0,0-1 0,1-1 168,-2 3 0,1-1 1,4-1-1,1 0 95,-42-1 1,1 0-77,-1 0 1,-3 0-3,44 0 1,1 0 0,-45-2-288,3-3 1,4 4 244,6-4 0,-8-2-50,2 2 1,5-4 83,5 4 0,6-5-206,4 5 0,10-5 53,10 5 0,12-5 28,7 6-275,7-8 385,9 1 0,14-6 0</inkml:trace>
  <inkml:trace contextRef="#ctx0" brushRef="#br0" timeOffset="21551">11995 3572 7138,'0'8'-827,"0"-1"984,0-7-158,0-13 1,1 3 23,4-10 0,-2 4-20,7 1 0,-2-4-3,2-1 0,2-1-7,-8 1 1,6 2 5,-5-6 0,7 4-37,-3-4 0,-1 4-18,2-4 1,-5 6-94,5-2 0,-7 4 79,2 1 1,-2 2 69,2 3 0,3-3 0,7 5 0</inkml:trace>
  <inkml:trace contextRef="#ctx0" brushRef="#br0" timeOffset="21846">12186 3396 7569,'0'10'-188,"0"-1"185,0-5 1,0 4-249,0-3 193,-7-4 1,4 6 41,-7-7 1,0-2 20,-5-3 1,1 2-50,-1-7 0,0 5 90,1-4 0,-3-3-34,-2-7 1,2 2 26,-2-2 0,-2-3-52,1 3 1,0-7 20,6 1 0,-1-3-10,0-1 0,1 0-7,-1-1 0,7 1-67,3-1 0,-2 3-31,2 2 0,1-1 13,4 6 94,0-6 0,6 3 0,2-6 0</inkml:trace>
  <inkml:trace contextRef="#ctx0" brushRef="#br0" timeOffset="22637">14464 3014 7569,'8'0'-917,"5"-7"715,-11 5 204,4-4 104,-6 6 0,-6 0-82,-4 0 1,-3 0-47,-2 0 1,-1 0 38,-4 0 1,2 0-91,-6 0 1,6 0 39,-2 0 1,-1 5-91,1 0 1,-1 0 55,2-5 0,2 0-289,-2 0 356,2 0 0,3 6 0,-1 2 0</inkml:trace>
  <inkml:trace contextRef="#ctx0" brushRef="#br0" timeOffset="22846">14449 2543 7569,'-6'15'-515,"-2"0"0,-12-1 364,0 1 1,-4-2 211,4-3 1,-1 1-291,1-6 26,4 0 203,-12-5 0,12 0 0,-5 0 0</inkml:trace>
  <inkml:trace contextRef="#ctx0" brushRef="#br0" timeOffset="24890">15140 2499 7283,'-8'15'-159,"-5"-7"1,5 3 87,-7-6 1,0 5-36,1-5 1,-3 2 63,-2-2 1,2-4-36,-2 4 1,-2 2 52,1-3 0,0 1-189,6-5 213,-1 0 0,0 0 0,1 0 0</inkml:trace>
  <inkml:trace contextRef="#ctx0" brushRef="#br0" timeOffset="25549">15537 2661 7569,'8'0'-429,"0"0"234,-3 0 146,-3 0 0,6 0 64,-3 0-149,-3 0 66,11 0 1,-5 0 71,6 0 0,-4 0-67,0 0 0,0 0 91,5 0 1,-1-5-71,1 0 0,6 0 37,4 5 0,-2-1 11,1-4 0,1 1 5,4-5 0,0 4 2,1-5 1,-6 2 65,1-2 0,-7-3-64,1 3 0,-7-1 92,-2 1-83,-7-3 1,3 5-42,-6-7 20,0 0 0,-1 0-9,-4 1 0,2-1-10,-7 0 1,0 6-6,-5-1 0,1 0-8,-1-5 0,0 1 26,0-1 1,1 0-46,-1 1 0,5-6 35,0 0 1,7 1-4,-2 4 1,4-5 12,1 1 0,0-6 3,0 6 1,1-6-8,4 6 0,-3-3 3,3 3 0,3 2 9,2-2 1,-2-2-15,2 1-1,-7 0 1,3 6 5,-6-1 0,-1 7-89,-4 3 1,-10 3 32,-9 2 0,-6 7-60,-4 3 120,-4 3 0,-6 1 0,0 1 0</inkml:trace>
  <inkml:trace contextRef="#ctx0" brushRef="#br0" timeOffset="26004">15904 2896 7569,'9'7'-1139,"-3"-6"1385,-6 6-228,0-7 0,-6 0 8,-4 0 1,-10 0-24,-4 0 1,1 0-12,-2 0 0,-1 0-2,-8 0 1,3 0 35,-3 0 0,3 0-113,1 0 1,1 0 94,-1 0 1,1 0-153,0 0 0,-1 0 37,1 0 0,-7 0-60,-3 0 1,1 1 166,-1 4 0,0 3 0,-5 7 0</inkml:trace>
  <inkml:trace contextRef="#ctx0" brushRef="#br0" timeOffset="26625">15552 3161 7569,'0'8'-737,"0"5"0,0-5 737,0 7 112,0-7-104,0 5 1,-5-10 6,0 7 0,-2-5-3,2 5 1,2-5-17,-7 4 0,5-5 16,-4 1 0,-1 1 35,-5-1-35,0 0 1,1-5-26,-1 0 11,0 0 1,2-7-9,4-2 8,-5-4 1,13-2-3,-4 0 1,3 0 0,2 1 0,2-1 3,3 0 0,-2 2-18,7 3 0,0-1 13,4 6 5,1 0 0,0 5 0,-1 0 0,1 0-1,0 0 1,0 5 6,-1 0 1,1 6 0,0-1 0,-7 5 94,-3 5 1,-4-2-59,-1 6 0,0 1-2,0 4 1,-11 2-15,-4 3 0,-4-1 78,-1 6 0,-1-1-78,-4 1 1,-2-3 7,2-7 1,-3 1-30,-1-1 0,-1-6-8,1-4 1,5-2-89,-1-2 125,7-1-49,-3 1 0,8-5-1,3 0-2,4-7 1,7 3 10,4-6 0,3 0 1,7 0 0,6 0-28,4 0 1,4 0-67,5 0 0,-3-1-259,4-4 358,-4 3 0,5-4 0,1 6 0</inkml:trace>
  <inkml:trace contextRef="#ctx0" brushRef="#br0" timeOffset="28305">7879 4689 6819,'0'9'-901,"0"4"1052,0-12 1,1 6-48,4-7 0,-3-2-102,3-3 0,1 2 60,-1-7-25,7 0 1,-4-4 35,7-1 0,-6 0-64,1 1 1,0-1 16,5 0 0,-1 0 0,1 1 0,5-6-54,-1 1 1,7-1 38,-1 5 0,1 1-6,-1-1 0,2 0-39,-2 0 1,-4 2-11,-1 4 0,1-3-26,-2 7 44,1 0-2,-5 5 15,-1 7 1,-5 1-7,-4 7 1,-4 1 17,-1 4 1,0 1 2,0 3 1,-5 4-4,0-3 0,-4 1-1,4-2 1,0 4 98,5-3 1,-5-3-59,0 3 0,0-7 132,5 2-120,0-4-47,7-1 1,1-7-24,6-3 0,1-4-11,0-1 1,0-1-3,-1-4 1,6-3-18,-1-7 0,1 0 16,-5 0 0,-1 1 15,1-1 0,0 0-27,0 1 1,-1-1 18,1 0 1,-2 5 33,-3 1-7,3 5 15,-5-2 80,7 6-39,-1 0 0,-4 5-9,0 0 0,-7 6-34,2-1 0,2-2-5,-2 2 0,1-5 13,-1 5 1,-2-2-283,7 2 121,0 3 0,3-5 139,-3 6 0,9 1 0,-2 0 0</inkml:trace>
  <inkml:trace contextRef="#ctx0" brushRef="#br0" timeOffset="28897">9275 4925 6461,'8'8'67,"-1"5"79,-7-12 0,-2 6-252,-3-7 178,4 6 4,-12-4-31,4 5 0,-5-2-2,-1-1 0,0 1-24,1-5 0,4 0-5,0 0 1,0 0-15,-4 0 39,-1 0 0,2-1-126,3-4 105,3-3 1,7-7-90,0 0 1,2 1 26,3-1 0,3-5-12,7 1 1,0-1 9,-1 5 0,6 1-7,-1-1 1,3 5 44,-3 0 1,-2 7-22,2-2 1,2 4 19,-1 1 1,0 0-45,-6 0 143,1 6 1,-7 4-31,-3 9 1,-3-2 43,-2 2 0,-8 3-56,-7-3 1,0 6 9,-4-6 1,-4 7-35,-2-1 0,2-2 15,-1 1 0,4 1-10,-4 4 0,1-4 4,-2-1 1,-1-1-25,7 2 1,-1 1-7,5-7 0,1 1-3,-1-5 1,7-1 9,3 1 0,3-5 0,2 0 0,4-7-85,5 2 1,6-4 51,10-1 1,2 0-99,-2 0 0,3-6 64,1-4 0,0 2-234,1-2 1,-1 5 290,1-5 0,6 7 0,1-3 0</inkml:trace>
  <inkml:trace contextRef="#ctx0" brushRef="#br0" timeOffset="29664">10539 4983 7569,'0'-8'-1351,"0"2"1530,0 6 0,-1-5 56,-4 0-205,3 0 0,-11 5-11,3 0 0,-9-5 3,-6 0 0,2 0-50,-1 5 0,-6 0 65,-4 0 1,0 0-92,4 0 1,-4-1 18,0-4 1,0 3-116,4-3 0,6 2 101,-1-2 0,7 2-35,-1-7 84,2 7 0,9-17 0,2 4 0</inkml:trace>
  <inkml:trace contextRef="#ctx0" brushRef="#br0" timeOffset="29829">10495 4586 7201,'-16'0'-185,"-4"0"0,2 7 183,-6 3 1,-1 1 148,-4-1-137,-7 3 0,0-11-34,-3 3 0,-2 1-79,7-1 0,-4 0 103,9-5 0,-4-7 0,10-1 0</inkml:trace>
  <inkml:trace contextRef="#ctx0" brushRef="#br0" timeOffset="30180">11201 4704 7569,'-21'0'-467,"4"7"1,-11-6 377,4 4 1,-4-3 113,-1-2 1,-6 0-148,1 0 121,0 0 0,0-5-72,-1 0 0,3-6 73,7 1 0,-3-3 0,5-2 0</inkml:trace>
  <inkml:trace contextRef="#ctx0" brushRef="#br0" timeOffset="30669">11598 4778 7569,'8'0'-1075,"0"-5"962,-3 0 0,1-7 124,4 3 1,3-6 33,-3-5 1,1-1 141,-1-4 0,3-2-214,-3 2 30,3-3 1,2-1 5,0 0 1,-1-1-2,1 1 0,-5-1-97,0 1 1,-5 1 65,4 4 0,-5-2-80,0 6 0,-2 0 48,-2 6 1,-2 4 5,-2 0 1,-5 7 23,-5-2 1,-3 3-11,-2 2 0,-4 0-5,-6 0 0,-1 2 2,1 3 1,-6-3 44,1 2 1,-5-2-33,5-2 0,-1 0-14,6 0 0,0 0 39,-1 0 0,7 0 0,-4 7 0,4 1 0</inkml:trace>
  <inkml:trace contextRef="#ctx0" brushRef="#br0" timeOffset="30917">11848 4528 7569,'-2'14'-208,"-3"1"1,2-2-893,-7-3 1076,0 3 1,-5-11-39,1 3 1,-3-4 176,-2-1 1,1 0-61,-7 0 0,1-1-26,-6-4 0,-1 1-103,-3-5 1,1 0-189,-6 0 262,7-4 0,-4 4 0,6-5 0</inkml:trace>
  <inkml:trace contextRef="#ctx0" brushRef="#br0" timeOffset="31274">12509 4586 7337,'-7'10'-408,"-2"0"0,-11 0 339,-4 5 1,1-7 146,-2-3 0,6-2-88,-6 2 1,1-4-56,-6 4 0,1-3-22,-1-2 1,1-5 86,0 0 0,6 0 0,1 5 0</inkml:trace>
  <inkml:trace contextRef="#ctx0" brushRef="#br0" timeOffset="31875">12774 4248 7569,'9'0'-1189,"1"0"1207,-7 0 1,6 5 19,-5 0 1,-2 2-5,3-2 1,-3-2 0,-2 7 0,0-1-84,0 6 0,0 0 42,0 0 0,0-1 31,0 1 1,0 1-29,0 4 1,0-2-13,0 6 1,0 1-7,0 4 0,0 1 19,0-1 1,5 0 46,-1 1 1,6 4-41,-5 0 1,5 6 49,-5-6 1,5 0-17,-5-4 0,1-1 4,-1 0 1,-3-1-4,3-3 1,-4 1 1,-1-7 0,5 1-26,0-5 1,0-5 53,-5-1-124,0-5 78,6 2 1,-2-7-111,5-4 0,0-8 39,0-7 0,4-6 30,-3 1 0,8-9 4,2-5 0,1 0-1,-1-5 0,-4 3 12,4-8 0,2-2-13,3 2 1,-1-2 33,6 2 1,-4 4 2,8-4 0,2 3 6,-1 2 1,4-2-27,-5-3 10,0 3-9,-4-4 0,-3 7-26,-2 4 0,3 3-66,-4 7 1,-3 1-13,-1 4 1,3 2 81,1 8 1,3 1-12,-3 3 0,-3 3-43,-6 7-197,0 0 271,-1 7 0,1 1 0,0 7 0</inkml:trace>
  <inkml:trace contextRef="#ctx0" brushRef="#br0" timeOffset="32239">13450 4719 7569,'8'-2'-614,"-3"-3"0,-4 2 653,-1-7-38,0 0 1,0-9 73,0-1 1,0-6-84,0 2 0,5-4-185,0-2 0,2 1 193,-2 0 0,3-1 0,7 1 0</inkml:trace>
  <inkml:trace contextRef="#ctx0" brushRef="#br0" timeOffset="32707">13509 4998 7218,'-7'13'-506,"-3"-3"1,-3 1 535,-2-6 1,-1 0 81,-4-5 1,-2 0-76,-8 0 1,-6 0-20,-3 0 1,-5 0 15,-5 0 0,2 0-32,-7 0 1,-3 0 55,-12 0 0,-8 0-20,-16 0 0,43 1 1,-1 0-142,-3 1 1,0 1-1,1-3 1,0 1 114,-45 4 1,42-4 0,-1 0-196,1-1 0,0 0 1,-1-1-1,1 0 204,2-1 0,0-1 0,-46 0-105,2-7 1,-1 5 70,45 0 0,0 1 0,-44-1-132,0-5 1,15 7-17,9-2 0,14-2-14,11 2 1,10-5 174,4 6 0,8-1 0,4 5 0,3 0 0,-3 0 0,-3 0 0</inkml:trace>
  <inkml:trace contextRef="#ctx0" brushRef="#br0" timeOffset="33157">11980 5851 7179,'0'-10'-401,"0"0"1,0 0 459,0-5 0,5 1-17,0-1 1,1-5-8,-1 1 1,2-7-61,2 1 1,4-1 54,-3 2 1,3-4-110,2 3 1,0-2 1,-1-3 1,1 1-96,0-1 1,-1 3 171,1 2 0,0-3 0,0 6 0</inkml:trace>
  <inkml:trace contextRef="#ctx0" brushRef="#br0" timeOffset="33428">12259 5586 7569,'0'10'-203,"0"0"1,-2-1-334,-2 6 1,-5-5 702,-5 0 0,-6-7-64,0 2 1,-12-4 78,-2-1 1,-7 0-121,-3 0 1,4 0-66,1 0 1,2-6-10,-3-4 1,1-3-2,10-2 1,-2-4-25,11-1 0,1-6-90,4 2 0,2-4-21,3-2 1,4-1 54,6-3 0,1 1-50,4-6 1,3 5-49,7-5 191,0 6 0,12-3 0,4 7 0</inkml:trace>
  <inkml:trace contextRef="#ctx0" brushRef="#br0" timeOffset="33875">14361 5101 7569,'8'2'-336,"-3"2"244,-3-2 1,-4 6-41,-3-3 102,-3-3 1,-7 9 50,1-6 1,-3 0-7,-2-5 1,-3 5-106,-2 0 1,-4 0 69,4-5 0,-4 0-175,-1 0 0,-1-5 195,1 0 0,-1-7 0,1 4 0</inkml:trace>
  <inkml:trace contextRef="#ctx0" brushRef="#br0" timeOffset="34075">14317 4807 7569,'6'8'-532,"-6"7"296,-6 0 0,-10 11 43,-4-7 131,4 1 1,-7-10 19,3-1 1,-3-4 8,-6 5 1,-2-7 32,-3 2 0,3-3 0,-5-2 0</inkml:trace>
  <inkml:trace contextRef="#ctx0" brushRef="#br0" timeOffset="36564">15125 4822 7569,'9'0'-1525,"-3"0"1713,-19 0-80,-3 6 1,-7-4-98,3 3 0,2-4 7,-1-1 0,2 0-68,-2 0 0,2 0 50,3 0 1,-1 0-150,0 0 0,1 0 34,-1 0 115,7-6 0,-5 4 0,5-4 0</inkml:trace>
  <inkml:trace contextRef="#ctx0" brushRef="#br0" timeOffset="37156">15610 4675 7569,'5'14'-202,"0"1"1,0 0-278,-5-1 0,0-4 437,0 0 0,-5-5 16,0 5 1,-6-2 165,1 2 0,2-2-86,-2-3 1,0-4-45,-4 4 1,-1-3-13,0-2 1,5-2-1,1-3 1,4 2-47,-5-7 1,7-4 58,-2-6 0,3-4-53,2 4 1,2-6 34,3 1 0,3 2-9,7-1 1,-2 1 4,-4-1 0,9 2 0,-3 8 1,3 1 10,-3 3 0,1-2 0,4 7 1,-4 1 12,4 4 0,1 1-16,-2 4 0,-1 3 47,-8 7 0,-3 6-42,-7 4 0,0 4 120,0 5 1,-8 4-34,-7 6 0,-5 0-29,-4 0 0,-2 0-6,6 0 0,-4-1 6,4-4 0,-5-3-70,6-7 1,1 1 61,8-1 0,-3-6-80,3-3 0,4-4 90,1-1-92,3-1 12,2 1 7,0-7 1,7-1-14,3-7 0,4-2-4,6-3 1,3-1-60,6-4 0,7-8 47,3 3 1,4-3-316,1 4 355,6-1 0,9 0 0,8 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21.5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280 192 7569,'0'8'-1502,"0"-2"1496,0 1 157,0-5-136,0 4 6,-7-6 1,4 5 20,-7 0 30,0 0 1,-4-4-55,-1 4 1,5-3 45,0 3 1,0-4-10,-4-1-42,-1 0 0,2-1-9,3-4 0,-1-3-4,6-7 0,0 5-1,5 0 0,0-1-10,0-9 0,2 4 1,3-3 1,3 2 15,6 2 0,1 1-27,0-1 0,1 0 20,4 1 1,-4 1-8,4 3 1,-4 2 6,-1 3 0,-1 3 0,1-3 1,0 4 10,-1 1 0,1 1 1,0 4 0,-7-2 87,-3 7 1,1 0-89,-1 5 0,0 1 37,-5 4 1,-1-2-26,-4 6 1,1-1 49,-5 1 1,-3 7-39,-7-6 1,1 6 5,-7-6 1,6 1-54,-6-2 47,1 4-10,-6-12 1,1 10-66,-1-6 1,6 0 63,-1-6 0,7-1-138,-1-3 124,3 3-1,1-5 0,5 2-97,0 0 61,7-7-14,-4 10 1,7-5 0,7 2 28,3 0 0,4-7-22,6 2 1,3-3 17,6-2 1,1 5-61,-1 0 0,5 0 55,1-5 0,-1 4-156,-5 1 0,-4 2 178,-1-2 0,7 3 0,7 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12.8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205 795 7569,'0'10'-40,"0"-1"114,-7-5-131,5 2 88,-4-6 0,6-1-79,0-4 1,0-5 110,0-10 1,2 2-69,2-6 1,3 1 75,3-2 0,3-7-149,-3 2 0,1-4 60,-1 0 0,3 3-65,-3-4 0,1-1-127,-1 2 0,3 0-302,-3 4 512,-4 1 0,7 0 0,-4-1 0</inkml:trace>
  <inkml:trace contextRef="#ctx0" brushRef="#br0" timeOffset="300">352 545 7569,'-10'0'-264,"0"0"224,7 0 0,-10 0 112,3 0 1,-3-2 14,-2-3 0,-5-1-26,1-4 38,-7-3 1,8 5-82,-7-7 1,6-5 55,-6 1 1,6-6-138,-6 6 149,7-7 1,-3 8-54,6-7 0,5 1-112,1-6 1,5 6 2,-1-1 0,5 1-100,5-6 1,10 1-383,10 0 299,2-1 259,9 7 0,2-11 0,6 3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22.1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1 251 7569,'0'8'-795,"0"5"1,1-12 1106,4 4-135,-3-3-163,4-2 0,-1-2 139,0-3-131,6-3 1,-2-6 60,5-1 0,-1 0-66,-3 0 1,3 1 11,-3-1 1,3 0-46,2 1 1,1-3 44,4-2 0,-4 2-11,4-2 1,-2 2 3,1 3 1,-2 4-47,2 0 1,-2 5 55,-3-5-4,1 7-30,0-3 1,-7 7 0,-3 4 0,-4 3-8,-1 7 0,-6 1-4,-4 4 0,2-4-39,-2 4 0,0 1 48,-4-1 0,4 4-1,0-4 1,7-1-4,-2-4 0,3-5 19,2 0-15,0-7 1,2 4 0,3-7 1,-2 0-37,7 0 1,1-7-4,9-3 0,-4-3 39,4-2 0,1-1-10,-1-3 0,4 7 5,-4-3 0,-1 4-25,-4-4 50,0 7 0,-1 2-6,1 6-2,-7 0 1,0 1 14,-3 4-23,-3 3 1,4 7 92,-6 0-89,7-1 1,-4 1 24,7 0 1,0-5-20,5-1 1,-4-5-96,4 1 0,-4-2-43,9 2 1,-4-4 126,-1 4 0,-1 3 0,1 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22.8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189 147 6868,'9'8'-282,"-3"-1"400,-6-7 17,0 6-62,0-4 0,-1 6-17,-4-3 0,1-3-8,-5 3 1,0-2-29,0 2-14,-11-4 1,10 6 9,-9-7 0,2 0-23,3 0-9,-1 0-10,0 0-50,0-7 83,7-1 0,2-6-14,6-1 1,0 0 10,0 1 0,6-1-18,4 0 1,-2 0 15,2 1 1,0-1-11,5 0 1,-1 2 6,1 3 1,1-1-2,4 6 1,-4 0 0,4 5 1,-4 0 0,-1 0 0,-2 7 48,-3 3 0,1 3-46,-6 1 1,5 3 37,-5 2 0,0-1-32,-5 7 1,0-2 116,0 1 1,-7 9-102,-3-4 0,-4 4 62,-6-4 0,4-1-63,-4-4 1,2 4 0,-1-3 0,2-4-62,-2-1 1,-3 1 70,3-2 0,-1 1-77,5-5 1,6-6 60,-1 1 0,7-5-43,-2 5 26,-3-7-15,6 10 0,-3-11 25,10 3 1,3-4 1,7-1 0,-1 0 30,1 0 0,5 0-34,-1 0 0,3 0-61,-3 0 1,-1 0 61,7 0 0,-7 0-321,1 0 250,-2 0 0,-3 2-104,1 3 1,-7-2-29,-3 7 0,2 0 194,-3 5 0,1 6 0,-5 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26.0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1 6318,'8'7'205,"-1"1"1,-9 6-198,-3 1 1,2-2 68,-7-3 1,-1 5-138,-9-1 1,2 1 67,-6 5 0,4-4-84,-5-1 1,1 1 104,-5 4 1,-1-4-1,1 4 0,1 1-132,3-2 1,-1 6 60,7-6 1,-1 8 32,5-3 0,1-1 3,-1 1 1,2-1 3,3 2 1,4 3 1,6-4 1,0-3 1,0-1 0,0-4 18,0-1 1,6-2 3,4-3 0,5-4-3,4-6 1,3 0-15,2 0 0,4-8-12,-4-7 1,-2 1 12,-3-6 1,2-1-19,-1 1 0,-2 1 17,-8 4 0,-4 0-10,-6 1 1,0-1-26,0 0 0,-13 5-6,-6 1 0,-8 5-69,-2-1 0,-7 4 25,-3 1 78,3 6 0,-6 3 0,4 5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25.3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236 412 7569,'9'0'0,"1"0"-65,-6 0 257,9 0-283,-12 0 0,6-7 47,-7-3 1,0-8-69,0-1 0,0-7 56,0 1 1,0-3-81,0-1 1,0 5-15,0-1 1,0 1-27,0-6 1,0 1 7,0-1 0,1 7 168,4 4 0,3-4 0,7 0 0</inkml:trace>
  <inkml:trace contextRef="#ctx0" brushRef="#br0" timeOffset="207">383 250 7272,'0'10'-430,"0"0"583,0-7-176,0 3 1,-8-6 80,-7 0 1,-2 0-72,-7 0 0,-1 0 59,-4 0 0,-2-4-178,-3-1 1,1-2-45,-6 2 1,6 4 175,-1-4 0,3-3 0,2-1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23.8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118 633 7569,'8'0'-1065,"-2"0"896,1 0 291,-6 0 0,8-2-107,-4-3 0,-2-4 2,7-11 0,-6 2-26,6-6 27,-6-1 1,9-4-11,-4-1 0,4-1-3,2-3 1,-2 1 19,-3-6 1,3 0-7,-3-5 1,1 1-27,-1 4 0,2 3 20,-8 7 1,1 1-106,-5 4 1,-1 2 98,-4 8 0,-3 5-113,-7 5 0,-1 2 25,-4 2 0,2 2 22,-6 2 1,-1 9-77,-4 7 1,-1 1 134,1-1 0,-1-4 0,1 5 0</inkml:trace>
  <inkml:trace contextRef="#ctx0" brushRef="#br0" timeOffset="241">353 412 7167,'-15'0'-334,"0"0"336,1 0 1,-6 0-28,0 0 1,1-1 27,4-4 0,-4-2-178,-1-2 0,-5-4 99,6 3 1,-7-3-125,1-2 1,-1 2 199,2 3 0,-4-9 0,5 2 0</inkml:trace>
  <inkml:trace contextRef="#ctx0" brushRef="#br0" timeOffset="1059">544 633 7275,'8'6'-754,"0"-4"846,-3 3 0,-2-3-30,7-2 1,-5 0-19,5 0 0,-5 0-118,5 0 1,-1-7 105,6-3 1,-4-3-63,4-1 1,-3-6 22,7 0 1,-2-1-5,-3 2 1,1 2-36,0-2 45,-1 2 1,1-2-1,0 1-9,-1 5 0,1-2 5,0 5 1,0 4 11,-1 1-8,1-3 1,0 6 60,-1-3 0,-4 10-47,0 5 0,-7 3 4,2 1 0,-3 6-12,-2 0 0,0 6 2,0-2 1,-5-1-17,0 2 0,-5-2 20,5 1 0,-1 2-29,1-6 1,3-1 23,-3-4 1,4-5-60,1 0 49,0-7 1,1 3-84,4-6 0,2-6 65,3-4 0,3-5-6,-4-4 0,4 2-19,2-2 1,-5 3 22,0 1 1,0-5 16,4 1 0,1 4-21,0 5 1,-1 2-29,1-2-3,0-3 278,-1 11-161,1-4 0,-7 12-55,-3 4 1,-3 3 81,-2 2 1,0 0-69,0-1 0,0 1 48,0 0 1,0 0-38,0-1 0,0-4-18,0 0 1,1-2-23,4 2-1,-3-4 0,6-1-110,-3 0 0,-2 0 78,7-5 0,-5 0-89,5 0 0,-5 0 73,5 0 1,-6 0 60,6 0 0,0 7 0,5 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23.2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221 442 7569,'8'8'-882,"-2"0"773,-6-3 420,0-4-290,0 6-83,0-20 1,0 3 54,0-10 0,0-2-12,0-3 1,0-3-183,0-1 205,0 0 1,0-1-40,0 1 0,0-1-91,0 1 1,0 4-9,0 1 0,2 1 91,3-1 1,-4 2 42,4 8 0,4-1 0,-8 0 0,6 1 0</inkml:trace>
  <inkml:trace contextRef="#ctx0" brushRef="#br0" timeOffset="212">353 162 7645,'-7'8'139,"4"4"-245,-7-7 0,1 0 110,-6-5 1,0 0-137,0 0 0,-1 0-76,-4 0 260,4 0 0,-7-2-210,4-3 0,1-1 68,-7-4 0,2-3-114,-1 3 1,-2 2 203,6-2 0,-6 0 0,3-5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27.2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7569,'15'0'-927,"-7"6"1052,-2-4-10,-6 11 0,-1-11-110,-4 3 1,-3 1-11,-7-1 0,-1 5-10,-4-5 0,2 0 57,-6-5 0,1 0-152,-2 0 0,2 0 87,4 0 0,2 0-109,-2 0 1,2 0-11,3 0 1,4-7-233,0-3 283,0 4 91,2-7 0,-5 5 0,5-7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27.4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7017,'-8'15'-717,"-7"-5"943,0 0 0,-1-2-80,-8 2 0,-1 1-270,-4-6 1,-1 2 22,1-3 0,1-2-65,4 3 0,-2-3 166,6-2 0,0 0 0,6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28.3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354 177 6556,'0'8'141,"0"5"1,-2-6-197,-3 2 0,-3 3 84,-7-7 1,0 0-74,1-5 0,2 0 40,-2 0 1,2 0-5,-7 0 0,2 0 7,3 0 0,4-2-8,0-3 1,7-3-6,-2-7 1,-2 0 10,2 1 0,0-1 9,5 0 1,5-1-7,0-4 1,7 4-1,-3-3 1,5 2-1,0 2 1,3 6-2,2-1 1,-3 5-8,4-5 1,-4 7-2,-1-2 1,0 3-16,0 2 0,-2 2 19,-4 3 1,3 3 17,-7 7 0,0 1-19,-5 4 1,0-2 67,0 6 1,-2-4-64,-3 4 1,-5 1 138,-9 4 1,-4 1-50,-7-1 1,1 2-31,0 3 1,-2-3-64,-4 4 1,4-9 48,-3-2 1,8-1-93,1 2 0,7-4 81,-1-6 0,7-6-128,3 1 116,5-7-43,-2 4 1,7-7-30,4 0 1,3 0-7,7 0 1,6 0 27,4 0 0,3-2 13,1-3 1,5 4-103,1-4 0,-1 3 56,-5 2 1,1 0-312,-1 0 372,1 0 0,5 0 0,3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28.6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148 824 6608,'0'-8'39,"-7"-4"170,-3 7 0,-3-6-95,-2 1 0,1-5-56,-1-4 0,0-3-29,1-2 0,1-9-70,3 4 0,-2-5-40,7-1 0,1-2 75,4-7 0,4 0-174,1-1 1,13-5 49,2-4 1,1 0-125,4-5 254,-1 4 0,6-11 0,-1 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1.5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0 442 7569,'8'0'-161,"5"0"256,-3 0 1,3 0-72,2 0 1,0 0-33,-1 0-4,8 0 1,-4 0 50,6 0 0,-4 0 60,4 0 1,-4 0-105,4 0 0,-6 0 102,2 0 0,-4 0-136,-1 0 1,0 0 88,-1 0-142,1-7-32,0-1 186,-1-7-188,1 1 153,-7-1-73,5 0 1,-11 5 16,3 1-11,-10 5 1,-3-7 25,-7 6 0,0 0-38,1 5 0,-1-2 3,0-2 1,1 2 27,-1-3 0,0 2 39,1-2 0,5 2-37,4-7 0,-1 5 43,1-5 0,0 0-39,5-4 0,0-3 34,0-2 1,7 1-4,2-7 0,0 7 7,0-1 1,0-3-3,0 3 0,-2-1-14,-7 5 1,0 6-53,0-1 50,0 0 1,-2 2-128,-3 3 1,-3-2 72,-6 3 1,-1-1-238,0 5 1,-4 0 285,-1 0 0,0 6 0,6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09.5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324 691 7569,'-7'9'36,"6"-3"-11,-6-6 0,7-2 0,0-2 1,0-5 84,0-5 1,0-1-145,0 0 1,2-6 107,3-3 0,1 1-76,4-2 1,3 1-120,-3-6 85,3 1 1,2 4-108,-1 1 1,-1 4 119,-3-4 1,2 4-266,-8-4 0,6 6 102,-5-2 1,0 4-276,-5 1 461,0 0 0,0 1 0,0-1 0</inkml:trace>
  <inkml:trace contextRef="#ctx0" brushRef="#br0" timeOffset="350">574 486 7569,'-9'0'-692,"1"0"631,3 0 1,2 0 42,-7 0 1,1 0 106,-6 0 0,-5 0 174,1 0 1,-8 0-49,3 0-149,-10-7 1,3 4-23,-4-7 0,-1 5-1,2-5 0,-5 1-58,5-6 1,4 0 42,6 0 0,1 1-75,-2-1 1,4 0 63,6 1 0,1-3-98,-1-2 0,7 2 85,3-2 1,3-2-155,2 1 0,0-5 45,0 6 0,9-6-35,5 6 1,7-6-95,9 6 0,3-6-108,6 6 342,-7-1 0,17 5 0,-11 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30.1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0 294 7569,'8'7'-484,"-1"-5"393,-1 4 144,3-6 0,0-2-133,1-2 0,-5 0 29,5-6 1,-2 1 39,2-6 0,3 0 15,-3 1 0,1-6-15,-1 0 1,3 1 9,-3 4 0,3-1 18,2-4 0,-1 4-41,1-4 1,0 4 26,-1 1 0,1 2-13,0 3 0,4-3 14,1 3-12,0 4 1,-6-1 69,1 7-32,-7 0 1,4 2-31,-7 3 1,-1 3 2,-4 7 0,0 1-13,0 4 0,0 3 21,0 6 1,-4-1-47,-1-4 0,0 4 41,5-4 1,-5 3-4,0-3 0,0 2 8,5-6 0,0-1 9,0-4-1,0 0 0,2-7-14,3-3 1,-2-3-118,7-2 1,-2-7 111,2-3 0,3-4-21,-4-6 0,3 4 5,-2-4 0,3-1-8,-3 1 1,-2 1 14,2 4 1,-6 2-7,6 3 36,-7-3 0,9 10-47,-7-7 70,0 7-45,1-4 0,-4 14 6,3 2 0,1 4-4,-1 2 0,0 0 9,-5 0 1,5 4-10,0 1 1,0 4-1,-5-4 0,1 1 69,4-1 0,-3-4-59,3 4 1,-3 1-173,-2-2 1,0 1-45,0-5 205,0-1 0,-7 1 0,-1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36.0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1000 1411 7569,'8'2'-571,"-3"3"0,-3-2 474,-2 7 0,0-5 193,0 5 131,0-7-189,0 10 0,-2-7-53,-3 4 1,-1-2 47,-4-3 0,-3-3-37,3 3 0,-3-3 16,-2-2 1,1 0-30,-1 0 1,0 0 11,0 0 0,6 0-9,-1 0 0,7-7 5,-2-3 1,3-3 12,2-2 1,0 1-19,0-1 0,0-1 11,0-4 0,7 4-3,2-4 1,0 4 2,0 1 1,1 5 2,5 1 1,1 5-3,4-1 0,-4 4 0,4 1 0,1 0-14,-1 0 0,-1 6-3,-4 4 0,-7 5 17,-3 4 0,-3 3-4,-2 2 0,-2 4 106,-3-4 1,-5 4-29,-9 2 1,1-1 44,-7 0 1,2 4-93,-1-4 0,-4 4 8,4-8 0,1 2-65,-2 3 1,7-7 69,-1-4 1,4-3-175,5-1 174,-3 0-104,5 0 51,0-1-94,1-6 42,7-1 33,7-7 0,1-2-77,7-3 1,4 2 55,1-7 0,4 2-118,-4-2 1,6-3 8,-2 4 164,11-5 0,2 0 0,7-1 0</inkml:trace>
  <inkml:trace contextRef="#ctx0" brushRef="#br0" timeOffset="338">1617 1397 7569,'10'0'0,"0"0"0,-2-2-553,2-3 382,3 3 0,-5-11 220,7 4-23,0-11 0,-1-3-4,1-6 1,5-7 1,-1-3 0,6-1-66,-6-4 1,6 2 65,-6-12 1,6 0-32,-6-5 1,1-4 28,-5-1 1,-5-3-117,-1 8 1,-5-1 5,1 11 0,-5 1-92,-5 9 0,-4 0 108,-5 10 1,-6-3 71,1 13 0,-8-1 0,5 6 0</inkml:trace>
  <inkml:trace contextRef="#ctx0" brushRef="#br0" timeOffset="797">2323 1176 6430,'-10'-2'136,"0"-2"1,5 0-96,-4-5 0,4-3 17,-5-8 1,5 3-109,-5-8 1,7 1 92,-2-6 1,3-4-133,2 0 0,0-12 20,0 2 0,7-5-84,3 0 0,8-4 105,1-5 0,7 5-124,-1 4 1,-2 9 171,1 0 0,7 1 0,7-5 0</inkml:trace>
  <inkml:trace contextRef="#ctx0" brushRef="#br0" timeOffset="1635">2602 912 7203,'2'-9'-892,"3"4"928,-4 4 0,6-1-14,-7-3 0,5 2 8,0-7 0,1 2-17,-1-2 1,-3-3-21,3 3 1,1-3-6,-1-1 0,2-3 9,-2-2 1,-2 2-8,7-2 1,-1-2-13,6 1 0,-5-1 27,0 1 0,0 4-31,4-4 24,1-3 1,0 7-2,-1-4 1,1 9 1,0 1 1,-1 7 0,1-2 0,-5 3 0,0 2 0,-7 0 0,8 7 0,-6 3 0,0 4 0,-5 6 0,0-2 1,0 6 0,-5 1-1,0 4 1,-1 1 12,1-1 1,3-4-12,-3-1 0,4-6 1,1 2 0,0-4-1,0-1 1,0-5 2,0-1-11,0-5 12,0 2-28,6-6 1,3-5 20,5 0 1,-4-6-32,0 1 0,-2-3 19,2-2 0,3 1-2,-3-1 1,3 2-2,1 3 0,-4-3 5,0 3 0,0 4 12,5 1 1,-6 3-14,1 2 0,0 0 40,5 0-34,-1 0 0,-1 7 18,-3 2 1,2 5 0,-7 0 0,-1 1 3,-4 0 1,5-1-49,0 1 33,0 0 1,-5-1-80,0 1 1,0 0 72,0 0 5,0-7 0,7 11 0,1-2 0</inkml:trace>
  <inkml:trace contextRef="#ctx0" brushRef="#br0" timeOffset="2051">3808 809 6579,'-5'9'-3,"0"1"1,-12-6 2,3 0 0,-11 3 29,1-2 1,-4 0-92,-1-5 0,-1 0 81,1 0 0,1 0-151,4 0 0,-4 0 38,3 0 0,2 0-195,-1 0 289,6 6 0,-3-4 0,6 4 0</inkml:trace>
  <inkml:trace contextRef="#ctx0" brushRef="#br0" timeOffset="2275">3469 1088 7569,'0'8'-195,"2"-1"38,3-7 1,-2-2 12,7-3 1,-5-5 88,5-9 1,-7 1-29,2-7 1,-3 1 74,-2-6 0,4 1-76,1 0 0,0-2 51,-5-4 1,0-1-284,0-3 316,0-3 0,7 4 0,1-6 0</inkml:trace>
  <inkml:trace contextRef="#ctx0" brushRef="#br0" timeOffset="2843">4102 573 7569,'4'10'-1261,"1"0"1227,0 0 0,-5 5 22,0-1 1,-1-4 32,-4 0 1,-2 1-26,-3 9 0,-3-9 26,4 4 0,-5-4-21,0 4 0,-1-2 0,0-3-1,1-3 5,-1-7-8,0 0 0,2-7 4,3-3 0,4-8-3,6-1 0,0-6 1,0 6 1,5-8-1,0 3 0,4 1 1,-4-1 0,7 6-42,-2-2 1,-2 5 27,2 6 1,-6-3-4,6 7 0,0-5 10,5 5-3,-1 1 0,1 5 19,0 4 1,-5 5-19,-1 10 0,-5-3 44,1 8 1,-5 6-38,-5 8 1,-3 4 134,-7 1 1,0-2-31,0-3 1,-4 7-30,-1-7 1,1 1-75,4-11 1,0-1 47,1-4 0,4-3-96,0-6 0,5 0 117,-5 0-218,7-7 101,-4-2-47,7-6 0,7-1 92,3-4 0,3-2-12,2-3 0,-1-1-7,1 6 0,5-5 6,-1 5 0,6-4-241,-6 4 257,7 0 0,4-2 0,7-1 0</inkml:trace>
  <inkml:trace contextRef="#ctx0" brushRef="#br0" timeOffset="3149">4366 1206 7569,'15'6'-21,"0"-4"0,-6 4 52,1-6 1,0 0-190,5 0 0,-6-8-108,1-7 216,0 1 0,5-16 33,-1 1 1,1-7-56,0-8 0,4-2 1,1-3 0,0-11 59,-6-14 1,-1 1-102,-3-6 0,2 7 57,-7 9 1,-7 1-54,-8 13 1,-8 1 108,-1 9 0,-14 3 0,2 7 0</inkml:trace>
  <inkml:trace contextRef="#ctx0" brushRef="#br0" timeOffset="-4744">383 765 6874,'-15'0'96,"0"0"-69,1 0 0,-1 0-3,0 0 0,-1 0-94,-4 0 0,4 0 105,-4 0 0,-1 0-172,1 0 0,1 0 89,4 0 0,0 0-119,1 0 1,-1 0-106,0 0 272,1 0 0,-1 0 0,7 6 0,1 2 0</inkml:trace>
  <inkml:trace contextRef="#ctx0" brushRef="#br0" timeOffset="-2947">177 1059 6531,'0'-15'103,"0"0"-73,6 0 0,-4-1 8,3-3 0,1 1-3,-1-7 1,5 2-22,-5-1 1,2-4 24,-2 3 1,-4-2-78,4-3 1,2-9 69,-3 0 0,3 5-152,-2 9 0,-2-4 24,7-6 1,-7 1-72,2 5 0,-3 6 91,-2 3 1,5 4 75,0 1 0,-1 0 0,-4 1 0</inkml:trace>
  <inkml:trace contextRef="#ctx0" brushRef="#br0" timeOffset="-1221">721 662 6589,'8'0'-14,"-2"0"32,1 0 1,-4 0 8,7 0 0,-5 0 8,5 0 0,0 0-19,4 0 0,-2-5 13,2 0 1,-2 0-9,7 5 1,4-5 9,2 0 0,3-1-50,1 1 0,0 1 18,1-5 0,-1 0-4,1 0 1,-3-4 25,-2 3 0,1 2-3,-6-2 0,-1 0 87,-4-5-90,0 1 1,-2-1 14,-4 0-9,-2 1 1,-9-1-39,-3 0 0,-3 2 15,-6 3 0,-1-3-3,0 3 1,0 2-19,1-2 1,1 1-10,3-6 1,-3 2 1,3 3 23,3-9 1,1 4 6,6-10 1,0 4-7,0 6 0,0-1 6,0-4 1,5 4 0,0-3 0,6-3 1,-1 3 1,1-1 1,-1 5 1,2-4-3,-7-1 0,1 5 0,-1 6-2,-3-1 0,2 2 0,-8 3 0,-9 3-20,-7 2 0,-5 7-2,6 3 1,-11 1-32,6-1 0,-7 3-7,6-3 0,3 3-146,-3 1 0,7 1 206,-2 0 0,4-1 0,1 1 0</inkml:trace>
  <inkml:trace contextRef="#ctx0" brushRef="#br0" timeOffset="-645">1294 912 7569,'8'0'-271,"-1"1"-72,-7 4 260,0-3 109,0 4 51,-7-6 0,-1 0-69,-7 0 1,-1 0 63,-4 0 1,-2 5-119,-8 0 0,-4 0 73,0-5 0,-6 5-85,6 0 0,-5 0 15,5-5 1,-6 0 60,6 0 1,0 0-166,4 0 0,1 0 80,0 0 1,1 0-80,3 0 0,-1 0 59,7 0 0,-8 0-67,3 0 1,3-5 153,1 0 0,-3 0 0,0 5 0</inkml:trace>
  <inkml:trace contextRef="#ctx0" brushRef="#br0" timeOffset="6219">206 2690 7569,'8'0'-1084,"-1"-2"1042,-7-2 65,0 2 1,0-6-11,0 3 0,0 2-5,0-7 1,0-2-96,0-7 0,0 1 95,0-7 0,2 6-53,3-6 1,-2 1 46,7-6 0,-7 3-100,2 2 1,-4-1 19,-1 6 0,5-4 78,0 4 0,0 7 0,-5-6 0,0 2 0</inkml:trace>
  <inkml:trace contextRef="#ctx0" brushRef="#br0" timeOffset="6458">441 2440 7569,'0'10'-121,"0"0"1,0 0-152,0 4 1,-6-5 238,-4-5 1,-9 5 109,-6 0 0,-3-2-143,-1-2 0,-1-4 30,1-1 1,1 0-103,4 0 0,-4-1 76,4-4 0,1 2-110,-2-7 1,2 2 149,-1-2 0,3-3 22,6 3 0,0-3 0,0-2 0</inkml:trace>
  <inkml:trace contextRef="#ctx0" brushRef="#br0" timeOffset="7060">721 2646 7378,'10'13'-402,"-1"-3"225,-5-4 2,9 1 186,-5-5 1,8 4-52,4-6 1,-4 0 70,4 0 0,3 0-40,1 0 1,4-2-2,1-2 1,1 0-15,-1-5 0,-4 5 48,-1-1 0,-6-3 1,2-2 1,-4 2 49,-1-2 1,-2 6-56,-4-6 1,-2 5 0,-7-5 0,0 5 3,0-5 0,-2 5-29,-3-4 1,-4-1 15,-11-5 1,4 0-5,-4 1 0,-1 1-24,1 3 0,1-3-11,4 3 1,0-1-77,1 1 0,1-3 93,3 3 1,3 2-29,7-2 0,0 5 20,0-5 1,0 5 28,0-4 0,2-1-12,3-5 1,3 0 5,7 1 1,4 4-8,1 0 0,-1 0 8,-4-4 1,-5 4 170,0 0-158,-7 7 4,10-10 1,-13 11-9,0-3 0,-6 3-23,-9 2 0,-6 2-20,-4 3 1,-3 2-91,-1 2 1,4 4 27,1-3 1,1-2 90,-1 2 0,2 0 0,8 5 0</inkml:trace>
  <inkml:trace contextRef="#ctx0" brushRef="#br0" timeOffset="7386">1397 2896 7569,'15'0'-1180,"-6"0"1086,1 0 1,-5-7 232,5-2 1,-5-6-99,5-5 1,-1-4-11,6-11 1,0-2-71,0-7 66,-7-7 0,5-1-51,-3-7 0,1 2-11,-1 3 0,-4-1-109,-6 6 0,-1 1 97,-4 9 0,-5-2-155,-10 7 202,4 0 0,-18 4 0,3 1 0</inkml:trace>
  <inkml:trace contextRef="#ctx0" brushRef="#br0" timeOffset="8602">1911 2867 7356,'0'-10'-239,"0"0"1,0 0 294,0-5 1,0-6-108,0-3 0,0-11 56,0-4 0,2-5-120,3-5 0,1 2 86,4-7 1,3 6-70,-3-1 1,2 4-8,-3 1 1,4 1 104,-3 4 0,10-3 0,3 4 0</inkml:trace>
  <inkml:trace contextRef="#ctx0" brushRef="#br0" timeOffset="9261">2235 2690 7338,'8'7'-440,"0"-6"287,-3 4 199,-3-3 0,11-4-101,-4-3 1,5 2 70,0-7 1,-2-4-36,2-6 1,-2-1 69,7 1 0,3-1-110,-3-4-25,1-2 63,1 10 1,-5-9-12,4 7 0,-4-1 22,-1 5 0,0 1-6,-1-1 1,1 2 11,0 3 0,-5-1 3,-1 6 1,-4 0 0,5 5 0,-7 0 0,4 6 0,-7 4 0,0 3 0,0 2 0,0 4 0,0 1 0,-2 6 0,-3-1 0,2-2 0,-7 1 0,7-1 0,-2 1 0,-3 4 0,6-11 0,-3 2 11,4-3 0,1-6-10,0 0 22,0-7-42,0 4 1,5-14-1,0-3 0,6-7 0,-1-3 1,1-5-5,-1 6 0,3-6-21,-3 6 0,-2-1 31,2 5 0,-5 2 25,5 4-29,-1-4 0,6 11 53,0-3-17,-7 3 0,3 4 7,-6 3 0,0 3-24,-5 7 1,0 1 3,0 4 1,0-4 4,0 4 1,0 1-4,0-2 1,5 1-15,0-5 0,0-1 12,-5 1 1,5-5-7,0 0 0,0 0 0,-5 4 0</inkml:trace>
  <inkml:trace contextRef="#ctx0" brushRef="#br0" timeOffset="9606">3190 2808 7569,'0'-8'-1203,"2"1"1211,3 7 35,-4 0 1,6-7 32,-7-2 1,0 1-30,0-2 1,0-2-113,0-7 1,0 2 51,0-2 0,-5-4-9,0-2 0,-5-1-8,5 2 0,-4-4-117,4 4 1,0 1-35,5-2 181,0 1 0,0-6 0,0 1 0</inkml:trace>
  <inkml:trace contextRef="#ctx0" brushRef="#br0" timeOffset="9822">3308 2573 7569,'0'14'-948,"0"1"1010,0 0 0,-5-6 70,0 1-151,0-6 1,-1 2 62,-4-6 0,-3-2-87,-2-2 1,-1 0 11,-4-6 0,-3 2-131,-6-2 1,4 2 91,1 3 1,-1-3-243,-4-6 312,0 5 0,-1-4 0,1 5 0</inkml:trace>
  <inkml:trace contextRef="#ctx0" brushRef="#br0" timeOffset="10410">3661 2337 7569,'9'0'-932,"1"0"660,-7 7 1,4-4 166,-7 7 151,0-7 16,0 10 1,-7-5-86,-2 7 0,-4-2 90,-2-3 1,0 1-64,0-6 0,1 0 45,-1-5 1,0 0-69,1 0 0,4-1 12,0-4 0,7-3 14,-2-7 1,3 0-28,2 0 1,2-4 4,3-1 1,-2 1-1,7 4 0,0 0-3,4 1 0,1-1 3,0 0 0,1 5 28,4 1 1,-4 5-25,4-1 0,1 4 28,-2 1 1,-4 1-10,-5 4 0,-2 5 4,2 10 0,-4-2 43,-6 6 0,-1 1 7,-4 4 1,-8 2 59,-7 3 1,-6-1-98,2 6 1,1-1 23,-2 1 1,2 2-4,-1-7 0,1 0-30,3-4 0,6-7-9,-1-4 0,2-2 2,8-3-4,0-6-14,5 6 0,2-13-23,3 4 1,3-5 39,7-5 1,4 2-41,1-7 1,6 2 33,-2-2 0,6-3-91,4 3 1,-3-3 18,3-1 1,-3 4-110,-1 0 1,-2 2 178,-4-2 0,4-3 0,-5 5 0</inkml:trace>
  <inkml:trace contextRef="#ctx0" brushRef="#br0" timeOffset="10661">4102 2881 7569,'21'0'0,"-10"-5"-59,4 0 129,-10-6 0,8 1-55,-3-9 0,3-8-215,1-12 1,4-11-10,7-24-13,-7 4 1,-4 22 0,0-2 154,0-38 1,-6 36 0,-1-1-12,1 0 1,-1-2-1,-3-4 1,0-1 19,-1-1 0,-1 0 0,-1-6 1,-1 0-231,1 1 0,-2-1 0,-1 0 0,-2-1 0,0 2 0,0 0 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7:39.8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500 882 6698,'0'8'52,"0"-1"1,-6-7 16,-4 0 1,-3 0-115,-2 0 0,-1 0 71,-4 0 1,2 0-67,-6 0 0,-1 0 29,-4 0 0,-2-2-66,-4-3 0,4 2 33,-3-7 0,3 5-105,2-5 0,1 6 37,3-6 1,-1 5-19,7-5 130,-1 0 0,12-4 0,1-1 0</inkml:trace>
  <inkml:trace contextRef="#ctx0" brushRef="#br0" timeOffset="199">338 485 7569,'0'15'-54,"0"-7"0,-1 5 117,-4-3 0,-3-2-132,-7 2 0,-1-2 98,-4 2 0,-1 1-72,-4-6 1,-2 0-301,2-5 211,4 0 0,-5 0 82,6 0 50,0-6 0,6-3 0,-1-5 0</inkml:trace>
  <inkml:trace contextRef="#ctx0" brushRef="#br0" timeOffset="779">1162 529 7569,'0'10'-742,"0"0"279,0-7 267,-7 10 328,5-5 1,-6 1-38,3-5-21,4-2-82,-12-2 0,9 0-13,-5 0 0,5-6-20,-1-4 0,4-3 64,1-2 0,0 0-31,0 1 1,0-6 22,0 0 0,6-1-62,4 2 1,3 2 31,2-2 0,0-3-1,-1 3 0,1-1 13,0 5 0,-1 6 0,1-1 0,6 7 6,4-2 0,-2 3-7,1 2 1,-6 0 43,2 0 0,-4 7-40,-1 2 0,-7 4 39,-3 2 0,-5 6-3,-5 4 1,-5 3 68,-10 1 0,2 0-33,-6 1 0,1-1 11,-1 1 0,-3-1-65,8 0 1,-2 1 26,1-1 1,4-1-78,-4-3 1,9-3 73,1-2 1,5-5-59,-5-1 0,7 1-5,-2-5-39,3-4 14,2 1 1,2-7 0,3 0 0,3 0-60,7 0 0,6-7 86,4-2 1,4 0-102,5 0 1,4-1 47,6-5 0,-5 5-90,0 1 1,-6 0 161,1 0 0,4-4 0,-1 4 0</inkml:trace>
  <inkml:trace contextRef="#ctx0" brushRef="#br0" timeOffset="1498">1779 691 7569,'6'-8'-954,"-4"1"777,11 1 249,-5 4-14,7-11 1,0 5 2,-1-7 1,1 5-102,0 1 1,-1-3 51,1-7 1,5 2-69,-1-2 0,3 2 82,-3 3 1,-1-6-70,7 0 1,-6 1 51,6 4 0,-7 0-94,1 1 0,3 4 62,-3 0-3,1 7 22,-6-4 0,0 9 0,-5 3 1,-2 3 44,-7 7 0,-7 1-47,-2 4 1,-5 1 21,0 3 0,2 4-14,-2-3 1,7-3 6,-8 3 0,6-7 9,-1 2 0,3 1 13,7-2-31,0 1 7,0-5 0,2-6-19,3 1 17,-4-6-2,12 2 1,-6-8-63,3-2 0,3-3 59,-3-3 0,3-3-49,1 3 0,1-3 40,0-1 0,0-1-1,-1 0 1,-4 0 32,0 1-37,0-1 1,-1 2 16,1 3 1,-5 4-16,5 6 29,-7 0 0,5 0-16,-3 0 0,-3 6 58,3 4-35,3 3 0,-5 2 3,7-1 0,-7 1-31,2 0 1,2 0 13,-2-1 0,1-4-163,-1 0 1,-2-5 152,7 5 0,0-1 0,5 6 0</inkml:trace>
  <inkml:trace contextRef="#ctx0" brushRef="#br0" timeOffset="4069">809 1176 6826,'-2'-15'358,"-3"1"-310,-3-1 0,0 0 17,3 1 1,-3-8 0,-2-2 1,3-9-55,3-1 0,0-7 55,-1 2 0,4-5-174,-4-5 1,3 1 99,2-6 1,7 1-159,3-6 1,4 0-35,6 0 0,8-8-12,6-6 0,5 1-1229,-5-2 1440,7 1 0,-3 12 0,6-4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12:13.9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1754 70 7569,'-73'-6'-184,"-7"-1"0,-9-3 48,-7-2 1,5 2 147,-2 2 0,-3-1-385,44 7 1,0 0-1,2 0 1,-1 0 347,-49 2 1,49 0-1,0 0-48,-45 0 1,43 2-1,1 2 47,-2-1 0,0 1 0,2 1 0,0 0 26,2 1 0,0 0 0,-2-2 0,-1-2 0,-2 1 0,0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13:04.1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1302 46 7569,'7'0'-1751,"-2"0"1962,-5 0-156,-5-5-18,-2 4 1,0-6 41,-1 4 50,6 1 0,-5-4-3,3 2 0,2 3-51,-6-3 0,4 3-8,-4 1 0,5 0-24,-5 0 1,-1 0 11,-6 0 0,1 1 13,-6 3 0,1-3-5,-4 3 1,-6-3-12,-6-1 0,-5 0-7,-6 0 0,-5 0 17,-3 0 1,3 0-14,1 0 1,2 0-83,2 0 1,-4 0 33,0 0 0,-1 0-15,1 0 1,-1 0 7,-3 0 0,3 0-5,5 0 0,5 0-15,2 0 0,8 0-71,5 0 0,1 0 65,2 0 1,1 0 11,3 0 0,-1 0 111,4 0 1,5 0-20,3 0-26,5 0 1,0 0-53,6 0 1,9 0 4,7 0 1,7 0 15,1 0 0,4 0-6,-5 0 0,6-4 38,-1 0 1,8 1-34,3 3 1,4 0-37,4 0 0,4 0-13,7 0 0,-6 0-3,3 0 0,-3 0 34,3 0 1,1 0-2,2 0 1,-2-2 20,3-1 1,-8 1-4,-4-2 0,-8 3-40,-4 1 1,-2 0 22,-1 0 0,-6 0-71,-2 0 1,-4 0-33,-4 0 47,-7 0 0,-10 4-23,-9 0 0,-11 3-116,-13-3 1,-11 5 198,-4-1 0,-13 2 0,0 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13:10.8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116 58 7235,'6'0'563,"0"0"-1183,-6 0 660,-11 0 1,8 0-71,-9 0 0,7 0 52,-3 0 1,4 5-32,-3 3 1,3-2 31,-4 2 0,4 0 0,-3 3 1,3 2 17,-4 2 1,4 3-23,-3 6 0,3 0-6,-4 3 1,2 6-9,-2 6 1,3 3-1,5-4 1,0 6-26,0-2 1,0 4-8,0 4 0,4-2-17,-1 2 1,6-2 42,-1 2 0,-1 1 18,0 3 0,-4-2 27,1-6 0,-2 0 6,2 0 1,-3 0-17,3 0 1,-3 4 10,-1 0 1,0-4 7,0-3 1,-3-2 8,-1 1 1,-1-2-33,1-6 1,2 1 10,-1-1 1,-2 1-51,1-1 0,0 0 2,4-3 0,0 2-13,0-2 0,0-4-7,0-4 0,0-5-4,0-7 0,-1 1 19,-3-1-6,2-4 244,-3-2 135,5-5-349,11 5-17,-4 1 1,10 4-23,-6-2 1,1 2-16,-1-2 1,2 1 2,3-1 0,-4 1 25,4-5 1,-3 3-2,-2-3 1,1 4 10,-1-4 1,2 3 1,2-3 1,-2 4 2,3-4 1,-4 3 3,0-3 0,1 0 20,2-4 0,2 0 4,2 0 1,3 0 56,-3 0 1,3 0-75,1 0 1,1-1 32,3-3 0,-1 3-26,5-3 1,-5-1 3,5 1 0,-4 0-27,4 4 0,-6-4-67,2 0 1,-1-3 56,1 3 1,1-4-75,3 4 0,3-5 41,1 2 0,1 0 25,6-1 0,0 5 30,5-5 1,-3 4-12,-1-4 0,-4 6 10,-4-2 1,-2-1 12,-2 1 0,1 0 95,-5 4 0,5-1-99,-1-3 0,2 3 3,2-3 0,-5 3-32,1 1 1,-5 0 29,1 0 0,0-4-30,-4 0 0,1-4 27,-9 4 1,1-3-4,-5 3 1,0-5-9,-4 1 0,2 2 5,-5-2 0,4 4 5,-4-3 22,0 4-25,-4-7 0,3 7-1,1-4 3,0 4 0,-3-3 16,3 2 4,-3 2-16,5-8 0,-6 8-17,0-6-1,0 5 16,0-7 2,0 4 2,0-6 0,-4 1-9,0-1 0,0 4 40,4 1 0,-4-1-31,0-3 0,1-1 5,3 0 0,0 1-8,0-1 1,0 1-1,0-1 0,0-3 4,0 0 1,0-2 1,0 2 1,-2 0-33,-2-4 0,3 0 25,-3-4 0,-1-4-18,1 0 0,-1-4-1,1 5 1,3-7-3,-3 3 1,3-4 11,1 0 0,0 2-3,0-3 0,0 3 36,0-6 1,4 1 5,0-2 0,-1 2-15,-3-5 1,0 1-14,0-2 1,0 0-49,0 4 51,0-4-16,0 12 1,0-7 5,0 7 0,-1 1-12,-3 0 0,-1 3-10,-2-4 1,-2 0-33,5-3 1,-4 3-2,4 0 1,0 2-10,4-2 1,0 1 37,0 4 0,0 1 25,0-2 0,4 3 22,0 1 1,4 1 6,-4 3 0,3-2 2,-3 6 0,1 0 11,-1 3 1,-3 4 65,3 1 32,-3 4-246,-1-7 165,0 9-881,0-4 830,-5 10-48,4 1 0,-8 2 73,5-1 1,-5-3-36,2 4 1,0-4 7,-1 3 0,1-4 27,-5 1 1,-4 1 9,-4-1 0,1 4-24,-4-5 0,-1 5 5,-7-4 0,-6 1-9,2-1 0,-2-3-1,2 3 1,0-3-7,-4-1 0,2 0 28,-5 0 0,-2-1 4,-6-3 1,-2 3-39,-6-3 0,2-1-1,2 1 0,3 0-48,4 4 0,1 0-106,0 0 1,4 0 112,0 0 1,-1-1 19,-3-3 0,4 3-218,0-3 1,4-1 19,0 1 0,2 0 10,2 4 1,3 0 74,0 0 1,2 0-116,-2 0 1,-2 1 19,2 3 0,3 4 220,1 7 0,2-2 0,2 4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8:18.376"/>
    </inkml:context>
    <inkml:brush xml:id="br0">
      <inkml:brushProperty name="width" value="0" units="cm"/>
      <inkml:brushProperty name="height" value="0" units="cm"/>
      <inkml:brushProperty name="color" value="#33CCFF"/>
    </inkml:brush>
  </inkml:definitions>
  <inkml:trace contextRef="#ctx0" brushRef="#br0">0 15 18197,'0'0'0,"0"0"0,0 0 0,0-2 0,0-3 0,0 4 0,0-4 0,2 3 0,1 2 0,2 0 0,-2 0 0,-1 0 0,-2 0 0,0 0 0,0 0 0,0 0-19,0 0 0,0 0-20,0 0 39,0 0 0,-6 0 0,-3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26.0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1 544 7123,'6'9'-320,"-4"-3"698,4 1-219,-6-6-86,0 6-20,0-20 0,0 1-2,0-12 1,5 4-47,0-4 0,0-2 9,-5-9 1,2 3-94,3-8 1,-4 1 57,4-5 0,-3 2-190,-2 2 0,5 5 69,0 5 1,0 1-18,-5-1 1,0 7-78,0 4 236,0 9 0,0 4 0,0 6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26.7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148 148 6776,'8'0'-625,"0"2"923,-3 2-47,-3-2-159,4 5 1,-6-6 57,0 4-130,0-3 1,-6 4 10,-4-6 0,2 5-43,-2 0 1,0 0 70,-5-5-89,1 0 0,-1 0 59,0 0 1,5 0-72,1 0 1,5-2 37,-1-2 4,-3-5 0,7-5-12,-4-1 1,5 0-4,5 1 1,-2-1 10,7 0 1,-5 0 0,4 1 0,1 4 4,5 0 0,0 2-3,-1-2 1,1-1 59,0 6 14,-1 0-30,1 5 0,-2 2-14,-3 2 0,-4 5 3,-6 5 1,-1 3-11,-4 2 1,2 4 2,-7 7 1,0-1-31,-5 0 1,1 6 29,-1-1 1,0 2-46,1-2 0,-1-1 15,0 6 1,5-5-3,1 6 0,0-3-7,0 2 1,-3 2 16,7-7 1,-1 6-10,1-6 0,3 0 6,-3-4 1,4-6-4,1 1 0,0-3 3,0 3 0,1-4 6,4-6-47,3 0 0,12-2-5,0-4 0,1-2-63,-2-7 0,3 0-329,2 0 439,4 0 0,1-7 0,9-1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27.5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15 736 6330,'2'8'517,"3"-3"-218,-4-3-139,6-2 0,-2 1-87,0 4 1,1-3 130,-1 3 0,-2-4-67,7-1 0,-5 0-50,5 0 1,1-5-76,9 0 1,-2-6 62,6 1 0,-4-3-47,5-2 0,-1 1 17,5-1 0,1 0-26,-1 1 0,-4-6-18,-1 0 1,-4 1-6,4 4 1,-11 0 12,2 1 1,-5-1 20,0 0 1,-4 1-57,-6-1 0,-6 5 52,-4 0 1,-5 5-26,-4-4 1,-4 5 1,-7-1 1,1-1-3,0 1 1,4-5-46,1 5 0,4-1-5,-5 1 0,7 2-142,-1-7 144,3 0 0,2-5-12,5 1 1,2 4 50,7 0 0,0-1 2,0-9 0,2-1-7,3-4 0,4-7 12,11 2 1,-4-2-5,4 2 0,-5 2 5,-5 4 1,1 3 275,-6 6-159,0 0-72,-5 1 0,-7 5-20,-3 4 1,-8 4-35,-1 1 0,-2 0-58,1 0 0,2 0-169,-6 0 0,6 5-1121,-2 0 1357,-3 0 0,7-5 0,-5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07:30:39.2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10878 398 7569,'-6'-9'0,"2"-2"-622,-6 6 315,1 0 195,-6-1 1,0 4 76,1-3 47,-1-3-17,0 6 1,0-6-2,1 3 0,-7 2 4,-4-7 0,2 5-1,-1-4 0,-1 4-13,-4-5 20,-1 7-1,1-10 0,-7 6-17,-3-3 1,-4-3 11,-1 3 0,-5 2-3,0-2 1,-6 1 10,9 0 0,-6-2 0,3 6 1,3-5 0,-3 5 0,2-1 2,-2 1 1,0 3-11,-10-3 1,2 4 4,-12 1 0,7 0-12,-2 0 11,-3-7 7,13 6 0,-11-6 1,6 7 1,-6-5 25,-8 0 1,-6-5-203,1 6 1,-6-1 200,6 5 0,5-5 7,4 0 0,-6 0-18,-8 5 0,-4-7-20,-1 6 0,6-6 1,2 7-1,0 0 1,-3-1-1,-4-3 0,-3-1 1,1 2-1,-1 2 1,3-1-1,1-1 52,-1-2-47,-1 0 0,-5 5-289,0 0 1,-4-5 303,9 0 0,-5-1-10,5 1 1,0 3-14,-5-3 0,-5 2 12,4-2 1,-2 3-54,13-3-869,-10 4 902,3 1 1,38 0-1,-1 0-3,-45 0 1,0 1 3,10 4 0,5 2-18,0 3 0,-6 3-133,-4-4-466,43-2 1,1 0 609,-35 7 1,-7-1-17,13-3 15,-14 3 1,2-11 1,39 3 0,-1 1 54,1-3 1,-1-1-62,-44 10-20,1-11 1,-4 7 80,48-5 0,-1-1 1,-6-1-1,0 0-15,1 1 0,1 1 1,0-2-1,1-1 6,1 0 0,0 0 0,0 3 0,-1-1-19,-8 1 1,-1-1 0,4 2 0,0-1 4,1 0 0,1-1 0,3-2 1,2 1-10,2 1 1,-1 1-1,-3 1 1,-1 0 6,-5 1 0,-1 0 0,4-1 1,0 0-46,4 1 0,1 0 0,-47 0 7,2 5 1,2 0-1,-2 4 0,47-6 0,0-1-21,-47 8 1,9-1-12,0 1 1,5 0-89,-5 0 121,-5-1 4,4 1 1,0 0 18,7-1-29,6 1 20,-3 0 0,0-1-9,-3 1 0,1 0 262,-1 0 0,7-1-239,3 1 1,8 5 157,11-1 1,-2 6-146,7-6 1,-5 6 34,5-6-49,0 7 675,5-3 0,2 5-685,3-3 1,3 2 356,6-2 0,7-2-373,4 1 1,4-4 193,5 4 0,4-4-193,6 4 0,1-4-4,4 4 1,12-6-5,12 2 1,4-4 41,11-1-27,-3 0-2,22-1 0,-12 1 46,13 0-43,-7 0 16,8-1 0,0 1 2,4 0 0,11-1-313,8 1 0,5 0 314,5-1 1,-6 1-6,-4 0 1,-39-8-1,2 1-1,7-1 0,1 0 0,-2 1 0,-1-1-822,3 0 1,-1 1 819,0-1 1,-1 0-1,1 1 0,1-1 1,8-2-1,2 0 14,2 0 0,0 0-13,-3 0 0,0-1 0,3 0 0,1 1 0,-2 1 0,-1 1 0,7-2 1,0 0 0,0 1 0,0 1-294,-3 0 0,1 0 0,5 0 1,2-1 288,3-1 1,-1 0-1,-6 2 1,-1-1-1,-3-1 0,1 0 1,9 1-1,1-1-1,1 0 0,1 0 1,-3 2-1,-1-1-6,-4-1 1,1 0-698,7 2 0,1-1 705,-7-2 1,0 0 0,8 3-1,0-1-1,-9 0 0,-1-2 0,2 0 0,0 0-76,4 1 0,-1 0 1,-2-2-1,-2-1 76,-5 3 0,-1 0 0,5-3 1,1-1 3,-1 1 0,1 1 0,0 0 1,0 1-1,-3-2 1,0 0 0,3 2 0,0-1 1,2 0 1,0-1 0,-1-1 0,-2 0 56,-4 1 1,-1 0 0,7 0 0,0-2-31,-1 0 0,-1 0-156,3 0 0,-2 0 126,-5 0 1,-1 0 0,6 0 0,1 0-11,0 0 1,1 0 12,2 0 0,-1 0-4,-4 3 0,0 1 0,4-3 1,0-1 0,0 3 1,-2-1-1,0-1 1,-1 0 100,-6-1 0,1 0 0,2 0 0,1 0-116,2 0 1,-1 0 0,-6 0-1,-2 0 2,-1 0 1,-1 0 0,3 0 0,0 0-2,3 0 1,-1 0 0,-4 0 0,-1 0 57,-3 0 1,-2 0-1,-2 0 1,-1 0-55,-2 0 1,1 0 0,2 0-1,-1 0-16,-1 0 0,0 0-46,-2-3 0,0-1 55,-5 4 0,-1-1 1,47-8-10,0 5 0,-2 0 448,2-6 1,-8 6-449,-7-6 0,-11 0 418,2-5 0,-4 1-402,4-1 0,-1-1 60,0-4-144,-12 4 82,3-6 1,-15 8 700,0-1 1,-2-1-690,-13-4 1,5 4 272,-4-4 1,-1-1-273,-5 1 0,-4-4 143,-1 4 1,-6-6-145,2 2 1,-10-4 413,-5-2 0,-7 6-416,-8-1 0,-6 1 0,-27-6 0,-2-1 0,-14-3 0,-10 1-21,-9-6 1,31 21-1,-2 0-240,-9-4 0,-2 0 1,1 4-1,0-1 232,-1-6 1,-2 1-1,-5 2 1,-2 0-273,-4-5 0,-1 0 0,3 3 0,-1 0 286,-6 0 1,-1-1-1,-1 0 1,-2 1-342,-6 2 1,0 0 0,4-1 0,1 1 356,-2 4 1,-1 1-1057,2-3 0,0-1 1043,-11 5 1,0 1-1,8-1 1,-1 1 11,-7 2 0,-1 2 0,5 1 0,-1 0 0,24 2 0,-3 0 0,1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30.5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29 7232,'8'0'-566,"-1"0"760,-7 0-163,0-6 1,-2 4 4,-3-3 1,2 4 6,-7 1 0,5 0-11,-4 0 0,-1-2 6,-5-3 0,0 4-42,1-4 1,-3 3 40,-2 2 1,2 0-39,-2 0 0,1 0 9,-2 0 1,4 0-9,-4 0 1,-1 0-2,1 0 1,-1 0-5,2 0 1,2 2-3,-2 3 0,4-2 16,5 7 1,-3-1 3,3 6 0,2 0-4,-2 0 1,5-1-22,-4 1 0,5 0 16,-1-1 0,4 1-4,1 0 1,0-5-2,0-1 0,6 1-2,4 5 1,-2-5 94,2-1-88,0 1 0,5 3 43,-1-3 1,1 3-36,0-3 0,-5 1 21,-1-1 0,-4 3-12,5-3 1,-7 3-10,2 2 1,-3 0 4,-2-1 0,0 6 1,0-1 0,0 6 16,0-5 0,-2 4-20,-3-4 1,-1 4 2,-4-4 1,-3-1-1,3-4 0,2 0-6,-2-1 0,2 1-8,-2 0 0,-3-5-7,3-1 1,2-5-33,-2 1-6,1 3-38,-6-7 73,0 6-52,7-7 0,-3-2 28,6-3-55,0 4 68,5-12 12,0 11 1,1-4 5,4 6 1,-1 0 5,5 0 0,-4 0 50,5 0 1,0 6-63,5 4 1,-6-2 73,1 2 1,-2 0-60,2 4 1,-3 6 116,-7 0 1,5 6-44,-1-2 0,1-1-28,-5 2 1,-5-1-48,1 5 1,-6 1 3,5-1 1,-5 1-122,5-1 0,-5-5 83,5 1 1,1-7-294,4 2 246,-7 2 1,5-5-209,-3 2-55,4-2 48,7-3 1,3-4 65,5 0 222,1-7 0,13 10 0,3-5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32.8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544 103 7569,'0'-9'0,"0"-1"0,0 5-469,0-5 350,0 7 1,-1-5 64,-4 3 201,3 3-122,-11-11 0,5 10-22,-7-7 13,7 7 0,-5-4 11,3 7 1,-3-5-1,-1 0 0,-1 0-6,0 5 0,0 0-11,1 0 0,-3 2 7,-2 3 1,7-3-47,-2 3 0,2 1 48,-2-1 0,-1 5-35,0-5 0,5 4 10,1-4-5,5 7 11,-9-4 1,12 7-3,-4-1 0,3-4-2,2 0 0,5-5 4,0 5 1,6-2 49,-1 2 0,-2 3-44,2-4 0,-2 5 84,2 0 0,1 1-53,-6 0 1,5-1 6,-5 1 1,2 0-15,-3-1 0,-2 1 6,3 0 1,-3 0-5,-2-1 0,0 1 2,0 0 0,-2 4-27,-3 1 0,-3 1 22,-7-1 0,1-4-59,-1 4 0,0-4 10,0-1 1,-1-1-4,-3 1 0,2-2-47,-2-3-18,-4 3 15,0-11 0,0 4 42,3-6-23,4 0 1,8-2 22,3-2 0,3 0-32,2-5 1,0 4 42,0-5 0,0 5-4,0-5 1,7 2 27,3-2 1,-2 4 15,2 6 50,-1 0 1,6 0-51,0 0 1,-5 0 91,-1 0 1,-5 6-99,1 4 0,1 3 22,-1 2 0,0-1 5,-5 1 1,-2 1 7,-3 4 1,2-2-42,-7 7 0,1-6-1,-6 6 0,5-3-43,0 3 1,0 3 51,-4-4 1,-1-1-48,0 2 1,2-3 35,4 3 0,-3 3-20,7-4 0,-5 2 14,5-1 0,1 3-5,4-4 1,0-3 2,0-1 0,0 1 1,0-1 1,0 1-23,0-1 0,1-4 22,4 4 0,-2-4-95,7-1 1,-5-1 6,5 1-81,0 0 0,9-2 38,1-3 0,4-4-112,-4-6 0,6 0-123,-1 0 368,2 0 0,9 0 0,2 0 0</inkml:trace>
  <inkml:trace contextRef="#ctx0" brushRef="#br0" timeOffset="489">985 500 7529,'0'15'-224,"-4"-5"181,-1 0 1,-7-2 83,2 1 1,-3 5 10,-1-5 1,-1 4-135,0 2 1,-4 0 104,-1 0 0,-1-1-91,1 1 1,4 0-3,-4-1 0,6 1 78,4 0 0,-2-1-109,7 1 0,-4 0 105,4-1 1,1 0-56,9-5 1,5 3 22,10-7 1,-2 4 10,6-4 0,2 0 14,9-5 1,-4 0 1,3 0 0,4-1 74,1-4 1,-2 1-78,3-5 0,-8-3 93,2-7 0,-2 2-45,-3-2 1,-6 1 85,-4-2 1,-4 4-92,-5-4 1,-4 4-1,-6 1 0,-8 5-11,-6 1 1,-8 0-1,-7 0 1,-7-3-145,-3 7 1,1 0 91,-1 5 0,5 0-297,-5 0 1,6 0 320,-1 0 0,-4 0 0,0 0 0</inkml:trace>
  <inkml:trace contextRef="#ctx0" brushRef="#br0" timeOffset="692">1191 662 7569,'15'6'0,"-2"3"-653,-3 5 449,3 1 1,-10 0 397,7-1-155,-7 8 1,4-6-14,-7 4 0,0 1-4,0-2 1,0 1-21,0-5 1,0 4-102,0 1 1,0-1-312,0-4 410,0 0 0,0 6 0,0 2 0</inkml:trace>
  <inkml:trace contextRef="#ctx0" brushRef="#br0" timeOffset="1084">1544 1000 7569,'15'7'-236,"-6"-6"238,1 4 1,-6-2-353,0 2 290,5-3 105,-8 11 0,6-5-146,-7 7 145,0-7 1,0 5-19,0-3 0,-2 3-14,-3 2 0,2-1 27,-7 1 0,5 5-18,-5-1 0,6 2-11,-6-1 1,0-2 15,-5 6 1,5-6-28,1 2 1,-1 1 11,-5-1 0,-1 4 1,-4-4 0,4 0-40,-4-6 0,4 1-114,1 0 0,1-2-101,-1-3 121,7 3-296,-5-12 418,11 6 0,-5-7 0</inkml:trace>
  <inkml:trace contextRef="#ctx0" brushRef="#br0" timeOffset="1714">1970 985 7569,'23'0'0,"-2"0"-491,-6 0 336,-7 0 1,5 0 103,-3 0 0,3-5 188,2 0 0,0-6-132,-1 1 23,1-3 0,-5-3-65,0-4 0,-1 2 61,6-6 1,-5 1-14,0-2 0,-2-4 10,2 0 1,1-1-13,-6-4 0,1-2 12,-1 2 0,-3-2-34,3 1 1,-3 4 8,-2-3 1,0 8 5,0 2 0,-2 6-6,-3-2 14,-3 4 0,-7 6-28,0 0 0,1 7 21,-1-2 0,0 3 4,1 2 0,-1 2-6,0 3 0,1-2 17,-1 7 1,2 1-19,3 9 0,-3 3 2,3 6 0,2 1-5,-2-1 1,7 2 4,-2 3 1,-2-3-4,3 4 0,-1 1 4,5-2 0,1 5-11,4-5 0,2 1 7,3-6 0,3 0 16,-4 1 0,9-1-1,2 1 1,0-3 2,-6-2 1,6-4-2,-1-6 1,3-1-9,-3 1 0,-2-2-4,2-3 0,2-3 5,-1-7 0,1 0-9,-1 0 0,-4-2 8,4-3 1,-4-8-5,-1-7 0,4-1-6,1 2 0,-5 1-1,-5-7 1,-1 5-49,6-4 0,-5 4 26,0-4 0,-5 4-80,4-4 1,-4 6 88,5-2 1,-5 6-84,5 4 1,-7-3 59,2 3 1,1 2-72,-1-2 0,7 5 23,-2-5 1,3 7 86,1-2 0,8-3 0,0 0 0</inkml:trace>
  <inkml:trace contextRef="#ctx0" brushRef="#br0" timeOffset="2409">2735 1485 7569,'0'10'-399,"0"0"-81,6-7 1,-3 8 223,7-6 557,-7 0-159,11-5 0,-11 0-90,7 0 0,-5 0-4,4 0 0,-4 0 11,5 0 0,-7-1 6,2-4 1,2 1-27,-2-5 0,4 4 6,-4-5 0,7 0-27,-2-5 0,1 1 27,-1-1 0,3-1-32,-3-4 0,3 2 21,1-6 1,-4 4-12,0-5 0,-2 6 5,2-6 1,1 6-20,-6-6 0,5 2 2,-5-1 1,0-2-6,-5 6 1,0-4-21,0 4 0,0-4 33,0 4 1,0 0-50,0 6 1,-2-6 39,-3 0 0,2 3-31,-7 7 1,2-3 3,-2 3 0,-3 3-3,3 2 0,2-1 6,-2 1 1,6-5-5,-6 5 1,7-1 16,-2 1-7,3-3 0,-3-7 15,0 0 0,0 1-14,5-1 0,0-1 16,0-4 0,0 4-4,0-4 1,0-1 1,0 1 0,0 1-5,0 4 0,2-5 0,3 1 0,-4-3-18,4 3 0,-3-4 16,-2-6 1,5-1-39,0 1 0,5-1 28,-6 1 0,6-4-2,-5 4 0,5-7-15,-5 12 1,0-6-6,-5 11 1,0-3-15,0 3 1,-7 7-67,-3-2 1,1 4-95,-6 0 1,4-1-67,-9 6 272,4-7 0,-6 11 0,0-6 0</inkml:trace>
  <inkml:trace contextRef="#ctx0" brushRef="#br0" timeOffset="3443">397 1853 7569,'9'0'-1330,"-3"0"1677,-6 0 0,-6-5-320,-4 0 1,2 0 3,-2 5 1,0 0-32,-5 0 1,1 0 35,-1 0 0,0 0-59,1 0 1,-1 0 48,0 0 0,0 1-11,1 4 0,1-1-3,3 5 0,-3-4-4,3 5 0,4-5-13,1 5 0,-2-5-1,2 5 0,0-6 6,5 6 0,7-7 10,3 2 0,3 2-23,1-2 0,6 5 18,0-5 1,1 4-12,-2-4 1,-2 7 38,2-3 1,-2 3 2,-3-2 0,-4 3 11,0-3 0,-5 4 93,5 6 1,-7-4-94,2 4 1,-4-2-7,-1 1 0,0-2-66,0 2 0,-4 3 67,-1-3 0,-7 1-69,2-6 1,2 3 32,-2 2 0,1-2-13,-6 2 0,0-2 11,1-3 0,-1-4 1,0 0 0,0-2-35,1 2 37,-1-4 0,0-1-63,1 0 1,4 0 55,0-5 1,7-2-211,-2-2 183,3 2-4,2-11 46,0 5 0,5-2-58,0 0 48,7 7-37,-4-4 109,6 7 1,-4 0-77,0 0 0,-7 2 66,2 3 0,2-2-22,-2 7-24,-1 0 0,-2 4-4,3 1 0,-3 0 3,3-1 0,-4-4-25,-1 0 1,0 0 20,0 5 0,-5 1-9,0 4 0,-1-4 3,1 3 1,-2-2-31,-2-3 1,-3 3 17,7 2 0,-5-2-4,6 2 1,-6-1 2,5 2 1,-5-2-2,5 6 0,0-6 0,5 2 0,0-4 4,0-1 0,0 0-3,0-1 1,2 1 1,3 0 1,3-2-86,7-3 0,-1 1 26,1-6 1,0 5-117,-1-5 0,1 4 15,0-4 1,4 0-421,1-5 581,6 0 0,4 7 0,7 1 0</inkml:trace>
  <inkml:trace contextRef="#ctx0" brushRef="#br0" timeOffset="3916">1221 2044 7569,'1'6'-695,"-6"4"413,-6-4 0,1 6 226,0-7 1,-1 0 413,-9-5 0,4 5-104,-4 0-243,-3 6 1,7-8-49,-3 7 0,-3-2-9,3 2 0,4 3-38,5-3 84,0 3 0,-3 2-110,4-1 0,2 1 87,7 0 1,0-1-55,0 1 1,7-3 65,2 2 1,6-2 4,5 7 0,1-7 11,3-3 1,9 0 94,-4 0 1,11-2 7,-1-7 1,-2 0-61,3 0 0,-3-2 14,2-3 0,-3-3-23,-6-6 1,-12-1 16,-4 0 1,-4-4-39,0-1 1,-4 0-1,-6 6 1,-6-1-95,-4 0 1,-9 1 59,-6-1 0,-9 5-167,-5 0 1,-4 2 52,-1-2 0,5 4-296,0 6 426,6 0 0,-10-7 0,6-1 0</inkml:trace>
  <inkml:trace contextRef="#ctx0" brushRef="#br0" timeOffset="4117">1368 2161 7569,'21'0'0,"-6"7"-775,-1 3 430,1 3 0,-13 1 363,2 1 0,5-5 107,0 0 0,-2-1 107,-2 6-155,3 0 0,-5-2-116,7-3 0,-5 3-31,5-3-79,0 3 0,4 0 24,1-4 125,0-2 0,6 0 0,2 1 0</inkml:trace>
  <inkml:trace contextRef="#ctx0" brushRef="#br0" timeOffset="4341">1882 2220 7569,'8'7'-514,"-1"1"363,-7 6 0,-2 6-191,-3 0 1,-3 6 415,-7-2 1,-1 4 46,-4 1 1,2 4-118,-6-4-30,6 4 0,-5-10-125,4 6 1,2-1 7,-2-3 143,2 2 0,3-10 0,-1 4 0</inkml:trace>
  <inkml:trace contextRef="#ctx0" brushRef="#br0" timeOffset="4993">2235 2117 7569,'15'7'0,"-1"-4"0,1 7 0,-5-7-720,0 2 420,-1-3 1,6-2 506,0 0-87,-1-7 0,-1 4-38,-3-7 1,3 0-27,-3-5 0,3 1-35,2-1 1,-5 0-16,0 1 0,-7-6-1,2 0 0,-4-4 27,-1 4 0,0-4-62,0 4 1,0-4-2,0 4 0,-1-4-12,-4 4 1,2 0 6,-7 6 0,2-1-5,-2 0 1,-3 2 43,3 3 0,2 2-39,-2 3 78,0 4 0,-3-4-55,3 10 1,-3 3 65,3 7 0,2 1-32,-2 4 1,1 2 8,-6 8 1,5 4-7,0 0 1,2 6 3,-2-6 1,2 5 7,3-5 1,4 7-15,-4-2 0,3-3-28,2-1 1,0 1 21,0-2 1,0-5-31,0-4 1,5-6 17,0 6 1,6-7-2,-1 1 0,5-7-35,4-2 0,-1-7 34,7 2 1,-2-5-64,1-5 1,4 2 52,-3-7 0,7-2 7,3-7 1,-1 1-11,-5-7 1,-4 6 21,-1-6 1,-4 7-6,4-1 1,-6 2 3,2 3 0,-9-1-10,-1 0 0,-5 1 5,5-1 0,-7 5-34,2 0 31,3 7 0,-6-5-2,3 3 1,3 3-2,2-3 1,-2 4-265,2 1 206,-1 0 0,6-5-89,0 0 1,0 0-4,-1 5 151,-6 0 0,12 0 0,-4 0 0</inkml:trace>
  <inkml:trace contextRef="#ctx0" brushRef="#br0" timeOffset="5247">2984 2396 7569,'7'15'0,"-5"0"47,3-1 23,-4 8 0,-2-6-343,-4 4 220,3 3 0,-9-6 10,6 8 1,-7-5-58,2 4 0,-8-1-90,-1 1 0,-1 3 101,6-8 0,-1 6 89,0-6 0,1 7 0,-1-3 0</inkml:trace>
  <inkml:trace contextRef="#ctx0" brushRef="#br0" timeOffset="5589">3514 2382 7569,'1'9'-595,"4"1"409,-3 0 0,4 0 279,-6 0-7,0-1 79,0 0-67,0 4 0,-6-7-141,-4 4 0,-3-3 57,-2-7 1,1 0-120,-1 0 144,0 0-60,0 0 1,-1-9-110,-3-5 1,2-3 76,-2-7 1,4-1-136,5-4 0,-1-5 188,6-1 0,0-5 0,5 2 0</inkml:trace>
  <inkml:trace contextRef="#ctx0" brushRef="#br0" timeOffset="6582">3617 2793 7569,'8'7'-691,"-2"-6"1,-4 6 856,3-7 1,-2 0-37,7 0-120,-7 0 1,10 0 5,-3 0 1,-2 0 2,2 0 1,-2-2 66,2-3 1,3 2-62,-3-7 0,1 5 73,-1-4 1,3 4-56,-3-5 1,3 0 26,2-5 0,3 1-23,-4-1 1,9 0-35,-8 1 1,3-3 56,-3-2 1,-1 2-2,1-2 1,-5 1-94,0-2 0,-7 4 65,2-4 0,-4 9-98,-1 1 0,-1 0 82,-4-4 1,-3 4-111,-7 0 1,0 5 41,1-5 0,-1 5-8,0-4 0,0 4 14,1-5 0,1 5-4,3-5 0,-3 0 38,3-4 0,3 4-29,3 0 0,2-1 52,2-9 0,0 4-39,0-4 1,0-3 48,0-1 0,6-4-31,4-1 1,-2 1 4,2 3 0,-5-2 4,5 2 0,-7 2 1,2-1 1,2 6-7,-2-2 0,-1-1-4,-4 1 2,0 1 0,-1 4-1,-4 0 1,2 2-102,-7 3 0,5-3 6,-5 4 0,5 0 19,-5 0 1,6-1-8,-6-5 1,6-1-117,0-4 0,-5 4 199,0-4 0,-4 4 0,-2 1 0</inkml:trace>
  <inkml:trace contextRef="#ctx0" brushRef="#br0" timeOffset="7211">3323 2338 6559,'0'8'203,"0"-2"0,0-17-147,0-4 1,0-3-74,0 4 1,1-3 36,4-2 0,3-3 2,7-2 1,-5-4-36,0 4 0,-1-4-16,6-2 1,-2 6-120,-3-1 0,1 7 88,-6-1 0,7 3-311,-3 1 84,-2 0 287,6 7 0,-5-5 0,7 5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30.9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251 545 6827,'8'-8'-736,"-2"3"792,-6 10 198,0-4 1,-6 6-72,-4-7-169,3 0 1,-6 1-17,4 4 1,-6-3-3,-5 3 1,4-4-3,-4-1 1,4 5 17,1 0 0,1 2-61,-1-2 0,0-2 58,0 7 0,1 0-42,-1 4 1,7-4 13,3 0 1,-2 0-4,3 4 0,-1 1 19,5 0 1,6-5-1,4-1 0,5-4 16,4 5 0,4-7 4,7 2 0,-1-2 57,0 2 1,2-3-69,4 3 1,-9-5 55,3-5 0,-4 2-45,-1-7 0,-3 0 27,-6-5 0,0 1-22,0-1 0,-7 0 3,-3 1 1,-4-1-24,-1 0 1,0 1-8,0-1 0,-6 5-49,-4 0 0,-5 2 66,-4-2 0,-4 4-218,-7 6 1,1 0-59,0 0 264,-1 0 0,1 0 0,-1 0 0</inkml:trace>
  <inkml:trace contextRef="#ctx0" brushRef="#br0" timeOffset="217">339 589 7569,'14'8'0,"-5"10"-185,-4-3 0,1 3-738,-1-4 823,6 1 1,-4 0 353,3-1 1,1-4-165,-6 0 1,7 0-99,-3 5 0,-1-1 32,2 1 1,-2 0-24,2-1 1,3 1-317,-3 0 315,-3-7 0,12 11 0,-2-2 0</inkml:trace>
  <inkml:trace contextRef="#ctx0" brushRef="#br0" timeOffset="826">618 1177 7569,'20'0'0,"-1"0"0,1 0-47,-5 0 0,-1 0 11,1 0 1,0 0 61,-1 0 0,6 0-124,0 0 1,-1 0 48,-4 0 1,0 0 89,-1 0 0,1 0-38,0 0 0,-1 0 68,1 0 1,0-2-46,-1-3 1,6 2-17,0-7 1,-1 0 28,-4-4 0,0-6-4,-1 0 0,-4 1-11,0 4 1,-2-1-18,2-4 0,-4 4 65,-6-4-56,0 4 0,0 1 19,0 1 1,-6 1-82,-4 3 1,2-3 41,-2 3 0,0-3-4,-4-2 0,-1 2-4,0 3 0,1-3 14,-1 3 0,0-3-64,0-1 1,6-1 54,-1 0 0,0 2-55,-5 3 1,6-3 54,-1 3 1,6-3-2,0-1 0,2-3 7,2-2 1,0 2 1,0-2 0,0-4 14,0-2 0,2-2-22,2-3 1,3 1 10,3 0 1,1-6-4,-6 1 1,5 0 4,-5 4 0,5 6 3,-5-1 0,-1 2 0,-4-1 0,5 1 24,0 3 1,0 9 5,-5-4 0,-1 4-37,-4-4 1,1 2 2,-5 3 1,-1-1-122,-5 6 1,-5-6 76,1 1 0,-7 2-130,1-2 1,-3 0 33,-1-5 135,0 7 0,-1-5 0,1 5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43.1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60 7569,'8'-7'-562,"-2"5"0,-6-6 402,0 3 160,0 4 0,0-7 0,0 3 0,0 3 0,-1-5 0,-4 7 0,3-1 0,-3-4 0,-3 3 0,0-4 189,-7 6 0,5 0 130,1 0-230,-1 6-49,-5 2 0,0 6 5,1-5 1,4 3-88,0-7 83,0 6 0,-3-3-98,3 7 0,-1-5 82,6 0 0,-5-1-69,5 6 0,-1-2 35,1-3 0,3 3-1,-3-3 0,4 3 3,1 2 0,0-1 4,0 1 1,0-5-22,0 0 0,0-1 22,0 6 0,5-5-88,0 0 82,6-1 0,-3 6-38,7 0 0,-5-5 43,-1-1 0,0 1-4,0 5 1,-2-5 90,-7 0 1,0 4-60,0 6 1,0 1 39,0-1 1,-2-4-53,-3 4 0,-1 1 102,-4-2 0,-3 3-75,3-3 1,-3-2-9,-2 2 0,1 2-8,-1-1 1,0 0 16,1-6 1,-1 1-10,0 0 1,1-1-2,-1 1 0,0 0-69,0 0 0,1-6 62,-1 1 0,0-2-81,1 2 0,4 1 74,0-6 1,5 0-229,-5-5 42,7 7 102,-3-6 1,6 8 75,0-4 1,0-2-41,0 7 0,0-6 73,0 6 0,0 0-63,0 5 1,1 1 57,4 4 0,-3-4-38,3 4 1,1-4 72,-1-1 0,7 3-63,-3-4 1,4 8 2,2-13 0,0 8-79,-1-7 0,8-4 73,2-1 0,4-3-194,1-2 0,1 0 53,-1 0 1,1 0 134,-1 0 0,0 0 0,1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45.7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89 7569,'5'-10'-555,"0"0"342,0 7 1,-7-3 46,-3 6 1,2 0 277,-7 0 0,5 0-65,-5 0 0,1 0 40,-6 0-66,0 0 0,0 0-9,1 0 1,4 4 6,0 1 0,7 2-19,-2-2 1,-2-2 0,3 7 1,-1-5 0,5 5 1,0-6-26,0 6 0,0-5 29,0 5 0,0-5-21,0 5 0,1-2 18,4 2 0,-2 1-70,7-6 1,-5 6 62,5-1 0,0-2-70,4 2 0,-4-5 60,0 5 1,-2 0-6,2 4 1,1-4 12,-6 0 1,0 0 4,-5 4 0,0 3 61,0 2 1,0-2-72,0 2 1,-5-2 103,0-3 0,-4 1-85,4 0 1,-7-1 73,3 1 1,0 0-22,0 0-31,-1-1 1,-3 1 13,3 0 1,-3-7-14,3-3 1,2 1 3,-2-1 0,5 5 29,-5-5-167,7 0 135,-10-5-310,11 0-132,-4 0 389,12 6 0,-4-2-5,3 5 0,-3-4 55,-2 5 1,0 0-16,0 5 0,0-1 5,0 1 1,0 5 22,0-1 1,-2 2-44,-3-1 0,3-2 30,-3 6 0,-1 1-22,1 4 1,-5-4 50,5-1 1,-1 1-46,1 4 0,3-1 7,-3-4 0,-1 3 24,1-8 1,0 6 2,5-6 0,0 1-38,0-5 0,0-1 5,0 1 0,0-5-149,0 0 152,0-7 1,7 3-199,2-6 1,0 0-52,0 0 232,1-6 0,11-2 0,2-7 0</inkml:trace>
  <inkml:trace contextRef="#ctx0" brushRef="#br0" timeOffset="824">691 412 7569,'-7'15'-697,"4"-7"0,-5-1 712,1-1 0,-4-2 54,1 5 0,2-4 10,-2 5 0,0-2-54,-4 2 1,4 3 68,0-3 0,0-2-1,-4 2 0,1 0-79,3 4 1,-3 1 52,3 0 0,2-1-23,-2 1 1,2 0-63,-2 0 0,2 4 50,3 1 1,3-1-100,-3-4 0,4 0 57,1-1 1,1-1-71,4-3 0,3 3 30,7-3 0,1 2 39,4-3 0,-2 0 3,7-5 0,-6-2-15,6 3 0,-6-8-36,6-2 1,-7-8 47,1-2 1,-2 0 0,-3-4 0,1-2-5,0 1 0,-7-5-1,-3 6 0,1-1-14,-1 6 0,0-6 12,-5 0 0,-2 6-74,-2 4 0,0 2 69,-5-2 0,-6 3-77,-5 7 1,1 0 99,4 0 0,0 0 0,1 0 0</inkml:trace>
  <inkml:trace contextRef="#ctx0" brushRef="#br0" timeOffset="1057">720 589 7569,'5'10'0,"0"-1"0,2 1-461,-2 5 367,-4 0 1,6-6-42,-7 1 98,6 0 1,-2 5-29,5-1 1,-4-4 69,5 0 0,-5 0-80,5 4 1,0-4 66,4 0 1,1 0-90,0 5 1,-1-6 70,1 1 0,1-2 26,4 2 0,3 3 0,6-5 0</inkml:trace>
  <inkml:trace contextRef="#ctx0" brushRef="#br0" timeOffset="2060">1235 1133 6532,'0'14'-410,"0"-6"384,0-1 40,0-7 2,6 0 1,-2-2 38,5-3 0,0 2-57,0-7 1,4 1 99,-3-6 0,2 5-90,-3 0 1,5 0 97,-5-4 0,-1-1-90,2 0 0,-5-4 4,5-1 1,-5-4-10,5 4 1,-5-4-6,4 4 0,-5-5-6,1 6 0,-4-2 21,-1 1 1,0 9-25,0-4 30,0 4-48,-6-4 1,-3 2 39,-5 3-17,-1 3 1,0 3 2,1-1 1,4-5-5,0 5 0,5-5-14,-5 5 0,5-5 18,-4 6-13,5-8 1,-7 4 9,6-7 0,0 4-6,5-4 1,0 4 2,0-9 0,2-3 0,3-1 0,-4-1-39,4-4 1,2 3 36,-2-9 1,4 3-1,-4-3 1,0 4-4,-5-3 1,0 3 8,0 2 1,0 4-11,0 1 0,-6 6 11,-4-2 1,2 4-22,-2 1 0,0 0 0,-5 1 0,-1 1-22,-3 3 0,2-3-74,-2 3 0,2-2-199,3 3 312,-1-4 0,0 4 0,0-5 0</inkml:trace>
  <inkml:trace contextRef="#ctx0" brushRef="#br0" timeOffset="2816">1661 1221 7569,'15'-8'-1114,"-7"-1"1066,-3 5 0,-2 2 64,2-3 1,-3-3 67,3-2 1,-2-3-71,2-2 1,-4 1-2,4-1 1,-3-1 9,-2-4 0,0 2 0,0-7 0,5 6 11,0-6 1,0 1-10,-5-6 0,1 1-47,4 0 38,-3-1 1,4 1 0,-6 0-8,0-1 0,0 6 12,0-1 0,0 7-36,0-1 0,0 2 6,0 3-10,-6-1 2,-2 0 1,-7 5 19,0 1 0,5 5-19,1-1 18,-1 4 7,-5 1-9,0-7 0,6 4 23,-1-7 0,6 5-4,0-5 0,2 1 3,2-6 1,0-1-24,0-4 1,6-1 9,4-4 0,-2-3-16,2 4 1,-6 1 15,0-1 0,3 1 9,-2-2 1,0-2-12,-5 2 1,-2 4-54,-3 1 1,-3-1 0,-7 1 0,1 1-6,-1 4 0,-6 5-228,-4 0 129,4 1 150,-7 0 0,5-10 0,-6 3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43.6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280 339 7211,'0'-9'-366,"0"3"0,-2 6 444,-2 0 1,0 0 93,-6 0 0,1 0-96,-6 0 1,4 0-5,-4 0 1,3 5-24,-7 0 0,1 6-13,-2-1 0,4-2-70,-4 2 0,2 1 65,-1 9 1,2-4-89,-2 4 0,7-2 9,3 1 0,5-2 67,-1 2 1,4 3-50,1-3 1,6 1 34,4-6 1,5 6-13,4 0 0,4-1 12,7-4 1,-1-7 1,0-3 0,2-3-8,4-2 1,2-2-3,7-3 0,5-5-39,0-9 1,-8-3 39,-11-2 1,-6 1 104,-4 3 1,-10 3-98,-1-8 0,-5 7 57,-4-2 0,-9 4-68,-5 1 0,-9 1-1,-11-1 1,-4 7-11,-6 3 0,0 3-84,0 2 1,5 0-223,-1 0 0,8 5 10,-3 0 312,11 7 0,-4-11 0,5 6 0</inkml:trace>
  <inkml:trace contextRef="#ctx0" brushRef="#br0" timeOffset="350">618 15 7569,'15'-8'-1017,"-7"1"1054,-1 7 0,-3 2-21,1 3 1,0-2 63,-5 7 1,-6 0-48,-4 5 0,-3 4-18,-2 1 1,0 6 40,1-2 0,-6 4 4,1 2 1,-8 4 75,3 0 0,-4 7-89,-1-2 1,-6 9-10,1 1 1,-2 8 13,2 1 0,1 8-292,-6 7 0,11-1 251,-1-3 1,9-6-81,1-9 1,2-5-33,3-9 1,5-1-144,5-10 0,2-3 40,2-11 204,0-7 0,13 5 0,3-5 0</inkml:trace>
  <inkml:trace contextRef="#ctx0" brushRef="#br0" timeOffset="1140">897 765 7569,'0'8'-1151,"0"0"1176,0-3 0,-5 3 35,1 7 0,-6-5-31,5-1 0,-7 1-6,3 5 0,0 0-7,0-1 1,1 1-62,-2 0 0,-3 4 57,3 1 0,-2 0-106,3-6 1,-3 1 93,7 0 0,-6 6 0,3 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49.9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60 7569,'9'-7'0,"4"5"-732,-5-11 274,6 12 255,-5-12 428,4 11-131,-12-4 6,6-1 38,-7 5-78,0-4 61,-7 6 3,-1 0-120,-7 0 51,1 0 0,4 0-32,0 0 60,0 6-53,-4 3-26,-1 5-5,0 1 1,2 0 9,3-1 0,4-4 0,6 0-42,-7 0 0,6 4 46,-4 1 0,3-5-121,2 0 108,0 0 1,5 4-76,0 1 0,2 0 68,-3-1 1,-2 1 1,3 0 0,1-1 6,-1 1 1,2 0 3,-2 0 0,-4-1 18,4 1 1,-1 0-31,1-1 0,-4 6 53,4 0 1,-3-1-33,-2-4 0,0 0-13,0-1 0,0 1 39,0 0 1,-5-1 3,0 1 0,-7 0-6,3-1 0,0-4 4,0 0 0,4-5-53,-5 5 54,7-7-44,-10 10 0,9-10 55,-5 7-123,5-7 57,-2 4-57,6-7-70,6 0 132,2 0 1,7 0-20,0 0 0,-5 2 12,-1 2 0,-4 0 9,5 6 16,-7-1 0,4 8 2,-7 2 0,0-2 11,0 2 1,-2 2 7,-3-1 1,2 6 24,-7-1 0,5-3-45,-4 3 1,1-1 25,-2 6 1,2-1-17,3 1 0,1-1-33,-5 0 1,5 1 17,-1-1 1,2-4-1,-2-1 1,4-1-59,-4 2 0,3-4 57,2-6 0,0-1-101,0 1 1,0-5 85,0 0 0,2-6-149,3 6 0,-2-6 74,7 0 1,-5-2-447,4-2 530,8 0 0,6 7 0,6 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50.4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471 398 7569,'-15'6'-1068,"5"-2"1019,0 5 0,-1-4 165,-9 5 0,2-5-49,-6 5 0,-1 0-52,-4 4 1,0 1 19,-1 0 1,-4 1-10,0 4 1,-1-4 7,6 4 0,4 1-13,1-2 0,6 6 11,-2-6 0,9 6-8,1-5 0,7 4-25,-2-4 0,3-1 26,2-4 1,2 0-59,3-1 0,5 1 53,9 0 0,6-2-118,9-3 1,0-4 99,10-6 1,-1 0-76,11 0 0,-8-1 65,-2-4 1,-2-8 0,-8-7 0,-1-5-4,-8 6 0,-4-2-1,-6 1 0,-2 2 95,-4-6 0,-2 6-87,-7-2 1,-2 4 23,-3 1 0,-4 0-11,-11 1 1,2 4-129,-6 0 1,4 0 4,-5-4 1,-1 4-192,-8 0 305,3 7 0,-5-10 0,7 4 0</inkml:trace>
  <inkml:trace contextRef="#ctx0" brushRef="#br0" timeOffset="374">632 1 6500,'0'15'-173,"0"-1"295,0 1 0,-6 1-86,-4 4 0,2-2 8,-2 6 1,0 1 20,-4 4-42,-1 1 1,0 6 23,1 3 0,-1 3 2,0 2 0,-6 5-43,-4 0 1,-2 7 37,-3-2 0,1-2-95,-1 2 0,-2-2 8,2 2 1,-2 2-105,7-7 1,4-5 25,1-5 1,9-6-239,1 1 359,7-10 0,3 4 0,8-5 0</inkml:trace>
  <inkml:trace contextRef="#ctx0" brushRef="#br0" timeOffset="1325">853 824 7569,'0'15'-490,"0"4"321,0 1 1,-5 6-216,0-1 0,-1-3 379,1 3 38,3-1 0,-11 6 116,3-1 0,-3-1-81,-2-3 1,1 2-24,-1-2 1,-5 1-57,1-2 1,-1 3-107,5-8 1,6 1 94,-1-6 22,0-5 0,2 10 0,1-2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03.1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15 7569,'8'0'-1458,"-1"0"1505,-7 0 216,6 0-155,-4 0-69,4 0 24,-12-7 16,-2 6-9,0-6 27,1 7 20,7 0-62,-7 0 0,4 5-21,-7 0 1,5 5-99,-4-5 98,5 6 1,-7-3-45,6 7 35,0-7-5,5 5 0,-5-10-42,0 7 1,0-5 9,5 5-10,0 0-11,0 4 37,0 1 0,2-2-12,3-3 1,-2 3 11,7-3 0,-5-2-10,5 2 0,-5-2 6,4 2 1,1 3-2,5-3 1,0 1-1,-1-1 0,-1 3 1,-3-3 0,3-2 16,-3 2 0,2 0-14,-3 4 1,3-4 170,-7 0 0,4 0-94,-4 4 1,0 1-33,-5 0 1,0 4-1,0 1 0,-6 1-5,-4-1 1,2-2-18,-2 6 1,0-4 19,-5 4 0,1-6-41,-1 2 0,0-2 27,1 1 1,4-2-102,0 2 86,0-9 0,-3 3 1,2-5-84,1 1 60,7 4-13,-4-5-3,7 0 30,0 5-5,0-11 1,0 6-8,0-3 1,7-2 2,3 7 25,-4 0 1,5 4-21,-6 1 0,0 1 23,-5 4 0,0-4-24,0 4 0,0 3-1,0 1 1,0 2-63,0-1 1,0 3 62,0-4 1,0 4-101,0 1 0,0 1 57,0-1 0,5-1-126,0-4 0,8 2 22,2-6 145,0 0 0,19-6 0,-3 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9:52.5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15 6019,'-14'7'183,"-1"-6"1,0 11-117,1-7 0,-6 5-68,0-6 0,-4 6 4,4-5 4,1 7 0,4-6-10,0 4 69,7 3-38,2-5-26,-1 7 1,5-5-5,-2-1 1,2-4 0,2 5 1,2-2-56,2 2 23,-2 3 1,11-5 0,-3 7 0,-2-5 26,2 0 1,0-2-21,4 2 1,-4 3-19,0-4 57,0 5 1,3 0-30,-3 1 1,-4-5 116,-6 0 1,0-1-15,0 6 0,-1 0-76,-4-1 0,1-1 75,-5-3 1,-1 3-58,-5-3 1,-4 3 21,-1 2 1,0 0-11,6-1 1,-3-1 23,-2-3 0,2 3-66,-2-3 1,1-3-4,-2-3 1,9 3-7,-4-2 1,9 1-30,-4-1-101,6-3 152,-2 4-75,6 1 0,0-4 42,0 7-21,0-7 0,2 10 24,2-3 1,-2-2 25,3 2 1,-3 0 7,-2 5 0,0-1-29,0 1 1,0 5 43,0-1 0,-5 7-37,0-1 1,-5-2 19,5 1 1,0 1-14,5 4 1,0-4-87,0-1 1,0-6 50,0 2 1,0 1-71,0-1 0,2-6 104,3-4 0,3 0 0,7 5 0</inkml:trace>
  <inkml:trace contextRef="#ctx0" brushRef="#br0" timeOffset="411">721 295 7569,'1'6'-933,"1"2"795,-17 7 0,7-5 95,-12 0 0,7-2 165,-6 1-124,2 5 0,-2-8 4,-1 4 0,1 3 2,4-3 1,0-2-6,0 2 0,6 0 2,-1 4 1,7 1 6,-2 0 0,-2-6-3,2 1 0,0 0 15,5 5 1,2-1-12,3 1-15,3 0 1,8-2 0,4-3 1,1 1 8,4-6 1,7 0-58,-2-5 0,7 0 53,-2 0 0,4-7 53,-5-2 0,-6-5-56,-9 0 1,-2-1 41,-3 0 1,-5 1-1,-4-1 0,-4 0 7,-1 1 1,-3-1-75,-7 0 1,-5 2 45,-9 3 1,-4-1-152,4 6 0,-4-5 89,-1 5 1,-1 0-241,1 5 284,6 0 0,-5 0 0,5 0 0</inkml:trace>
  <inkml:trace contextRef="#ctx0" brushRef="#br0" timeOffset="613">823 412 6933,'0'16'-308,"0"4"1,0-4 322,0 4 0,0 1 19,0-1 1,0-1 9,0-4 0,2 0-115,3-1 80,3 1 0,7-5-38,-1 0 0,1-5-86,0 4 0,1-5 115,4 1 0,3 3 0,6 0 0</inkml:trace>
  <inkml:trace contextRef="#ctx0" brushRef="#br0" timeOffset="1185">1000 1044 7569,'14'0'0,"1"0"-593,0 0 317,-7 0 94,5 0 104,-5 0 1,7 0 162,0 0 0,-6-5-27,1 0-98,0-6 0,5 3 60,-1-7 1,-4 2 32,0 3 0,-5-3-34,5 3 1,-2-3 45,2-1 0,-2 4-47,-3 0 1,-4 0-1,4-5 1,2 1-18,-2-1 1,1 0 27,-1 1 1,-3-1-45,3 0 1,-4 5 38,-1 1 0,0-1-59,0-5 1,-6 5 42,-4 1 0,-3 4-12,-2-5-4,1 7 5,-1-10 0,2 9 10,3-6 0,-1 6-4,6-6 1,0 5 43,5-5-41,0 0 0,6-4 8,4-1 0,-2-1-7,2-4 1,-2 4-9,2-4 1,3-3 14,-3-1 0,-4 1-1,-1-2 1,2 6-20,-2-6 0,0 7 13,-5-1 0,0-3-29,0 3 25,-7-1 1,1 1-1,-6-3-18,2 0 0,1 4 17,-6-2 1,0-3-135,0-1 0,1 2 32,-1 3 100,0 2 0,-6-4 0,-2-2 0</inkml:trace>
  <inkml:trace contextRef="#ctx0" brushRef="#br0" timeOffset="1650">1485 956 7569,'0'20'-667,"0"-1"458,0 7 1,-2-4 84,-3 2 0,-3 4 125,-7-4 0,1-1 8,-1 2 0,-5-1-46,1 6 1,-2-6-246,1 1 267,4-7 1,-1 4 14,8-2 0,-1-4 0,-5 6 0</inkml:trace>
  <inkml:trace contextRef="#ctx0" brushRef="#br0" timeOffset="2455">1838 45 7097,'0'-9'-638,"0"3"521,0 6 190,-7 0-93,-1 0 0,-7 0 53,1 0 1,4 5-1,0 0 0,0 6-17,-5-1 0,2 3 3,4 2 1,-4 4-7,3 1 0,2 4 10,-2-4 1,6 5-44,0-6 1,-3 6 33,2-6 0,0 2-5,5-1 1,0-4-52,0 4 51,7-4 1,-1-1-25,4 0 1,3-5 19,-3-1 1,3-5-38,2 0 1,-1-2 32,1-2 0,0 0-19,0 0 1,-1 0 14,1 0 1,-5 0-8,0 0 34,-7 7 0,8-4-27,-6 7 0,0 0 7,-5 4 1,-5 6-5,0-1 1,-5 3 2,6-3 0,-1-2-1,-2 10 0,5-9 89,-2 7 1,-3-6-59,2 6 0,0-7 4,5 1 0,-1 3 16,-4-3 1,3 3-28,-3-3 1,2-3-47,-2 4 0,3-4 54,-3-1 0,4 0-69,1-1 1,0 1 53,0 0 1,0-5-53,0-1 0,0-4 17,0 5 8,0-7 1,1 9 3,4-7 1,-3 1 1,3-1 1,-2-2-44,2 7 43,-3 0 0,4 5 2,-6-1 0,0 6-4,0 0 1,-1 1 41,-4-2 0,3-2-20,-3 2 1,2 3 3,-2-3 1,3 1-25,-3-5 1,4-1 9,1 1 0,0 0-7,0-1 1,0-4 23,0 0-67,0 0 1,5 0 44,0-1 0,6-5-319,-1 1 174,3-4-120,2-1 262,-1 7 0,-5-6 0,-3 6 0</inkml:trace>
  <inkml:trace contextRef="#ctx0" brushRef="#br0" timeOffset="3160">2146 897 7569,'8'7'-891,"-1"-6"810,0 12 1,-4-11 112,7 3 1,-5-3-51,4-2 1,-4-7-14,5-3 0,-5-4 24,5-6 1,0 2 9,4-7 1,-4 6 1,0-6-6,0 1 1,4-6 101,1 1 0,0 0-61,-1-1 0,-1-4 75,-3 0 0,3-6-60,-3 6 0,-3-5-23,-2 5 1,1-1-82,-1 6 0,0 0 31,-5-1 0,-7 2-42,-2 4 1,0-2 44,0 6 0,0 1-108,0 4 1,-3 0 48,7 1 0,-4 4 38,4 0 10,0 7 0,3-4 66,-3 7 0,4 2 32,-4 3 0,-2 4-52,2 11 0,-1 3 9,1 6 1,2 7-18,-7 3 0,6 4-5,0 1 0,-3 0 11,2 0 1,0 0-38,5 0 1,0 0 44,0 1 1,0-3-2,0-3 1,0 2-12,0-7 1,2 1-6,3-6 0,-2 0-4,7 1 1,-5-7 6,5-4 1,-6-4 32,6-5 1,-5 1-12,5-6-22,0 0 0,4-11-14,1-4 0,-2-10-2,-3-4 0,3-1-21,-3-4 1,-2 6 33,2-11 1,-5 6-64,4-6 1,-4 7 54,5 3 0,-7 1-51,2-1 1,-1 2 27,1 8-61,-4-1-23,6 0-11,-1 7 128,2 1 0,7 7-39,0 0 1,-1 0-159,1 0 0,0 0 186,0 0 0,6 7 0,2 1 0</inkml:trace>
  <inkml:trace contextRef="#ctx0" brushRef="#br0" timeOffset="3819">2484 1323 7280,'9'0'-639,"4"0"1,-10 0 758,7 0-110,-7 0 1,10-1 93,-3-4 0,-2 2-106,2-7 65,0 7 1,4-10 1,1 3 1,-2 2 7,-3-2 1,3 5-29,-3-5 0,-2 2 20,2-2 0,-5-3-102,4 3 0,-4 2 75,5-2 0,-5 0-83,5-4 0,-5-1 67,4 0 0,-4 6-62,5-1 1,-7 0 42,2-5 1,-1 1-10,1-1 1,-4 0 0,4 0 0,-3 1-4,-2-1 0,0 5 28,0 0-15,0 1-6,0-6 0,0 5 6,0 0-7,0 7 1,0-5 1,0 3 0,0 3 0,-5-6 0,0 3 1,0 2 0,5-7 0,0 5 0,0-4 0,0-1 0,0-10-6,0 1 0,2-1 5,3 5 1,-4-4-32,4-1 0,3-4 24,2 4 0,-2-5-1,2 6 0,-7-6-21,2 6 0,2-6 21,-2 6 0,1-6-22,-1 6 0,-3-1 17,3 5 0,-4 1-27,-1-1 1,0 0 22,0 1 1,-1-1-24,-4 0 0,1 0 20,-5 1 0,4 1-13,-5 3 0,0-3-108,-5 3 1,-4 2 141,-1-2 0,-6 7 0,3-4 0</inkml:trace>
  <inkml:trace contextRef="#ctx0" brushRef="#br0" timeOffset="4413">2984 971 7569,'10'1'-657,"0"4"329,-7 3 205,4 7 0,-7 0 108,0-1 1,0 1 20,0 0 1,-2 0-4,-3-1 1,3 1 2,-3 0 1,-1 4-18,1 1 1,-6 6-2,1-2 1,-3 3-2,-2-3 0,2 4-236,3-4 249,-3-2 0,5 5 0,-7-4 0</inkml:trace>
  <inkml:trace contextRef="#ctx0" brushRef="#br0" timeOffset="5013">3396 59 7569,'6'-8'0,"-4"2"-797,4 6 181,-6 0 603,-13 0 0,2 0 149,-14 0 0,7 1-112,-1 4 1,7-3-6,3 3 1,-1 1-33,-5-1 0,5 5 19,1-5 14,5 6 20,-2-3 0,6 7-39,0 0 1,0-5 3,0-1 1,0-4-13,0 5 0,0-5 16,0 5-80,0 0 0,0 4 68,0 1 1,0-5-32,0 0 0,1-1 22,4 6 0,-3 0-2,3 0 1,-4-6-8,-1 1 0,5 0 31,0 5 1,2-6-9,-2 1 4,3 0 0,7 3 21,-1-3 0,-4-2-29,0-3 1,0-3 47,4 2 0,-4 3-42,0-2 0,-2 6 26,2-1 0,-4 3-20,-6 2 1,0 0 26,0-1 0,-4 3-36,-1 2 1,-7 2 3,2 4 1,2 1 31,-2-6 1,2 6-22,-2-2 1,-3-1 28,4 2 0,0-6-28,0 6 0,4-7-30,-5 1 1,5 1 29,-5-5 1,5 6-118,-4-11 0,5 6 33,-1-6 1,2 3-45,-2 2 1,4-6-185,-4 1 295,3-7 0,-4 11 0,-3-6 0</inkml:trace>
  <inkml:trace contextRef="#ctx0" brushRef="#br0" timeOffset="5170">3278 1015 7569,'0'16'0,"0"4"0,0-4-148,0 4 1,0-2-182,0 1 0,0-2 187,0 2 1,-5-3 151,0-1-384,0 0 221,5 0 153,0-1 0,0 1 0,0 0 0</inkml:trace>
  <inkml:trace contextRef="#ctx0" brushRef="#br0" timeOffset="6614">3822 544 7381,'-8'0'-517,"-5"2"498,3 3 1,-3-2-59,-2 7 0,1 0 32,-1 4 0,0 1 51,0 0 0,1 0-21,-1-1 0,5 1 50,0 0 1,7 4-11,-2 1 0,4-1-5,1-4 0,0 0 6,0 0 1,0-1 17,0 1 1,5-5-17,-1 0 0,8-7-31,-2 2 0,8-4 31,1-1 0,2 0-57,-1 0 0,-2-6 46,7-4 0,-6-3-55,6-2 0,-12-1 34,1-4 0,-4 2-3,0-6 0,1 6 2,-6-2 0,0-1 2,-5 1 1,-5-4-39,0 4 0,-8 1 37,-1 4 1,-1 0-106,-5 1 1,-1 4 24,2 0 0,-6 7-40,5-2 0,-1 3-60,2 2 99,2 0 1,-4 2 84,6 3 0,7 3 0,2 7 0,6-6 0,0 1 0,1-6 0,4 0 0,3-2 0,7-2 0,0 0 0,-1 0 0,1 0 31,0 0 0,0 0 2,-1 0 1,1 0 143,0 0-159,-1 0 1,1-5 60,0 0 0,-5 0-30,-1 5 1,-5 0 0,2 2-12,-6 3 0,0 3-35,0 7 1,0-1 16,0 1 1,0 2-10,0 2 1,-5 4-30,0 6 1,-4-4 40,4-1 0,-2 1-49,2 4 0,4 1 39,-4-1 0,-2 4-69,2-4 1,-5 9 63,6-9-8,-8-3 0,10 2 0,-4-5 0</inkml:trace>
  <inkml:trace contextRef="#ctx0" brushRef="#br0" timeOffset="6948">4072 985 7569,'0'15'-480,"0"6"1,0-4 368,0 2 0,0 2 111,0-1 0,-7 1 0,-2-1 0,0-2 0,0 6-60,-1-6 0,-5 8-11,0-6 1,6 5 47,-1-6 23,0 1 0,-5 1 0,1 2 0</inkml:trace>
  <inkml:trace contextRef="#ctx0" brushRef="#br0" timeOffset="7553">4175 1176 7569,'13'-14'0,"-3"-1"0,1 0-638,-6 1 470,6-1 0,-4-6 8,3-4 78,3-9 56,-5-4 0,7-7 50,-1-4 1,-1 3-5,-3-3 0,3 3 13,-3 2 1,3 0-6,2 0 0,-5 0 33,-1 0-36,-5 6 0,4-4-35,-3 2 1,-4 3 40,4-2 0,-3 6-79,-2-1 1,0 8 90,0 1-155,-7 7 125,-1-3-65,-6 13 77,-1 1 1,2 9 3,3 3 1,-1 5-14,6 9 0,0-1 7,5 7 1,-5-1 2,0 6 0,0 1-8,5 3 1,-2-3-25,-2 3 1,2 2 24,-3-2 0,3 2-40,2-1 1,0-4 17,0 3 1,0-3-8,0-2 1,2 1 1,3-1 0,-2 1 8,7-1 1,-7-1-4,2-4 1,3 2 1,2-6 1,-2-2-1,2-8 1,0-4 0,5-6 0,-6 0 22,1 0 1,0-6-10,5-4 1,-6-3 1,1-2 0,-5 0-18,5 1 0,-7-6 9,2 1 1,2-6-24,-2 5 1,1-4 21,-1 4 0,-3-4-24,3 4 0,1 1 20,-1 4 0,5 0-62,-5 1 1,6-1 6,-1 0 0,8 5-8,1 1 0,1 4-16,-5-5 1,-1 7 77,1-2 0,6 3 0,2 2 0</inkml:trace>
  <inkml:trace contextRef="#ctx0" brushRef="#br0" timeOffset="8240">4528 1382 7205,'8'0'-543,"5"7"1,-10-6 660,7 4 1,-5-3-104,5-2 0,-6 0 34,6 0-21,0 0 0,10-5 1,-1 0 1,1-6 55,-5 1 1,-1 2-57,1-2 0,0 0 34,-1-5 1,1 2-29,0 4 0,-2-4-23,-3 3 0,3-3 29,-4-2 0,0 0-60,0 1 0,-5-1 27,1 0 1,-2 0-9,2 1 1,-4 4-31,4 0 1,-3 0 53,-2-4-12,0-1 1,0 0-5,0 1 1,-2-1 3,-3 0 0,4 5 8,-4 1-22,-3-1 0,4-5-4,-5 0 0,5 6-2,-1-1 1,-1 5-21,1-5 0,0 5 30,5-5-10,0 1 0,0-6 3,0 0 1,2 0-11,3 1 0,-2-6 10,7 1 0,-5-3-2,4 3 1,-5 1 3,1-7 0,1 7 2,-1-1 0,2-3 7,-3 3 0,-2-1-11,3 6 1,-3-1 9,-2 0 1,0-4-9,0-1 1,0 0 5,0 6 0,0-1-9,0 0 1,0-1-3,0-4 1,0 2-45,0-6 1,-5 4-7,0-4 1,-7 4-25,3-4 0,-4 4 59,-2-4 1,0 4-270,0-4 292,1 6 0,-1-10 0,0 5 0</inkml:trace>
  <inkml:trace contextRef="#ctx0" brushRef="#br0" timeOffset="11658">4954 1544 7569,'8'0'-1284,"-1"2"1207,-7 2 157,6-2-47,-4 5-25,4-7 0,-6-2 9,0-3 1,5 2 65,0-7-64,6 0 1,-4-4 102,3-1 1,1 5-86,-6 0 0,5 0 4,-5-4 0,5-6-22,-5 1 0,6-3 18,-1 3 1,-2 1-26,2-7 0,-2 2 29,2-1 0,1-2-36,-6 6 1,5-6 21,-5 2 1,1 2-18,-1 3 1,-3-3-9,3 3 0,-4-1 3,-1 6 0,0-1-27,0 0 0,-1 0 37,-4 1 1,2-1-37,-7 0 1,6 6 29,0-1 1,-5 2-15,0-2 0,0-2 6,0 7 0,4-4 12,-5 4 0,5-2 3,-5 2 0,5 2 3,-4-7 1,5 0-18,-1-4 0,-1-1 1,1 0 0,0-6-18,5-3 0,2-1 21,3-4 1,-2 3-93,7-9 0,-5 4 82,4 2 0,-4-2-15,5-3 0,-2 7 13,2-2 1,1 3-5,-6-3 1,2 6 75,-2 3 0,-4-1-74,4 1 0,-3 1 65,-2 4 1,0-5-53,0 1 0,0-1 32,0 5 0,-7 1-19,-2-1 1,-3 0-31,2 1 1,-3-3 13,3-2 1,-3 1-2,-1-7 1,-1 7-159,0-1 0,-4 2 97,-1 3 0,-6-1-346,2 0 406,2 7 0,-5 2 0,4 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192 780 6655,'8'-7'81,"-1"4"1,-6-7-1,2-1 263,2-2 1,5-4-139,-5-2 1,5 2-71,-5-2 1,5-2-81,-6 1 0,6-6-12,-5 1 1,5 2-114,-5-1 1,6 4-115,-1-4 0,-2 4 83,2-4 1,-2 6-89,2-2 79,3 4 0,-10 3-228,7 3 1,-5-1-131,5 6 111,-7 0 356,4 5 0,-1 6 0,2 2 0</inkml:trace>
  <inkml:trace contextRef="#ctx0" brushRef="#br0" timeOffset="1">456 589 7569,'9'8'-632,"-1"-2"565,-3-6 201,-4 0 175,6 0 1,-19 0-176,-2 0 0,-9 0-33,3 0 1,-6 0 35,2 0 0,1 0-106,-2 0 0,1 0 83,-6 0 0,1 0-100,0 0 1,4 0-9,1 0 1,4-6-81,-5-4 0,7-3 106,-1-2 1,3-6-84,1-3 1,0-4-28,0-2 98,7 1 1,2-7-70,6-3 1,0 1 0,1 1-52,4 1 0,3 0-134,7 2 0,1 4 59,4 1 1,-4 1-394,4 8 252,-4 1 316,-1 4 0,6 0 0,2 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05.3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162 383 7569,'8'0'-1099,"-1"0"854,-7 0 358,0 6 0,-7 1-137,-3 3 128,-3 3 0,-3-5-99,-4 7 0,4 4 1,-4 1 0,4 4 0,1-4 1,6 4 0,-1-4 1,5 4 28,-5-4 0,7 1-16,-2-1 1,3-4-18,2 4 1,7-6 5,3-4 0,3 3-25,1-3 1,8 2 14,2-3 1,4 3-3,1-7 1,7 0 7,3-5 1,-1 0-2,1 0 0,-1-5-7,1 0 0,-3-12 4,-7 3 0,-6-6 27,-3 1 0,-6 1-24,-4-7 0,-3 2 18,-7-1 1,0-2-48,0 6 0,-2-5-2,-3 6 1,-3-1-122,-7 6 0,-6 4 87,-3 0 1,-9 7-146,-1-2 206,-7 3 0,16 9 0,-2 1 0</inkml:trace>
  <inkml:trace contextRef="#ctx0" brushRef="#br0" timeOffset="308">632 1 7569,'15'0'-332,"0"0"118,-7 0 198,-2 6 188,-6-4 35,0 4-263,0 1 0,-6 1 61,-4 7 1,-8-1-30,-1 1 0,-6 6 55,5 4 1,-6 7-6,2 3 1,-9 7-7,-1 2 0,-7 7-95,2 8 0,-4 1-190,-1 4 1,0-2 229,0 6 0,7-7-64,2-2 0,9-2 47,2-8 1,7-2-114,3-8 0,1-3-21,8-6 186,0-1 0,5 1 0,0-1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06.5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1 7569,'0'14'-458,"-7"1"1,4 6 344,-7 4 0,1 3 102,-6 1 0,0 0 4,0 1 1,1-6-1,-1 1 1,0-2-274,1 1 124,-1-3 156,7 1 0,-5-6 0,5 5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07.2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1 6920,'-10'0'-302,"0"0"1,5 0 306,-5 0 0,1 0 61,-6 0 1,5 0-51,0 0 0,1 1 2,-6 4 1,0-2-6,0 7 0,2-5 1,4 5 0,-3-5 2,7 5 1,-5-5 2,6 4 0,-1-4-23,5 5 0,0-5 17,0 5 1,0-5-28,0 4 1,0-4 25,0 5 1,0-5-30,0 5 0,5-5 22,-1 5 1,8-2-26,-2 1 1,-4 5 15,-1-5 1,2 4 2,-2 2 0,-1 0 12,-4 0 1,-1 4-12,-4 1 0,-2 6 108,-2-2 0,-4-1-97,3 2 0,-3-6 120,-2 6 0,-1-7-93,-4 1 1,4-2 7,-4-3 1,4 4-80,1-3 0,0 1 69,1-11 1,4 5-38,0-5 1,5 0 58,-5-5-184,7 0 128,-10 0-64,11 6 45,-4-4 9,-1 11 0,4-5 9,-7 7 0,7-5-3,-2 0 1,-1-1 3,1 6 0,-2 0-3,2-1 0,4 6 17,-4 0 0,-2 1-14,2-1 0,0-3 40,5 8 0,0-7-30,0 2 0,0 1 2,0-2 1,0 3-23,0-3 1,2-2 17,3 2 1,-2-3-104,7-1 1,0-5 59,4 0 0,1-5-211,0 4 0,0-5-75,-1 1 319,1-4 0,6 6 0,2 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07.6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14 7569,'29'0'-896,"-13"0"690,-3 6 185,-13-4 39,0 4 1,-6-6-24,-4 0 0,-3 5 13,-2 0 1,1 5-12,-1-5 0,-5 5 92,1-5 1,-1 6-85,5-1 0,1 3 78,-1 2 0,0 1-62,1 4 0,4-4 5,0 3 0,7 3-25,-2-3 1,-2 1 26,2-5 1,0 4-61,5 1 1,2-6 50,3-4 0,3-2-92,7 2 0,6 2 40,4-7 0,2-1-3,3-4 1,4-1 41,0-4 0,1-3-19,-6-7 1,0 0 101,1 1 0,-7-1-93,-4 0 1,-4-4 28,-5-1 0,-2-4-16,-3 4 1,-4-5 32,4 6 1,-10-6-75,-4 6 0,-4-6-6,-2 6 1,-6-1-116,-4 5 1,2 6 88,-1-1 0,-6 7-114,-4-2 1,0 10 177,4 4 0,1 11 0,0 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07.8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15 7569,'15'-8'-385,"-7"1"0,0 12 0,-5 2 322,2 1 0,0 2 67,-5 4 1,0 1-92,0 0 0,0-1 80,0 1 1,5 1-184,0 4 166,6-4 5,-9 6 19,4-1 0,1 2 0,1 6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08.8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1 148 7569,'0'-8'-1125,"0"-6"864,0 13 591,0-6-292,0 1 0,1 3 3,4-7 1,-1 5 6,5-5 0,0 5-5,0-5 1,3 5-9,-7-4 0,6 4 13,-1-5 1,3 5-22,2-5 1,-1 7 56,1-2-71,0-3 1,4 6-20,1-3 1,0 4-13,-6 1 15,1 0 1,0 0 21,-1 0 1,-1 1-50,-3 4 0,2-1 55,-7 5-27,-1 1 0,1 5 7,0 0 0,0 1-19,-5 3 1,-5-2 11,0 2 0,-6 3 0,1-3 0,2 6 0,-2-6 0,2 6 2,-2-6 1,-3 6-4,3-6 0,2 3 4,-2-3 1,2-2-9,-2 2 1,-1-1 1,6 2 1,-5-4-1,5 4 0,-1-4 3,1-1 2,3-7-4,-4 5 5,6-5 1,-5 2-7,0 0 11,0-7-8,5 10 1,0-10 2,0 7 1,0-5-2,0 5 0,-5-5 1,0 5 0,0-1-1,5 6 0,0 0 0,0-1 0,0 1 0,0 0 0,0 6 0,0-5 0,0 6 14,0-8 0,2 1-14,3 0 1,3-1 10,7 1 1,-2-5-9,-3 0 1,3-7 24,-3 2-65,-4 3 17,1 0 1,-7 9-85,0 2 1,-9-1 96,-5 7 1,-3-2-348,-7 1 354,-1 10 0,-4-3 0,0 13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09.3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1 7569,'0'14'-634,"0"1"501,0 0 0,-5-1 1,-1 3 143,-2 2 0,3 4-60,-5 7 1,0-6 82,-5 1 0,1-1-136,-1 6 0,2-1 78,3 0 0,-3-4 24,3-1 0,-3 1 0,-2 4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10.2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0 544 7569,'15'0'-1394,"0"0"1477,-1 0-68,1 0 1,0-2-8,0-3 0,-1 2 10,1-7 1,0 1-4,-1-6 0,1 0-19,0 0 0,4-4 29,1-1 1,0-1 51,-6 1 1,6 2-59,-1-6 1,1-1 113,-5-4 0,-1-5-100,1-1 1,0 1-26,-1 5 0,0-1 36,-5 1 0,-2 5-73,-7-1 1,0 12 34,0-2 0,0 9-6,0-4 1,-7 7-61,-2-2 1,-5 3 71,0 2 0,-1 7-44,0 2 0,1 5 28,-1 0 0,2 3-14,3 2 0,-1-1 11,6 7 0,-5-6-19,5 6 1,-5 1-27,5 8 0,-4-3 42,4 3 0,0-3-6,5-1 0,0-1 0,0 1 0,0-3 11,0-2 0,0 1-13,0-6 0,6-1 11,4-4 0,-2 0 7,2-1 1,0-1 3,5-3 1,1 2-17,4-7 51,-4-1-43,5-4 1,-1-1 119,-1-4-118,1 3 3,1-11 0,-3 0 13,7-6 1,-7-3-8,1 3 0,-3 2-7,-1-2 1,0-2 10,0 1 0,-1 0-99,1 6 0,-5-1-258,0 0 123,-1 1 223,6 5 0,6-4 0,2 5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10.7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1 926 7569,'10'-4'-484,"-1"-1"1,-4 0 430,5 5 1,-5-7 57,5-3 0,-5-3-69,4-1 0,-4-1 100,5 0 1,-5-4-90,5-1 1,-5-4 73,5 4 0,-1-5-20,6 6 0,-5-2 15,0 1 0,-1 4 44,6-4 1,-5-1-44,0 1 1,-5 6-1,4 4 0,-5 0 24,1-5 8,-4 7-92,-1-5 88,0 11-112,0-4 58,0-1 1,-1 6-8,-4-4 8,3 3 6,-4-4 0,6-3 1,0-5 1,0-1 0,0 0 0,4 1 0,1-1 0,5-1-6,-5-4 1,5 2 4,-5-6 1,6-1-17,-1-4 1,-2 1 34,2 3 0,-5-1 1,5 7 0,-7-6 23,2 6-38,-4-1 0,-1 5-6,0 1 1,0 4 7,0 0 1,-4 5-5,-1-5 0,-7 5 8,2-4 0,-1 4-109,1-5 1,-5 5-199,1-5 297,-1 7 0,-6-4 0,6 7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11.5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0 7237,'0'10'-499,"0"0"1,-2-7 498,-3 2 0,2 1-25,-7-1 20,1 7-63,-6-4 56,0 7 2,1-1 0,5 1 39,4 0 0,4-6 3,1 1 0,-2 0 7,-3 5-37,4-1 1,-6 1 1,7 0 4,0 0 0,2-1-29,3 1 0,-2-5 28,7 0 1,0-6-13,4 6 0,1-5 1,0 5 0,-1-7-4,1 2 0,-5 3 86,0 2 1,-7 3-76,2 2 0,-4 0 60,-1-1 0,0 7-49,0 4 1,-6-2 39,-4 1 0,-3 1-29,-2 4 1,1-1 1,-1-4 1,5-1-1,0-3 1,2-4 20,-2 4-17,-3-4 1,10-1 15,-7 0-19,7-7-3,-4 5 1,7-10-87,0 7 80,0-7 1,0 5-92,0-3 1,0-2 26,0 7 1,0 0 19,0 5 0,0-1 2,0 1 0,0 2 7,0 2 1,0-1 51,0 7 0,0-6-51,0 6 1,0-2 90,0 1 1,0 4-75,0-4 1,0-1 24,0 2 1,2-7-13,3 1 1,-3-2 8,2-3 0,5 1-59,0 0 1,0-2 45,0-3 1,1 1-190,5-6 1,0 5 177,-1-5 0,8 6 0,0-3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44 7569,'9'0'-567,"-3"0"1069,-6 0 0,-11 0-364,-4 0 0,-8-1-146,3-4 0,-6 3 18,2-3 1,-4 4-104,-1 1 0,-1-5-209,1 0 0,1 0 177,4 5 1,-3-2-631,8-3 755,-1 4 0,6-6 0,-1 7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12.2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0 7569,'0'15'-476,"0"0"0,-2-1 400,-3 1 1,-3 6 108,-7 4 1,1-1-73,-1 6 0,0-4 18,1 8 1,-1 2-11,0-2 0,-1 1-122,-4-6 1,4 5 152,-4 1 0,4-1 0,1-5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13.0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1 6823,'-1'8'-372,"-4"-3"0,1 2 381,-5-3 1,4 1 35,-5-5 1,2 2-40,-2 3-1,-3-4-2,5 13 0,-5-11-1,3 7 1,3-5 42,7 4 65,0-5 11,0 9-83,0-12 1,2 11-13,3-7 0,-2 1-133,7-1 0,-5-2 113,5 7 1,-5-5-56,4 5 0,-1 0 41,2 4 0,-2 1 17,-3 0 0,-3 6-24,3 3 1,-3 4 57,-2 2 1,-5 1-1,0 3 0,-7-3 8,2 3 1,2-3-20,-1-1 1,-1-1 6,-5 0 0,0 1 50,1-1 1,4-4-57,0-1 1,2-6-32,-2 2 0,-3-4 37,3-1 1,4-5-163,1-1 172,-3-5-213,6 2 137,-5-6 0,7 2 23,0 3-66,0-4 41,0 6-59,7 0 0,-4-4 43,7 7 12,0-1 0,5 6 19,-1 0 0,-4-1-1,0 1 1,0-5 91,4 0 0,-4 1-95,0 9 1,-5-4 115,5 4 0,-7-2-58,2 1 1,-4-1 31,-1 7 0,0-6-42,0 6 1,-4-6 17,-1 6 0,-2-7-43,2 2 1,2-1-4,-7-4 0,5 3-36,-5-8 0,6 3-112,-6 1 0,6-4-276,0 0 422,-5-7 0,8 10 0,-6-5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13.4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235 544 6858,'9'7'-562,"-4"1"109,-10 7 487,-4-1 0,-5 1-80,-1 0 0,0 0 156,1-1 0,1-4-95,3 0 1,-3-2 136,3 2 1,2-4 37,-2-6-44,0 0 0,-5 0-60,1 0 1,4-1-25,0-4 1,2-3-47,-2-7 0,-3-1 35,3-4 0,4-3-50,1-6 0,3 4 41,2 1 1,2-6-120,3-4 1,3-7 71,7 2 0,-1 0-77,1-5 0,0 3-78,-1-8 1,6 10 88,0 4 1,1 4-287,-1 2 357,-4 6 0,12-5 0,-6 6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14.4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1265 7569,'8'0'-600,"-1"0"0,-2-2 551,-1-3 0,3 4-18,-2-4 79,-3 3 0,9 1-3,-6-4 1,6 3 0,-3-4 129,7 6-128,0-7 0,-5 4 29,-1-7 0,1 2 4,5-2 0,5-3-64,-1 3 38,1-9 1,-6 2-17,1-2 1,0 2 23,0 3 0,-2-6-58,-4 0 1,3 1 46,-7 4 0,5 0 31,-6 1 0,1-1-6,-5 0-15,7 1 0,-5 4-39,2 0 0,-4 7 31,-4-2 1,0 2-53,-6-2 65,1 3-35,-6-5 1,5 6 16,0-4-32,7 3 0,-3-11 11,6 3 1,0-4 5,0-6 0,1 2-7,4-6 1,3-2 8,7-9 0,-5 4-10,0-3 1,-2-2 7,2 2 1,1-6-9,-6 6 1,5-5 5,-5 5 1,4-7 3,-4 2 1,2 1-6,-2-1 0,-4 6 12,4-1 0,-3 3-5,-2 2 0,-2 6 1,-3 3 0,-3 0-46,-7 6 0,1-4 41,-1 8 0,-5 2-113,1-2 1,-1 7 63,6-2 1,-1-2 51,0 2 0,0-6 0,1 3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14.7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1 7569,'-8'44'0,"-5"0"-722,3 0 380,-3 0 199,-8 0 143,-2-6 0,-7 11 0,1-4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16.9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853 221 7569,'8'-7'-1105,"5"6"882,-11-6 269,4 7 23,-6 0 1,-11 2-53,-4 3 0,2-4-4,3 4 0,5-3 19,-5-2-2,1 6 1,-6-2-9,0 5 1,2-4 2,3 5 1,-3-2 22,3 2-30,4 3 1,-5-5-21,6 7 1,0-5 41,5 0-63,0-1 1,0 6 36,0 0 1,1-5-36,4-1 1,3 0 21,7 0 1,0 4-3,0-3 1,-1-2-5,1 2 1,-2-5 5,-3 5 0,1 0 87,-6 4 0,0-4-80,-5 0 0,0 0 23,0 4 1,0 1-11,0 0 0,-7 4-23,-2 1 1,-6 6 41,-5-1 0,4-2 2,-4 1 1,2-1 18,-1 1 0,3 3-39,-4-8 0,4 1 57,1-6 0,0 1-47,1 0 0,4-5-50,0-1 60,0-5 1,0 2-178,1-6 188,5 0-178,-2 0 137,6 7-23,0-6 0,0 12 6,0-4 1,0 5 6,0 1 9,0 0 0,0 4-6,0 1 1,-5 1-9,0-1 0,-2-2 21,3 6 1,2-4 0,-3 4 1,-2-4 0,3 4 0,-1-6-14,5 2 1,-5-4-4,0-1 1,0 0 19,5-1-49,0 1 36,6 0 0,-2-2-434,6-3 152,-1-4 0,6-6 272,0 0 0,-1 7 0,1 1 0</inkml:trace>
  <inkml:trace contextRef="#ctx0" brushRef="#br0" timeOffset="1728">2381 897 7569,'9'0'-319,"-1"0"-300,-3 0 514,-4 0 0,7 0 139,-3 0 1,-1-2 7,5-3 1,-4 2 29,5-7 1,0-1-29,5-9 1,-1 2 4,1-6 1,0-1-6,-1-4 1,3-2 21,2-3-18,-2-4 1,4-1 13,-6 0 0,4 6 14,1-1-119,-7 3 0,-2 3 91,-6 3 0,0-1-85,-5 7 0,0-1 29,0 5 1,-2 2-95,-2 4 0,0-3 14,-5 7 1,-1 0 76,-5 5 1,-1 0 1,-4 0 1,4 7-1,-4 3-45,4 3 58,1 8 1,0-3-25,1 6 0,1 1 10,3 4 0,-3 1-3,3-1 1,3 5 3,3 1 1,-3 4 12,2-5 1,0 5-15,5-4 0,0-1 20,0-5 1,2 1-21,3-1 1,3-4 23,7-1 0,-1-6-19,1 2 1,0-9 66,-1-1 1,6-7-18,0 2 0,6-5-36,-2-5 0,4-3-6,1-7 1,1-6 10,-1-3 1,1-6-27,-1-4 1,-1 1 25,-4-6 1,2 6-99,-6-1 0,0 3 87,-6 2 0,1 1-98,0 3 1,-1 3-4,1 2 1,0 5 57,-1 1 1,1 0-105,0 10 1,-2-3 79,-3 2 64,3 4 0,-5 1 0,7 8 0</inkml:trace>
  <inkml:trace contextRef="#ctx0" brushRef="#br0" timeOffset="2583">2984 1309 7569,'15'0'-1162,"-7"0"896,5 0 266,-5 0 0,0 0 0,1 0 80,-5 0-70,-2 0-4,11 0 0,-10-2 90,7-3-82,0 3 25,5-4 1,-6-1 5,1-2 0,0-3-18,5 2 118,-7-3-123,5 5 1,-6-7-1,2 1 3,4-8 1,-6 6-33,3-4 0,1 4 40,-6 1 0,5-4-18,-5-1 1,5 1 10,-6 4 0,3 0 2,-2 1 1,-3-1-10,2 0 1,0 0 1,1 1 0,-4-1-15,4 0 1,-3 1-1,-2-1 1,0 5-32,0 0 1,-2 2 59,-3-2-77,4-3 1,-11 10 48,7-7 0,-1 5-32,1-4 1,3-1 18,-3-5 1,4 0-3,1 1 0,1-3 4,4-2 0,2-4 1,3-7 1,3 1 5,-4 0 0,4-1-4,2 1 0,0-5 6,0-1 0,-6 1-5,1 5 0,-7-1 2,2 1 0,2 4-2,-2 1 0,0 4-83,-5-4 80,-7 6 1,4-3-9,-7 6 7,0 0 0,0-3-12,1 3 1,4-7-1,-5 7 0,2-3-30,-2 3 0,-3 1 30,3-1 1,2 0-170,-2 0 1,0 6 184,-4-1 0,-1 0 0,0-5 0</inkml:trace>
  <inkml:trace contextRef="#ctx0" brushRef="#br0" timeOffset="3118">3807 897 7569,'8'0'-288,"1"5"-58,-5 0 0,-2 6 288,3-1 1,-3 0 68,-2 4 0,-7-2 5,-3 8 0,-3-3-22,-1 3 1,-1-2-1,0 7 1,0-6-53,1 6 0,-1-2-8,0 1 1,1 4-157,-1-4 222,0-2 0,1 12 0,-1-3 0</inkml:trace>
  <inkml:trace contextRef="#ctx0" brushRef="#br0" timeOffset="508">1470 588 7569,'15'-5'-168,"-1"0"-83,-5 1 221,4 4 0,-12-2-269,4-3 279,-3 3 148,-2-4 0,-7 8-93,-2 2 0,-9 0-12,-2 5 1,-5 1-15,6 5 1,-6 0-10,6-1 1,-1 1-10,5 0 0,1 1 42,-1 4 0,0-4-80,1 4 0,6-2 66,3 1 1,3-2-31,2 2 1,0-3 14,0-1 1,2-2-23,3-3 1,3 3 14,6-3 1,3-2 0,2 2 0,4-7-30,7 2 1,1-5 33,3-5 1,3-3-16,8-7 1,-8-1 8,-3-4 0,-4-3-1,-6-6 1,-2 0-9,-8-1 1,1 1 28,0-1 0,-7 1-13,-3 0 1,-5 1-6,-5 3 0,-3 4-75,-7 6 1,-8 2 70,-6 4 1,-2 2-170,-9 7 0,6 0 95,-5 0 0,1 7-71,-1 2 0,8 0 46,7 0 1,6-4 104,-2 5 0,4 0 0,1 5 0</inkml:trace>
  <inkml:trace contextRef="#ctx0" brushRef="#br0" timeOffset="692">1676 544 7569,'8'7'-1288,"-1"1"1147,-7 7 1,1-1 167,4 1 1,-3 0 49,3-1 0,-4 1-8,-1 0 0,0-5-67,0-1 0,5 1-3,0 5-129,7 0 1,-9-1 29,7 1 100,-1 0 0,6 6 0,0 2 0</inkml:trace>
  <inkml:trace contextRef="#ctx0" brushRef="#br0" timeOffset="1017">1940 926 7569,'0'15'-184,"0"0"19,0-1 0,-1 6 134,-4 0 1,-3 6-10,-7-2 1,0-1-2,1 2 10,-1-1 0,0 6-23,1-1 1,-3 5 65,-2 1 0,2-1-172,-2-5 1,2 1 50,3-1 0,1-6 109,3-4 0,-3 4 0,5 0 0</inkml:trace>
  <inkml:trace contextRef="#ctx0" brushRef="#br0" timeOffset="9065">544 2176 7569,'0'14'-1038,"0"1"854,0 0 190,0-7 1,0 0 15,0-3 0,2-3 6,3 3 1,-2-5 40,7-5 0,-2 1 6,2-5 1,3 4 6,-4-5 1,6-1 3,5-9 1,-4 2 33,4-7-73,-4 1 1,4-5 28,-1-1 0,6 1-15,-6-1 1,3-4-50,-3 0 0,-3-5 53,4 4 0,-5 3-104,-5 7 0,1-1 84,-6 6 1,1 1-174,-1 4 46,-3 0 0,3 2-38,-10 4 99,3 2 1,-11 9 35,3 3 0,-3 4-2,-1 11 1,-3-2-16,-2 6 0,1 3 5,-7 7 1,7 2 6,-1 3 1,2 8-7,3-3 0,-1 2 20,0-7-18,7 4 1,0-7 1,3 3 1,3-3-4,-2-7-5,8 1 0,0-7 1,6-4 0,1-3 4,9-1 0,-2 0 0,6 0 0,-1-7-4,1-3 1,9-4-4,-4-1 1,-1 0-12,-3 0 16,-1-6-3,-1-2 1,3-7-76,-6 0 75,6 0-49,-10-6 1,12 3-6,-3-6 0,-3 1 34,3-2 1,-7-2-6,1 2 0,3 4 29,-3 1-22,1-3-2,1 7 1,-5-3 35,4 9-40,3-3 7,-7 4 1,5 0-38,-6-1 36,0 7-140,0-4-234,-1 7 392,1 0 0,0 7 0,-1 1 0</inkml:trace>
  <inkml:trace contextRef="#ctx0" brushRef="#br0" timeOffset="9365">1588 2323 7319,'0'14'-512,"-7"-4"469,-3 0 0,2-5 107,-2 5 0,-4 0-122,-6 4-32,-6 8 113,10-6 0,-11 10-139,8-6-15,-1 6 104,-1-3 1,5 6-75,-4 0 0,4-6 101,1-3 0,0 3 0,1 0 0</inkml:trace>
  <inkml:trace contextRef="#ctx0" brushRef="#br0" timeOffset="9736">2161 2308 7569,'-2'10'-140,"-3"0"0,-4-1 162,-11 6 0,4-2-19,-4-3 1,2 1-278,-1-6 156,2 7 25,-4-11 0,1 6-54,1-7 199,6 0-38,0 0 1,6-7 3,-3-2 0,4-4 34,6-2 1,0-1-14,0-4 0,1-3-37,4-6 0,3-2 16,7-4 0,5 4-92,-1-3-21,7-4 78,-3 7 1,7-9-66,-1 5 1,-3-1 10,4 2 0,-9 8-248,8-3 319,-3 9 0,4-8 0,-1 5 0</inkml:trace>
  <inkml:trace contextRef="#ctx0" brushRef="#br0" timeOffset="10565">2337 1617 7569,'8'0'-905,"6"0"813,-13 0 1,12-1 87,-3-4 1,-2 1 50,2-5 0,0 4 7,5-5 0,-1 7 37,1-2 1,0-2 7,-1 2 1,3-4 56,2 4-95,-2 0-25,4 5 1,-2-5 134,1 0-94,0 0-58,1 5 0,-5 0-44,4 0 0,-4 0 39,-1 0 1,-5 0-6,-1 0-30,1 0-8,-2 7 0,-1-4 6,-7 7 0,0-5-9,0 4 0,-2-4-39,-3 5 65,4-7-2,-12 10-1,11-4 1,-11 5 4,3 1 0,2-5-2,-2 0 1,5-2 4,-4 1 0,4 5 3,-5-5 0,5 3-7,-5-2 1,5 3 2,-5-4 0,7 0-33,-2 0 34,4 1-2,1-2-5,-7 5 7,5-4 1,-4 0-1,6 1 0,0-7 6,-7 4-47,6 0 39,-6-6 2,7 6-73,0-7 62,7 0 4,-6 0 1,8 1 16,-5 4-1,-2-3-6,5 11 0,-9-5 5,-3 7 0,2-5-76,-7-1 64,7 1 6,-10-2 0,11 1 7,-3-5-11,4-2 3,1 5-1,0-1-2,0-4-1,0 4 6,6-6 29,2 0-32,7 7 4,0-6 0,-6 6 115,1-7-113,-7 7 17,11-6 1,-13 7 4,4-3 1,-2-2-21,2 7 0,-3 0 3,3 5 1,-4-1-12,-1 1 1,-4 6-3,-1 4 0,-7-2-7,2 1 15,-3 1-2,-1 4 0,4 5-37,0 1 32,-6-1-1,-1 2 0,-6-2-2,4 10 0,1-3-53,-7 8 0,1-3-122,-5-2 1,-7 0 179,-4 0 0,-9 0 0,-3 0 0</inkml:trace>
  <inkml:trace contextRef="#ctx0" brushRef="#br0" timeOffset="11388">441 1544 7514,'-1'10'-63,"-4"-1"92,-4-5 31,-5 9 0,-1-12-317,0 4 111,-6 3 40,5 1 0,-7 0 17,3 1 0,4-5 243,-4 5-86,4 0 1,1 4 54,1 1-72,5 0 0,-2-1-64,6 1 69,0-7 12,5-1-88,0-1 73,0 3-72,7-1 0,1-2-98,7-6 0,1 0 104,4 0 0,-2 0-212,6 0 240,-6 0 0,3 5 3,-6 0 141,-7 6-170,5-2 5,-11 5 1,4 1 53,-6 0-39,-6-1-4,-2 8 0,-5 1 13,3 6 1,-3-5 7,3 1 0,-3-1-5,-2 6 0,0-6 29,1 1 0,-1-2 63,0 1 0,1-1-33,-1-3-57,0-4 1,1 5 33,-1-6-73,0 0 0,5-1 25,1 1 1,4 0-6,-5-1 0,7-4 19,-2 0-27,-3 0-34,6 4 1,-5 1 5,7 0 36,0 0-3,0-1 0,0-4-14,0 0 14,-6 0-2,4 11 0,-9-5-1,6 4 1,-5 1 17,5-1 1,-5 6 2,5-2 0,-4-2 1,4-3 0,-2 2 3,2-1 0,4 0-27,-4-6 12,3 1 1,2 0 1,0-6-113,0 1 110,7-6-80,1 9 0,11-12-136,1 4 0,11-2 31,-1 2 1,2-3-354,-2 3 531,5-4 0,3-1 0,6 0 0</inkml:trace>
  <inkml:trace contextRef="#ctx0" brushRef="#br0" timeOffset="5872">5601 735 7569,'0'15'-502,"0"0"0,-2-1 564,-3 1-25,3 0 1,-11-5-39,3-1 1,-3 0 38,-1 0 0,-1 3-53,0-7 0,1 0 80,-1-5-89,0 0 1,2-2 46,3-3 1,-1 0 26,6-10 0,0 2-45,5-11 1,7-1-4,2-4 1,5-5-92,0-1 1,1-5 63,0 0 0,-1 3-89,1-2 1,-2 6 62,-3-1 1,3 4-42,-3 6 1,1 2 43,-1 8 48,3-1 0,-5 7 0,7 1 0</inkml:trace>
  <inkml:trace contextRef="#ctx0" brushRef="#br0" timeOffset="6429">5703 985 7569,'9'0'-358,"4"0"-415,-4 0 630,5 0 1,0 0 131,1 0 1,0 0 19,-1 0 0,1-1-5,0-4 1,-1 1 184,1-5-165,0-1 0,-5-5 12,-1 0 0,0 6-5,0-1 0,3 0-4,-7-5 1,0-1 8,-5-4 0,0 4-78,0-4 0,0 9 73,0 1 1,0 0-82,0-4 0,0 4 43,0 0 0,0 5-10,0-5 0,-2 5 2,-3-4 0,3 4 14,-2-5 1,2 5-2,2-5 1,0 0 1,0-4 2,0-1 1,5 0-3,0 1 0,5-6 1,-6 0 0,8 1-5,-2 4 0,-2-4-1,2-1 0,-1-5 4,6 6 1,-5-6-1,0 6 0,-5-6 1,4 6 0,-5-3-1,1 3 0,-4 3 0,-1-4-1,0 4 1,-6 1-51,-4 0 0,-8 5-1,-2 1 0,-1 5-7,1-1 0,-2-3-113,-8-2 173,7-3 0,-4-1 0,4-1 0</inkml:trace>
  <inkml:trace contextRef="#ctx0" brushRef="#br0" timeOffset="8029">6394 838 7222,'8'7'-476,"-1"1"0,-14 13 563,-2 4 6,-4 2 0,-7 3-126,0-1 0,-6 2 63,2 3 1,-2 2-191,1 4 1,-3 0 159,4-5 0,-4 6 0,-1-4 0</inkml:trace>
  <inkml:trace contextRef="#ctx0" brushRef="#br0" timeOffset="4526">4395 515 7569,'-6'8'-760,"4"5"0,-11-10 860,3 7 0,2-5-22,-2 5-103,7-7 31,-10 10 0,10-5-18,-7 7 0,7 0 65,-2-1 0,3 1-59,2 0 1,0 4 48,0 1 1,0 0-37,0-6 0,0 6-33,0-1 1,0 1 6,0-5 1,7-5-5,2-1 1,0-5 10,0 1 1,6-4 7,5-1 0,6-1-2,-2-4 0,-1-5-6,2-10 1,-3 2 51,3-6 0,-4-1-26,-6-4 1,-2-1 7,-3 1 0,-2 0 7,-3-1 0,-4 6 38,4-1-60,-10 7 1,-3-8 1,-6 7 1,-1 1-21,0 8 0,-4-2-5,-1 7 1,-5 1-21,6 4 0,-6 0-9,6 0 0,-2 1 37,1 4 8,4-3 0,1 11 0,8-5 0</inkml:trace>
  <inkml:trace contextRef="#ctx0" brushRef="#br0" timeOffset="4727">4513 500 7569,'14'0'-1526,"-5"0"1490,4 0-14,-12 7 177,12 1-81,-11 6 1,6-4-90,-3 0 1,2 0 5,2 5 1,6-1 83,0 1 0,1 1-58,9 4 0,-1-4 57,6 4 1,-1-4-21,0-1-26,1 0 0,-1 6 0,1 2 0</inkml:trace>
  <inkml:trace contextRef="#ctx0" brushRef="#br0" timeOffset="5036">5071 750 7569,'9'0'-220,"-3"7"188,-6 1 1,-5 6-198,0 1 0,-6 5-5,1-1 167,-3 7 1,-2-4-28,1 2 1,0 4 115,5-4 0,-4 4-115,3 2 1,-3-3 100,-2-2 1,2 1-9,3-6 0,-3 6 0,5-3 0</inkml:trace>
  <inkml:trace contextRef="#ctx0" brushRef="#br0" timeOffset="7331">4336 133 7569,'0'-9'-789,"0"3"0,0 8 806,0 2 1,-4 0 78,-1 6-85,0-1 0,0 1 71,0 0-63,-7 0 1,9 4 34,-7 1 0,6-5-9,-6 0-19,6 0 1,-7 4-14,6 1 1,-5-5 12,5 0-57,1-1 1,4 6 48,0 0 0,0-6-50,0 1 1,0-5 39,0 5 1,0 0-42,0 4 1,0 1 29,0 0 1,0 0-5,0-1 0,0 1 11,0 0 0,-5 1 1,0 4 1,-2-4-4,2 4 1,4-4 1,-4-1 0,3-1 21,2 1 1,-2 0-21,-2-1 0,2 1 57,-3 0-53,3-1 1,2 1 39,0 0 0,0-5-35,0-1 0,0-4 60,0 5 0,0-5-47,0 5 1,0-5 0,0 5 0,0-1-14,0 6 1,0-5 15,0 0 0,0-1-61,0 6 1,-4-5 54,-1 0 0,-5 0-62,5 4 1,-5 1 38,5 0 0,0-6-29,5 1 24,0 0 1,0 5-2,0-1 1,0-4-2,0 0 7,7 0 0,-1 5 10,4-1 1,2 1-11,-7 0 1,-1-1 48,-4 1 1,0 0-48,0-1 1,0 1 2,0 0 0,-4 1-14,-1 4 0,-5-4 25,5 4 50,0-4-51,5-1 25,0-1 0,7 0-30,2-5 1,4-2-10,2-7 0,1 0-28,4 0 0,-4 0-1,4 0 1,-4 0-38,-1 0 1,1 0-123,4 0 1,-4-5-286,4 0 471,-4-6 0,-1 9 0,0-5 0</inkml:trace>
  <inkml:trace contextRef="#ctx0" brushRef="#br0" timeOffset="12165">3087 2308 7569,'0'16'-475,"0"4"235,0-4 157,-7 6 1,4-8 62,-7 1 0,5 1 20,-4 4 1,-1-2 0,-5 6 0,-1-1-45,-4 2 0,4 2-6,-4-2 0,2 1-155,-1-1 11,2-4 194,-4-6 0,6 6 0,1 2 0</inkml:trace>
  <inkml:trace contextRef="#ctx0" brushRef="#br0" timeOffset="12675">3748 2043 7241,'0'9'-317,"-6"4"155,-2-5 94,0 0 0,-5 3-1,3-6-19,-3 7 88,4-11 1,-4 13 2,4-5 0,2-1 14,2 2 1,2-2-4,-2 2 0,3 3 8,-3-3-7,4-3-13,1 6 1,0-10-93,0 7 98,0-7-33,0 10 1,6-10-164,4 7 188,3-7-23,2 11 1,1-13-9,4 4 1,-2-3 13,6-2 1,-1 0-6,2 0 0,1-5 217,-7 0-211,1-7 0,-5 4 0,-1-11 118,1-1-109,-7 0 34,5-1 0,-11 3 3,3-6 1,-3 6-23,-2-2 0,-2 4-6,-3 1 0,-3 5-5,-7 1 0,-4 5-6,-1-1 0,-5 4-190,6 1-4,-7 0 203,9 0 0,-10 6 0,4 2 0</inkml:trace>
  <inkml:trace contextRef="#ctx0" brushRef="#br0" timeOffset="12857">3895 2073 7569,'15'2'-146,"0"2"0,-7 5-185,-3 5 1,-2-4 81,2 0 241,-3-7 1,4 10 0,-1-10-186,0 7 169,13 0-32,-15-2 0,22 0-82,-11-3 0,6-3 138,0 3 0,9 3 0,9 0 0</inkml:trace>
  <inkml:trace contextRef="#ctx0" brushRef="#br0" timeOffset="13106">4395 2146 7569,'0'15'-587,"-6"0"428,4-7 0,-9 5 3,6-3 1,-7 8 142,2 1 0,-3 3-35,-1-3 77,-1-2-39,7 10 1,-5-9 2,3 7 0,-3-6-17,-2 6 0,-3-7 24,4 1 0,-4 4 0,9 0 0</inkml:trace>
  <inkml:trace contextRef="#ctx0" brushRef="#br0" timeOffset="13785">4557 2146 7569,'15'0'-168,"-1"0"221,1 0-120,-7 0 1,5 0-67,-3 0 0,5-8 153,4-6 1,-2-3-65,2-7 0,2-1 61,-1-4 0,5-6-132,-6 1 1,2 0 84,-1 5 60,-4-1-7,6 1 0,-13 6 189,1 3-170,-7 4-111,4 1 78,-7 1 1,-2 0-30,-3 5 1,-3 2-8,-6 7 0,4 0-11,0 0 58,0 7-7,-5-6 0,1 12-91,-1-3 86,7 3-23,-5 2 0,11 1 3,-3 4 0,-1 1 8,1 4 0,0 7 6,5-2 1,-5 4 0,0 0 1,0-3-1,5 4 1,0 0-3,0 0 0,0 4-3,0-5 1,5-1 3,0-9 1,8 3-4,2-8 1,0 1 164,4-6-155,4 1 73,-13-7-32,16-1 1,-16-7-61,9 0 1,-2-7 1,-3-2 1,-4-9-5,0-2 1,0-6-6,4 1 0,-4-1-134,0 2 151,-7-4-2,10 5 0,-11-1-85,3-1 60,3 7-34,-6-3 0,6 6-16,-3 0 0,-4 1 14,4-1 1,3 7-2,2 3 0,-2-2-139,2 3 9,0-1 194,5 5 0,-1 0 0,1 0 0</inkml:trace>
  <inkml:trace contextRef="#ctx0" brushRef="#br0" timeOffset="14257">5498 2264 7569,'0'8'-320,"-2"5"258,-3-3 0,2 0-140,-7 5 0,0-4 125,-4 9 1,-3-4-38,-2-1 0,2 4 21,-2 1-12,2 6 113,3-10 0,-1 10-156,0-6 148,1 0 1,-1-6-1,7 7 0,-5-4 0,4 4 0</inkml:trace>
  <inkml:trace contextRef="#ctx0" brushRef="#br0" timeOffset="14657">6012 2161 7569,'0'15'-502,"-5"-1"-1,0 1 1,-6 0 331,1 0 276,-3-1-145,-2 8 1,2-6 117,3 3 25,-3-2-126,5-3 0,-6 0 204,-1-5 14,0 4-148,0-4 1,1-1 100,-1-3 0,5-4-126,0-1 1,1 0 22,-6 0 0,2-3-34,3-7 0,-1 0-16,6-9 1,0-4-148,5-2 182,0-2-14,0-9 0,6 5-147,4-4 117,3-2-51,2 6 0,5-5-224,-1 6 289,7-5 0,-3 4 0,7-5 0</inkml:trace>
  <inkml:trace contextRef="#ctx0" brushRef="#br0" timeOffset="15335">6188 2617 7228,'10'0'-511,"0"0"1,-5-5 510,5 0 38,-7-6 0,8 2 82,-6-5 1,5 4 35,-5 0-120,0 0-9,2-4 0,-6 4 41,4 0-30,-3 0-36,4-5 1,-4 1 1,4-1-9,-6 0 0,0 1-1,0-1 0,0 0-86,0 1 103,0-1-3,0 0 0,0 0-60,0 1 50,0 6 4,0-5-21,0 4 16,0-5 3,0 6 2,0-6 0,0 11-2,0-7 1,0 7-2,0-10 2,0 11 0,0-11-3,0 12 3,0-12-13,0 4 1,5-5-1,0-1 0,5-1 0,-5-4 0,6 2-3,-1-6 1,-2-1 10,2-4 0,-2-1-1,2 1 0,-2 1 3,-3 4 1,-3-2 1,3 6 0,-4 0 12,-1 6-17,-6-1-53,-2 0 0,-7 7-7,0 3 1,0-1 14,1 1 1,-6 0-86,1 5 0,-1-5 135,5 0 0,-6-6 0,-2 3 0</inkml:trace>
  <inkml:trace contextRef="#ctx0" brushRef="#br0" timeOffset="16233">3660 1588 7569,'-6'8'-876,"4"5"750,-4-11 0,-1 4 170,-3-6 1,2 0-41,-2 0 0,2 2 14,-2 3 52,-3-4 11,5 6 14,-7-7-35,1 6 1,-1 3-75,0 5 31,7-6 1,-5 6-13,3-5 0,2 4 0,0 2 1,1 0 0,2 0-11,5-1 0,0 1-5,0 0 1,0-1-28,0 1-9,7 6 43,1 2 1,7 0-2,0-3 0,-2-2 3,-4 1 0,3-3-3,-7 4 37,0 3-34,-5-7 1,0 12 0,0-10 0,0 6 1,-7-4 5,-3 5 1,-3-3 2,-1 3 0,-1 3 43,0-4 0,-1-1 6,-4 2 1,2-3 50,-6 3-94,6-4 1,-3-3-13,6-3 1,5 3 7,0-8-22,7-4 0,-4 2 41,7-3-8,0-3-26,0 4-9,7-6 0,-4 0-34,7 0 51,-7 7-3,4-5 0,-2 11-11,0-4 11,0 4-2,-5 9 0,-2-4-1,-3 6 0,3 1 20,-2 4 0,2-1 3,2-4 0,0 4 98,0-3-114,6-4 2,-4 0 1,11-1 223,-3-1-214,9 1-7,-2-5 1,4-6 6,-6 1 0,-1-2-49,1 2 0,-5 2-270,0-8-21,-7 1-260,10-5 583,-11 0 0,4 0 0</inkml:trace>
  <inkml:trace contextRef="#ctx0" brushRef="#br0" timeOffset="18060">6277 2823 7569,'14'-9'-76,"1"3"0,-5 6-42,0 0 0,-5 0 43,4 0-34,-5 0 0,9-2 113,-3-3 0,-2-1-51,1-4 0,1-3 131,5 3-49,0-3 0,-1-2 45,1 1 1,1-1-30,4 0 0,-4 1 30,4-1 1,1-5-28,-1 1 1,-1-6 33,-4 6 1,-2-1-21,-3 5 1,1 1-62,-6-1 1,0 0 22,-5 0 1,0 6-78,0-1 1,0 5-16,0-5 1,-6 2 83,-4-2 1,2-1-33,-2 6 0,2-7 15,-2 3 0,-3 0-18,3 0 1,3-1 12,3-5 0,-3 0-10,2 1 1,0-1 4,5 0 1,0-4 7,0-1 1,12-6-26,2 2 0,6-4 23,0-2 0,-2 1-11,6 0 1,-6-6 5,2 1 1,-4 1 1,-1 9 1,-6-2 0,1 6 1,-6 1 0,0 4 0,-2 0 4,-2 0 0,0 6-7,0-1 1,-5 5 29,0-5 1,-1 7-25,1-2 18,3-3 1,-6 0-17,3-7 0,3 0-2,-2 1 0,2-6-36,2 0 1,5-6-81,0 2 1,0-2-142,-5 1 1,0-1-63,0 6 316,-13 1 0,-4 4 0,-12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41.8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426 205 5827,'0'8'92,"0"-2"-45,0-6 3,0 7 45,0-6 190,0 6-232,-6-1 0,3 1 63,-7 3-96,0 3 15,-5-5 0,2 2-68,3 0 1,-3-7 99,3 2-78,-3-4 34,-1-1 0,1-6-41,3-4 0,3-3 25,7-2 0,0-1-24,0-4 1,0 4 0,0-4 1,5-1 19,0 2 1,2-1-12,-2 5 0,-2-3 10,7 4 1,-2-4-9,2 8 0,3-3 6,-4-2 1,0 7-5,0 3 1,1 2 0,5-2 1,0 3 0,-1-3 1,1 5 20,0 5 1,-2-1-20,-3 5 1,1 6 87,-6 5 0,0 6-80,-5-2 1,0 9 59,0 1 1,-7 10-50,-3-4 0,-3 10 5,-1-6 1,-6 4 1,1-4 0,-3 0 2,3 0 0,-4 0-6,-7 0 1,1 0-4,0 0 0,-1 0-52,1 1 1,-5-6 49,-1 0 1,3-5-47,7 5 0,-1-6 38,6 1 1,6-8-31,4-1 1,7-7 39,-2 2 0,3-9 2,2-1 0,2-7-21,3 2 1,9-3 0,11-2 0,4 0 8,5 0 1,4-5-2,6 0 1,-1-7 3,-4 3 0,-3-5-2,-7 0 0,-1 4-109,-4 0 0,-2 5 102,-8-5-366,1 7 76,-7-3 1,-1 7-35,-7 4 320,-7 10 0,-8 14 0,-7 9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0:42.7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1103 7569,'8'0'0,"0"0"0,-3 0 0,-4-2-139,4-3 0,2 2-359,-2-7 431,0 0 0,0-6 97,0-4 1,1 4 4,-1-4 1,-3-2-1,2-3 1,3 1 0,-2-6 0,5 4-37,-5-8 1,4 1 43,-4-1 0,7 1-97,-2-6 0,-2 5 32,2-6 1,-7 8-100,2-2 0,-4-1-35,-1 6 1,0-2-74,0 11 229,0-6 0,0 10 0,0-5 0</inkml:trace>
  <inkml:trace contextRef="#ctx0" brushRef="#br0" timeOffset="393">427 691 7569,'0'15'-987,"-2"-5"909,-3-1 0,2 0 128,-7 0 0,0 5-28,-5-5 1,1-1-2,-1 2 0,-1-5 8,-4 5 1,4-7-5,-4 2 1,4-3 84,1-2-84,0 0 1,1 0 61,-1 0 0,-5-7-51,1-3 0,-1-3 2,6-1 0,-1-3 6,0-2 0,0-4-87,1-7 1,1 1 85,3 0 1,2-7-101,3-3 0,3-4 29,-3-1 1,4-2-100,1-3 1,0-1 32,0-4 0,0 0 39,0 10 0,0 1-269,0 9 323,-7 9 0,-1-9 0,-7 11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08:52.1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1500 721 7407,'0'8'-1135,"0"-1"1594,0-7-291,7 0 59,-6 0 522,6 0-702,0 0 0,-4 0-31,7 0 1,-6-7-4,6-3 1,0-3-21,5-2 0,1 1-7,4-1 1,-4-5-34,4 1 1,1-6 55,-2 6 0,8-7-188,-3 1 166,4 4-13,-5-7 0,6 7-13,1-4 0,-1-1-8,5 7 1,4-6-4,1 6 1,-1 1 52,1 8 0,-12-2 1,3 8 1,-9-1 224,4 5-192,-7 0 1,3 5 41,-6-1 1,-7 8-53,-3-2 1,-4 4 14,-1 6 0,0-2-34,0 6 0,0-4-2,0 5 0,-6-8-7,-4 3 0,-2 1-13,3-1 1,-4 0-32,3-6 1,-3 1 48,-2 0-157,0-1 142,1 1-26,5-7 1,1-1-53,3-7-43,4 0-63,-6 0 1,14-5 166,3 0 0,3-7 122,1 3-141,8-4 7,-6-2 1,5 2 24,-6 3 1,0-3 6,-1 3 0,1-1 0,0 1 0,-1-1 4,1 6 1,-5-5-4,0 5 0,-5 0 49,4 5 21,1 0 101,5 0 6,-7 7-159,5-6 0,-11 12 157,3-3-148,-4 3 8,-1-5 1,0 5 6,0-3 0,0 3-6,0 2-22,0 0 0,0-1-12,0 1 1,2 0-103,3-1 1,-4-4 106,4 0 0,10 0 0,1 4 0</inkml:trace>
  <inkml:trace contextRef="#ctx0" brushRef="#br0" timeOffset="1141">6086 89 7569,'9'0'0,"-1"0"-395,-3 0 189,-4 0 104,6 0 264,-7 6 1,0-2-126,0 5 0,-7 1 3,-3 5 0,2-4 30,-2 4 1,1-4 83,-6 9 1,0 1-8,1-1-99,-1 6 3,-6-3 1,3 6 200,-7 1-164,1 6-48,-6 1 0,-4 6 27,0-4 1,-1 3-26,6-2 0,0-5-12,-1 0 1,2-6 8,4-4 0,3-4-93,6-6 0,0-7-67,1-3 1,4 1 18,0-1-60,7 0 130,-10-5 0,11-7-16,-3-2 1,4-6 61,1-5 1,0-3 3,0-6 0,0-7-91,0-3 0,0 0 5,0-5 0,1-2-47,4-8 1,-3 8-157,3 7 1,-4 2-292,-1-3 351,0 4 0,0 7 211,0 0 0,0 6 0,0 2 0</inkml:trace>
  <inkml:trace contextRef="#ctx0" brushRef="#br0" timeOffset="2326">5910 1265 7432,'0'8'-339,"0"-2"741,0-6-228,7-6-153,1-2 3,6-7 1,1 0 18,0 1 0,4-6-15,1 0 1,1-4-69,-1 4 1,-4-6-35,4 2 108,3 3-11,-7-7 1,12 10-149,-4-7 141,-3 7-17,7-3 0,0 6-6,6 1 0,1 6 18,-6 3 0,-5 3 1,1 2 0,-7 0 31,2 0 1,-4 2 78,-1 3 0,-7 3-75,-3 6-22,3 1 1,-7 0 0,4 6-115,-10 4 123,4-4-49,-12 7 1,5-7-3,-7 3 0,5 2 9,0-6 0,0 0-13,-4-6 0,4-1-50,0-3 10,7 3-59,-4-5 108,7 1-13,-6-3-344,4-6 169,-4 0 145,12-6 1,2-3-9,7-5 0,0 4 5,-1 0 0,1 0 0,0-4 1,1 4-9,4 0 0,-4 7 162,4-2-150,-4-3 21,-1 6 0,-1-5 119,1 7 34,-7 0-89,5 0 0,-6 7 71,3 3 0,1-2-56,-6 2 0,2 0 11,-3 4 0,-2 1-30,3 0-10,-3-1 0,-1 1-113,4 0 119,-3-7-8,4 5 0,-6-5-15,0 7 0,0 0 0,0-1 0</inkml:trace>
  <inkml:trace contextRef="#ctx0" brushRef="#br0" timeOffset="3776">8571 1088 6365,'8'0'391,"5"0"-342,-5 0 1,2-1-75,0-4 0,-1-5 87,6-10 0,1 2 5,4-6 1,-2-1-15,6-4 0,1-2 112,4-3 0,1-2-122,-1-3 0,2-9 2,3 4 0,-3-10-26,4 0 1,-6-9-129,-4-6 1,-4 4 39,-6 1 1,-7 5 68,-3 5 0,-7 4-267,-8 6 0,-1 6-1,-14 4 268,1 3 0,-6 8 0,1 2 0</inkml:trace>
  <inkml:trace contextRef="#ctx0" brushRef="#br0" timeOffset="4387">8615 691 7569,'9'9'-162,"1"-4"-117,-7 3 179,11-7 164,-6 6 0,6-7-23,1 0 0,0 0-134,0 0 142,-1 0 0,7 0-42,4 0 1,3 0 18,1 0 0,7-5 2,3 0 0,10-6-66,5 1 1,3-3 62,2-2 0,0-5-112,0 1 1,1-7 103,4 1 0,1-2-29,4-3 0,-6 1 11,-9-1 1,-10 1 121,-9 0 1,-11 1-42,-4 3 1,-10-1 38,-5 7 1,-7-3-113,-8 3 1,-13 7-4,-16-2 3,-17 2 0,3 4-65,-11 3 1,-5 3 5,6 2 0,-6-4-155,10-1 1,-4-5 67,-6 5 0,-3-2-89,3 2 0,4 4 1,0-6-1</inkml:trace>
  <inkml:trace contextRef="#ctx0" brushRef="#br0" timeOffset="5985">10011 1235 7569,'0'9'347,"0"-3"-427,0-6 180,0-13 0,-2 3-49,-2-9 1,0 1 51,-6-2 0,6 0-115,-6-9 1,6 1 63,0-11 0,2 2-184,2-3 0,0-4 74,0 0 1,2 3-255,2-8 1,11 7 35,10-7 1,2 3-67,3 2 0,6 5 342,3 0 0,3 6 0,3-3 0</inkml:trace>
  <inkml:trace contextRef="#ctx0" brushRef="#br0" timeOffset="6855">11202 530 7569,'0'15'-33,"0"-1"62,0-6 1,0 5 130,0-3 1,0-2-70,0 2 0,0 0-49,0 5 0,-5-1-207,0 1 1,-5 0-33,5-1 146,-6 1 0,7 0 102,-5 0 1,0 1 13,0 4 1,-4-4-21,3 3 1,-3 3-14,-2-3 1,0 6 29,1-6 0,-1 6-2,0-6 0,1 6-96,-1-5 1,0 1 3,0-2 0,2-2-29,4 2-14,-4-2 83,4-3 0,0-5-18,-1-5 4,7-2 1,-6-2 0,4 0 1,2 0 8,-7 0 1,7-6-59,-2-4 0,-3-8 52,-2-2 1,2-6-4,-2 2 1,7-6-132,-2-4 1,-3 3 74,-2-3 1,2-2-93,-2 1 1,0-4 65,-4 5 0,-1-1-184,0 6 1,1 0-131,-1-1 401,7 7 0,-12-4 0,4 4 0</inkml:trace>
  <inkml:trace contextRef="#ctx0" brushRef="#br0" timeOffset="7595">11143 1368 7569,'0'8'-1,"0"5"0,1-11 61,4 2-12,-3-2-278,5-2 177,-7-6 1,1 2 10,4-6 0,-2 1 72,7-6 0,-5 0-40,5 1 0,0-1 10,4 0 0,1-4-33,0-1 1,4-5-4,1 6 0,1-6 54,-1 6 1,-4-1-60,4 5 0,-2 1 51,1-1 1,-1 2-70,7 3 0,-7 4 48,1 6 1,-7 1 37,-2 4 0,-6 5-16,6 10 0,-6-2 7,0 6 1,-4-4 42,-4 4 0,-3-4-51,-3 4 1,-1-6 50,6 2-42,-7 3 0,6-7-16,-4 4 0,2-11 38,3-4-199,3-3-5,-4-2 1,12-7 49,4-2 1,3-3 77,2 2 0,-5-3-48,0 4 1,-1-3 17,6 2 75,0-3-14,-1 12-29,1-6 25,0 7 29,0 0 1,-2 2 107,-4 3 1,0 1 85,-5 4-203,-2 3 1,10-5 42,-8 7-22,1 0-12,-5-1-33,7-6 0,-6 5-81,4-3 1,2-2 118,-2 2-26,6 0 0,-3 5 0,7-1 0</inkml:trace>
  <inkml:trace contextRef="#ctx0" brushRef="#br0" timeOffset="7938">12010 1353 7569,'15'0'0,"0"-2"-453,-1-3 257,-6 4 0,7-12 140,0 3 0,-1-10 189,6-4 0,3-10-99,1-6 0,3-7 18,-3-2 1,2-5-155,-6 5 103,6-6 1,-10 4-63,4-3 1,-5 0 25,-6 10 1,-2-7-412,-7 12 446,-13 0 0,-4 3 0,-12-1 0</inkml:trace>
  <inkml:trace contextRef="#ctx0" brushRef="#br0" timeOffset="10038">15185 1044 7569,'7'15'-169,"-6"-7"400,6 5 69,-7-11-321,0 4 19,6-6 0,-4-6-30,3-4 0,-3-3 94,-2-2 1,4-1-77,1-4 1,5-3 61,-5-6 0,6 0-170,-1-1 0,2 1-40,-3-1 0,5 1-45,-5 0 0,4-1 25,2 1 1,-5-1 99,0 1 0,-2 5 82,2-1 0,3 7 0,-5-3 0</inkml:trace>
  <inkml:trace contextRef="#ctx0" brushRef="#br0" timeOffset="10346">15611 941 6106,'9'7'1253,"-3"-5"-1173,-6 4 1,0-22-49,0-4 0,0-3-71,0 9 0,0-8-117,0-2 102,0-4 1,5-1-192,0-1 173,0 1 0,0-1-17,0 1 0,1 0-153,-1-1 0,-2 1 242,7 0 0,0-1 0,5 1 0</inkml:trace>
  <inkml:trace contextRef="#ctx0" brushRef="#br0" timeOffset="10647">15802 765 7481,'0'8'283,"0"0"-256,0-3 0,-6-3 66,-4 3 1,-5 1-147,-4-1 0,-4 0-122,-6-5 140,-1 0 1,-1 5-13,-3 0 1,-5 1 93,-10-1 1,-5-3-136,-10 3 0,-3 1 62,-6-1 1,1 5-286,3-5 1,4 2 66,6-3 100,7-2 0,-5 11 0,4-5 1</inkml:trace>
  <inkml:trace contextRef="#ctx0" brushRef="#br0" timeOffset="10940">15832 515 7212,'-15'7'-185,"-4"-6"-93,-1 4 0,-6-3 525,1-2-114,-9 0 1,-2 0-69,-3 0 0,-4 0-57,4 0 1,-8 0-18,-2 0 15,-7 0 1,4 0-100,-7 0 0,7 0 93,3 0 0,3 6 0,2 3 0</inkml:trace>
  <inkml:trace contextRef="#ctx0" brushRef="#br0" timeOffset="11741">16199 1368 7569,'9'8'-277,"4"-2"0,-10-6 307,7 0 0,-5 0 130,4 0 0,1-1-157,5-4 49,6-10 1,-3-3-42,7-6 0,-1-2 41,5-9 1,6 3 50,-1-8 0,2-5-48,-2-9 0,4-3-94,6-2 1,-2-7-61,-2-2 0,-4-4-18,-7-2 1,-8-1-79,-6-3 0,-7 3 144,-8-4 0,-8 11-107,-7 4 0,-13 10-17,-11 5 175,-3 10 0,-1 11 0,7 14 0,12 7 0,12 5 0</inkml:trace>
  <inkml:trace contextRef="#ctx0" brushRef="#br0" timeOffset="12373">16302 883 7569,'0'14'-415,"0"-4"290,0 0-300,0-7 470,0 4 1,5-6 196,0 4 0,2-3-49,-3 3-175,-2-4 1,11-1 88,-3 0 0,8 0-72,2 0 0,6 0 85,-2 0 1,6-5-78,4 1 0,3-3-42,8 2 0,-1 2-2,0-7 0,0 0-14,0-4 0,0-1 13,0 0 0,0-4-16,0-1 1,0-6-48,0 1 1,-1 2 70,-4-1 0,-3 4-8,-7-4 0,-4 1-6,-1-1 0,-10-4 37,0 3 1,-9 2-11,0-1 0,-7 4 3,-7-4 1,-9 6-119,-17-2 1,-4 4 99,-10 1-40,3 7 0,-4-3-80,6 6 0,1-5 26,4 5 0,-3 0-118,2 5 1,3 0 49,-2 0 1,6 0 11,-1 0 0,-1 0 146,6 0 0,-4-6 0,10-3 0</inkml:trace>
  <inkml:trace contextRef="#ctx0" brushRef="#br0" timeOffset="13713">17405 1177 6430,'0'-15'-212,"0"0"341,0 0 1,0-6 242,0-3-229,0-4-83,0-1 1,0-7 115,0-4-196,0 5 20,6-14 0,-3 9-62,7-9 51,-6-3 0,7 6-108,-6-3 0,5 0 89,-5 5 1,4-1 29,-4 10 0,7 1 0,-4 5 0</inkml:trace>
  <inkml:trace contextRef="#ctx0" brushRef="#br0" timeOffset="15673">19227 1279 7569,'15'0'0,"0"0"0,-5-1-60,-1-4 1,1 2-72,5-7 1,0-2 168,-1-7 0,-4-4-16,0-6 1,0-2-94,4-4 1,-1-2 104,-3-7 1,2-1-121,-7 1 1,-1-6 66,-4-4 1,0 3-194,0 2 0,-6 3 212,-4 2 0,-9 0 0,-4 0 0</inkml:trace>
  <inkml:trace contextRef="#ctx0" brushRef="#br0" timeOffset="16482">20447 1059 7569,'0'10'-539,"0"0"343,-6-7 0,-2 5 238,-7-3 25,7-3 1,-10 4-54,3-6 1,-4 2-12,-1 3 0,2-4-43,-7 4 1,3-3 39,-3-2 0,-1 0-112,6 0 1,-4 0 66,4 0 1,-4 0-76,4 0 0,1 1 120,4 4 0,0 3 0,1 7 0</inkml:trace>
  <inkml:trace contextRef="#ctx0" brushRef="#br0" timeOffset="16719">20300 838 7425,'23'0'-244,"-8"2"764,-10 3-626,-4-3 1,-7 4 25,-4-6 0,-8 0-45,-1 0 0,-6 5 79,5 0 0,-6 0-139,2-5 0,3 0 99,1 0 1,-1 0-261,1 0 346,7 0 0,0-7 0,5-1 0</inkml:trace>
  <inkml:trace contextRef="#ctx0" brushRef="#br0" timeOffset="17202">20712 1235 7426,'8'-1'-257,"-3"-4"1,-3-5 303,-2-10 1,5 2-122,-1-6 1,6-1 45,-5-4 0,2-2-10,-2-3 0,1 3-66,4-4 0,1 3 68,-6-3 0,7 4-68,-3-3 1,0 3 48,0 2 55,1-1 0,5 7 0,0 2 0</inkml:trace>
  <inkml:trace contextRef="#ctx0" brushRef="#br0" timeOffset="17642">20771 809 7569,'10'0'-219,"-1"0"-4,1 0 1,5 0 170,0 0 1,-6 0 101,1 0 0,5 0 27,4 0 1,3-5-18,-3 0 1,-1-1 23,7 1 1,-1 2-67,6-7 1,-1 2 3,0-2 0,2-3-29,4 3 0,-9-3 54,3-2 1,-4 0-100,-1 1 0,-2-1 81,-8 0 0,-4 2-42,0 4 1,-7-5 28,2 5 1,-3-4-55,-2-2 1,-7 2 7,-3 3 0,-4-3 2,-6 3 1,0-1-59,-9 1 1,1-1-140,-11 6 1,-5 0 224,-5 5 0,-7 6 0,4 2 0</inkml:trace>
  <inkml:trace contextRef="#ctx0" brushRef="#br0" timeOffset="18428">20991 1823 6518,'8'-8'-302,"1"-5"333,-5 3 0,0 2 82,6-2 1,-6 1-32,6-6-63,-6 0 0,9 0 23,-4 1 1,4-6-13,2 1 1,-5-1-24,0 5 0,0-4 19,4-1 1,1-4-56,0 4 0,-1-5 49,1 6 0,0-2-60,-1 1 0,1 4 25,0-4 0,0 5-29,-1 6 12,1-4 0,0 11 21,-1-3 22,-6 3 1,4 9-18,-7 3 1,0 3 31,-5 1 0,0 3-30,0 2 1,-2-1 78,-3 7 0,2-7-52,-7 1 0,7 3 6,-2-3 1,-2 2 41,3-1-43,-1-4 4,-2-1-72,5-2 80,-4-5-203,6 1 111,0-3-14,6-19 0,1 3 4,3-9 1,3 2-15,-3 3 1,3 0 31,1 5 0,1-3-38,0 7 118,0-6 0,-1 9-73,1-3 1,-5 4 103,0 1 0,-1 0-77,6 0 0,-5 1 184,0 4-183,-1 3 74,6 1 1,-3 4-53,2-4 1,-7 5 91,7 0 0,-2 1-43,3 0 0,-1-2-31,1-4 0,-2 5 12,-3-5 1,3 0-101,-3 0 1,-2-4 90,2 5 0,-5-7-398,4 2 364,-5 3 0,9-6 0,-5 5 0</inkml:trace>
  <inkml:trace contextRef="#ctx0" brushRef="#br0" timeOffset="14523">18316 530 7569,'10'8'0,"0"-3"-229,-7 3 141,3-6 48,-6 4 1,2-1 418,3 0-142,-3 0-284,4 1 140,-12 3-12,-3 5 0,-5 1 8,-1 0 0,5-1-29,0 1 0,1 0-18,-6-1 0,0 3 24,1 2 0,-6-1-122,0 7 0,1-2 112,4 1 1,0 2-65,1-6 0,-1 0 25,0-6 0,2 1 10,3 0-11,-3-1-14,5 1-62,-7-7 1,6-1 74,-1-7 0,7-2-43,-2-3 0,-2 2 32,2-7 1,-6-5-23,1-4 1,2-7-26,-2 1 0,0-3-80,-4-1 0,-1-2 28,0-3 1,5 1-127,1-6 1,0 5-43,0-6 1,-3 8 125,7-3 0,-5 4 137,6 2 0,-8 0 0,4-1 0</inkml:trace>
  <inkml:trace contextRef="#ctx0" brushRef="#br0" timeOffset="15226">18125 1412 7086,'0'8'-633,"6"-2"957,-4-6-205,11 0 0,-6-1-113,2-4 1,5-3 82,-5-7 0,4 0-82,2 1 1,1-6 1,4 0 1,-2-4-30,7 4 1,-6-1 47,6 2 1,-7 2-60,1-2 1,-2-1 33,-3 5 1,1-3-107,0 9 1,-1 2 52,1 2 1,-5 3 23,0 2 1,-7 2 15,2 3 1,-4 3 7,-1 7 0,0 4 48,0 1 1,0 0-60,0-6 0,-4 6 116,-1 0 0,-5-1-96,5-4 0,-2 0 117,2-1-76,4 1-18,-6 0 1,7-7 0,2-2-154,3-6 0,-2-6-64,7-4 0,0-3 124,4-2 1,3 1-69,2-1 0,-2 0 48,2 0 0,-2 1 84,-3-1 0,1 5-65,0 0 0,-6 7 72,1-2 23,0 4 135,5 1 1,-2 1-82,-3 4 0,-4-2-18,-6 7 0,5 0 62,0 5 1,5-1-90,-5 1 1,6 0-38,-1 0 1,-2-2 33,2-4 0,-5 4-335,5-3 81,-7-3 217,3 6 0,-6-11 0,0 4 0</inkml:trace>
  <inkml:trace contextRef="#ctx0" brushRef="#br0" timeOffset="22722">1912 2617 6513,'-8'-8'97,"0"1"25,3 7-34,3 0-7,-11 0 0,5 0-49,-7 0 1,0 5 80,1 0 0,-1 7-57,0-3 1,1 4 7,-1 2 1,0 0-30,0 0 0,1 4-9,-1 1 0,0-1-19,1-4 0,4 5-18,0-1 0,2 2-58,-2-1 0,-1-4 91,6 4 1,0-4-49,5-1 0,0 0 32,0-1 1,0 1-108,0 0 0,1-2 2,4-3 1,4-2 22,5-3 1,7-4 17,4 4 0,3-5-6,1-5 0,2-4 47,3-11 0,-1 2-31,6-6 1,-4 4 95,4-5 1,-8 3-82,-2-3 0,-6-1 79,-8 6 1,-2-4-25,-3 4 1,1-4 99,-6 4 1,-2-4-88,-8 4 1,-3 0 11,-6 6 1,-9 1-183,-7 3 0,-6 3-27,-8 7 162,0 0 0,-6 7 0,-3 1 0</inkml:trace>
  <inkml:trace contextRef="#ctx0" brushRef="#br0" timeOffset="23806">6101 2573 7569,'-6'8'-301,"-3"5"467,-5-3-245,-1-3 1,0 4 95,1-6 0,-3 5-52,-2-5 0,-4 4 37,-7-4 0,1 5-41,0-5 1,-1 5 61,1-5 0,-1 6-70,1-1 1,5 3-23,-1 2 1,7-1 81,-2 1 0,4 0-103,1-1 0,2 6 90,4 0 1,-3 4-20,7-4 0,0 4 10,5-4 0,7 4-1,3-4 0,4 0 17,6-6 1,9-1-19,11-3 1,2 2 96,2-8 1,7 6-86,3-5 0,-4 0 111,-1-5 1,-8-2-57,-2-2 1,-6 0 79,1-6 0,-4 1-74,-6-6 0,-3-1 5,-6-4 0,-2 2-44,-3-6 0,-4 4-3,-6-5 0,0 1-47,0-5 0,-3-1 65,-7 1 0,-1 6-103,-14 3 0,1 4 2,-5 1 0,-7 7-135,-4 3 1,-9 4 77,-4 1 120,2 6 0,-6 9 0,4 8 0</inkml:trace>
  <inkml:trace contextRef="#ctx0" brushRef="#br0" timeOffset="24165">6469 2235 7569,'14'2'-197,"1"2"1,-2 0-327,-3 5 0,-2-4 595,-3 5 1,-3-5 210,2 5 0,-4 0-59,-4 4 1,-6 3-134,-10 2 0,-4 4 31,-11 7 0,-4 1-73,-10 3 1,2 3 18,-7 8 1,5 5-38,-5 4 1,-2 10-287,-7 4 0,27-29 0,-2 1 274,-3 1 1,-1 1-1,2-2 1,0 0-58,1-1 1,0 1-1,1-1 1,0 2-23,1-2 1,1 0 0,2 0 0,1-1-94,-31 30 0,1-2-147,4-8 1,-2-5 10,12-4 289,0-10 0,2 0 0,0-3 0,3 3 0,1-3 0,4-3 0</inkml:trace>
  <inkml:trace contextRef="#ctx0" brushRef="#br0" timeOffset="27050">9467 2264 6677,'-10'0'116,"1"0"0,0 2-78,0 3 0,-4-2-2,3 7 0,-2-5-1,3 5 1,-5-2-7,5 2 0,-4 3 10,-2-4 1,5 4-103,0 2 93,0 0 1,-3 0-81,4-1 1,0-4-4,5 0 63,2 0 1,-5 4-29,7 1 0,0-5 20,0 0 0,0-1-32,0 6 0,0-5 29,0 0 0,5 0-20,0 4 1,7 1 1,-3 0 0,4-2-3,2-3 0,0 6 49,0-6 0,-1 11-37,1-6 0,-5 3 95,0-4 0,-2 1-54,2 0 1,-4-1 60,-6 1 1,0 5-73,0-1 1,-6 6 37,-4-6 0,-3 7 16,-2-1 0,-1-2-12,-4 1 1,4-1-24,-4 2 1,4-4 10,1-6 0,0-6-103,1 1 0,4-6 87,0 0 0,5 0-161,-5 1 162,7-4-194,-10 6 60,11-7 140,-4 0-47,19 0 1,-8 5 17,10 0 1,-9 4-9,4-4 0,-7 7 2,2-3 1,-3 0-1,-2 0 1,0 1-13,0 5 0,0 1 2,0 4 0,0-4 3,0 4 1,-2 3 0,-3 1 0,2-1 0,-7 2 0,7-6 0,-2 6 0,-2-6 0,2 6 0,1-6-1,4 6 1,0-6-23,0 6 0,1-7-2,4 1 0,-2-2-44,7-2 0,-2-1-104,2 1 1,3-5-212,-3 0 384,3-7 0,8 10 0,2-5 0</inkml:trace>
  <inkml:trace contextRef="#ctx0" brushRef="#br0" timeOffset="27698">10496 2867 6623,'-15'0'-65,"-1"5"178,-4 0 1,3 1-119,-8-1 0,2-3 29,-1 3 0,-4 3-9,3 2 1,3 3 8,-3 1 0,5 3-11,-4 2 1,6-1 10,-2 7 0,6-6-13,4 6 0,-2-5-9,8 4 1,-1-4-3,5 4 1,0-6-20,0 2 1,6-2 30,4 1 0,8-7-55,2 2 1,11-4 46,-2 0 1,10-3-25,0-7 0,2 0 15,-2 0 1,2-2-38,-6-3 0,4-3 43,-5-7 0,-5-4 0,-4-1 0,-7-1 72,1 1 1,-2 2-76,-3-6 0,-5 4 33,-4-4 0,-4 4-22,-1-5 1,-11 7-27,-4-1 1,-9 4 29,-1 5 1,-8-1-99,-1 6 1,-8 0-138,-2 5 1,-1 5 221,-4 0 0,4 13 0,1-2 0</inkml:trace>
  <inkml:trace contextRef="#ctx0" brushRef="#br0" timeOffset="28026">10687 2514 6683,'-6'15'-217,"-4"1"234,-3 4 1,1-2 104,-2 6 1,1 2-86,-12 9 1,7-3-20,-1 8 0,-3-1 18,3 5 0,-7 8-55,1 7 1,-3 0 48,-1 4 1,-2 4-5,-3 2 1,1 3-171,-6 1 1,6 1 59,-1-1 1,3-6-85,1-3 0,9-10 49,6-5 0,2-12-167,8-7 286,1-7 0,4-5 0,0-4 0,0-2 0,0 1 0,0 3 0</inkml:trace>
  <inkml:trace contextRef="#ctx0" brushRef="#br0" timeOffset="28757">10790 3749 7569,'7'15'-617,"-6"-1"0,6-4 848,-7 0-104,0-7-101,6 4 0,2-7 1,7 0 0,0 0 2,0 0 0,1-5 19,4 0 0,-4-5-21,3 5 1,4-1 57,2 1 1,-2 2-42,1-7 0,-1 0-5,2-5 1,-3 5 4,-2 1 0,-4-3-3,4-7 0,1 2-42,-1-2 1,-1-3 43,-4 3 0,5-7-43,-1 1 0,-1 4 29,-8 1 1,3-1-14,-3 2 0,-4-1-13,-1 5 0,2 1-5,-2-1 0,0 0 17,-5 0 0,0 1 1,0-1 0,-2 0-62,-3 1 62,-3-1 0,-7 0-36,1 1 0,-1 0 28,0 5 1,0-3-23,1 7 0,-1-4 14,0 4 1,2-7-3,3 2 1,-3 2-16,4-2 0,0 6 2,0-6 0,5 0 6,-1-5 0,4-1 4,1-4 1,0 4 4,0-4 1,0-2-7,0-3 1,5-3-17,0-1 0,4-1-14,-4 1 1,7-2-4,-2-3 0,1 3 5,-1-4 1,3 4 18,-3 2 1,-2 1 6,2 4 0,-7-2-15,2 6 1,-4-5 44,-1 6 0,0-1-41,0 6 0,-1 1 2,-4 3 0,2-3 93,-7 3-77,0-3-2,-11-2 1,3 0-233,-7 1 0,1 4 80,-6 0 0,-1 0 155,-3-4 0,3 5 0,-5 3 0</inkml:trace>
  <inkml:trace contextRef="#ctx0" brushRef="#br0" timeOffset="108524">19948 3308 6433,'0'-15'189,"0"1"1,5-3-116,-1-2 0,6-3 14,-5-2 0,5-4-168,-5 4 119,6-11 1,-7 3-103,5-8 1,-4 3 68,5-2 1,-7-7-137,2 7 1,2-7 43,-2 7 0,0 3-31,-5 2 1,0 4 116,0 6 0,6-4 0,2 5 0</inkml:trace>
  <inkml:trace contextRef="#ctx0" brushRef="#br0" timeOffset="126302">21991 2206 6057,'-15'0'275,"0"0"1,1 0-292,-1 0 0,0 0 58,1 0 1,2 0-19,-3 0 15,11 0-21,-23 0 0,18 0 7,-11 0 1,-1 0 11,1 0 1,-6 0-10,2 0 1,-4 0-4,-2 0 1,-1 0 6,-3 0 1,3 0-63,-3 0 59,3 0-8,1-7 0,1 4-98,0-7 100,-1 7-17,7-4 1,-5 2 2,4 0 0,1-1 11,-1 1 0,4 3-3,-4-3 1,4 2-3,-5-2 0,-1 4 0,-8-4 1,3 3 65,-3 2-65,-4 0 1,1 0 0,-8 0 23,1 0-21,0 0-5,0 0 1,2 0 4,2 0 0,0 0-17,5 0 1,-5 0-5,0 0 1,-2 0 16,-2 0 1,-5 0 0,0 0 1,0 0-118,5 0 111,0 0-11,-1-7 1,3 6-26,3-4 24,3-3 0,0 6 0,10-4-2,-4 6 1,4-5 2,-3 0 1,-2 0-1,-3 5 1,-4-5 78,-6 0-76,-7 0 1,4 5 12,-7 0 0,7 0 0,-2 0 3,3 0 1,-1-1-6,2-4 1,-7 3-11,8-3 0,-5 4 1,0 1 1,2-2-5,-7-3 0,2 3-3,-2-3 0,-2 4 2,7 1 0,0 0-4,5 0 0,0 0-7,0 0 12,0 0 1,-7 0 0,4 0 59,-7 0-57,-7 0 13,1 0 1,-5 0 2,6 0 1,2 0-6,3 0 0,2 0 3,3 0 0,1-2-43,-6-3 41,0 4-5,-4-12 0,-4 11-44,3-3-606,-3-3 647,9 6 0,1-6-382,3 3 377,3 4 0,-3-8-16,0 4 13,-6 4 1,8-7-13,-7 3 1,5 3-2,-5-3 1,6 2 0,-1-2 1,5 3-3,5-2 0,-3 2 23,2 2-13,-2 0 317,-2 0 1,0 0-312,0 0 0,-7 0 182,-3 0 1,-3 0-182,-2 0 0,5 0 0,0 0 1,9 0 3,1 0 0,-5-5 6,5 0 1,-4 0-1,4 5 0,-5 0-15,0 0 5,-6 0 1,2-6 1,1 4-26,3-3 24,3 4-4,-4 1 1,9 0-2,-3 0 1,3-5 0,-3 0 1,-5 0-1,0 5 1,-5 0 0,5 0 0,-7-2 2,2-3 0,4 4 0,1-4-1,3 3 0,2 2 0,0-2 2,0-2-1,0 2-1,-7-5 0,4 7 0,-7 0 1,0-1-2,-5-4 1,5 3 0,0-3 0,7 4 0,-2 1 0,-2 0 0,2 0 0,-1 0 0,1 0 0,-4 0 0,-5 0 0,-1 0 0,0 0-564,7 0 566,-5 0 1,11 0-1,-3 0 1,2 0-3,-2 0 0,3 0 0,-3 0 1,-2 0 3,2 0 1,-6 0 0,1 0 0,-3 0 39,-2 0-280,0 0 239,7 0 0,0 0 276,3 0 0,1 0-271,-6 0 1,0 0 1,-4 0 1,-6 0 5,0 0 1,0 5 1,6 0 0,4-1 4,0-4 0,2 0 1,-2 0 0,-8 2-42,3 3-396,-10-3 424,9 4 0,-5-6-42,6 0 43,0 0-13,7 0 0,-4 0 121,7 0 0,-6-2-118,1-2 0,-8 2-3,-2-3 1,0 3-3,5 2 1,1 0 0,-1 0 1,5-4 2,0-1 0,5 0 1,-5 5 0,-6 0 0,-9 0 0,2 0 0,-1 0 0,6 0 0,-2 0 0,3 0 0,3 0 0,-8 0 0,-2 0 0,-4 0 0,-2 0 0,2 0 0,4 0 0,3 0 0,6 0-322,6 0 322,3 0 0,-2 0 163,-7 0 0,-2-2-162,-7-3 0,6 4-3,-2-4 1,4 3 0,1 2 0,2-5-4,3 0 1,-3 0 2,3 5 0,-5 0-1,-5 0 1,-3 0 31,-6 0-936,6 0 907,-5 0 1,10 0 78,-7 0-72,1 0 10,1 0 0,1 0 158,8 0 1,-6 0-169,0 0 0,-3 5 3,8 0 1,-1 0 34,11-5 0,-7 0-48,3 0 1,-10 0-59,0 0 64,-7 0 1,4 0-2,-2 0-723,2 0 715,7 0-4,7 0 0,-7 0 379,1 0 1,-3 0-372,-7 0 1,-1 0-2,-4 0 1,2 2 2,-2 3 0,12-4 1,-7 4 1,2-3 48,-7-2-906,-1 0 856,1 0 1,-1 0 55,1 0-50,6 0-44,2 6 0,6-4 43,0 3 0,-6-4 0,-4-1 1,-6 0 0,2 0 0,-7 0-3,11 0 1,0 0-3,11 0 1,-5 0-20,5 0 22,-11 0-3,9 0 1,-14 0-15,1 0 253,6 0-242,1-6 1,8 4 0,-1-3 1,-2 4 42,-2 1 1,-3 0-44,-2 0 0,-4 0 0,3 0 0,1 0 1,4 0 0,0 0 0,10 0 0,-3 0 0,-2 0 0,-1 0 0,-4 0 607,4 0-610,-5 0 1,6 0-1,0 0 1,5 0 44,0 0 1,5 0-46,-5 0 1,-1 0 2,-9 0 0,-3 0-1,-6 0 1,1 0 57,3 0-410,-3 0 363,12 0 1,-10 1 2,6 4 1,-6-3-103,1 3 1,-6-4 114,1-1 0,4 0-23,11 0 1,7 0 183,3 0 0,-1 0-216,1 0 39,-7 0-2,10 0 0,-11 0-17,3 0 12,-9 0 2,2 0 0,-4 0-30,6 0 227,0 0-199,0 0 0,-1 0-2,-4 0 1,4 0 124,-4 0 1,4 0-127,1 0 1,7 0-4,3 0 4,3 0 0,2 0 1,0 0-127,0 0 122,-7-6 0,-1 4 1,-12-4-4,0 6 0,1 0 14,4 0 1,5 0 0,0 0 0,7-5 0,-2 0 0,-2 0 4,2 5 1,2 0 315,7 0 1,-2-5-329,3 0 1,3 0 37,2 5-17,3 0-53,8 0 1,-3-5-208,6 1 66,0-1 43,12 5 46,-5 0 1,11-2-234,-2-3-178,2 3 494,2-4 0,13 6 0,3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9:12:17.8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544 244 7569,'0'8'26,"0"-2"91,7-6-254,-6 0 111,6 0 36,-1 0-133,-4 0 1,6 0 98,-3 0-141,-3 0 207,11 0 1,-10 0-27,7 0 1,-5 0 189,5 0-71,-7 0 769,3 0-815,-19 0 0,8 0-44,-9 0 0,2 0 34,-2 0 1,4 2-109,0 3 1,0-2 53,-4 7 1,-3-5-63,-2 4 1,1-4 54,-7 5 0,1 0-10,-6 5 0,-1-1-103,-3 1 0,1 5 58,-6-1 0,6 7-87,-1-1 1,3-2 60,2 1 1,1 1-60,3 4 1,4 1 64,6-1 1,2 0 29,4 1 0,-3-1 39,7 1 0,0 4 110,5 0 1,0 5-118,0-4 0,0-1-11,0-5 0,2 6 165,3-1 1,1-1-23,4-9 1,3 2-131,-3-6 1,3-1-14,2-4 1,0-2-17,-1-3 1,3 3-3,2-3 0,-2-2-113,2 2 1,2 0-19,-1 4 0,4 1 77,-4 0 0,1-1-30,-1 1 1,-4 5 42,4-1 0,-4 3-94,-1-3 1,0 2 76,-1 4 0,-1-2 16,-3-4 1,2-1-19,-8 7 1,6-2 3,-5 1 1,0-3-84,-5-6 98,0 0 0,-7-7 408,-2-3 1,1-3-171,-2-2 1,-2 0 166,-7 0 0,2-7-133,-2-3 1,2-3-74,3-2 0,-3-4-91,-2-1 1,2-6-76,-2 2 1,7 1-17,3-2 0,-1 1 43,-5-6 1,5-1 64,1-3 1,5-2-38,-1-3 0,-1-4 87,1 4 0,0-3-97,5-2 0,0 0 7,0-1 1,0 6 2,0 0 1,0 5 2,0-5 0,7 11 26,2-2 0,9 4-6,2-3 1,11 4-163,-2 1 1,9 4 71,-4-4 0,5 6-114,-4-2 1,-1 4 17,-5 1 1,-4 0 86,-1 1 0,-6-6 72,2 1 0,-4-8 3,-1 3 0,-2-9-63,-3-1 0,1-7-6,-6 2 0,0 1 376,-5-1 1,0 2-139,0-3 1,-2 6-353,-2 10 0,-11-2-166,-10 6 1,-11 2-649,-8 8 975,-19 17 0,-12 22 0,-14 17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30 7569,'-15'0'-250,"0"0"0,-1 0 358,-4 0 1,-1 0-25,-3 0 0,-4 0-205,3 0 0,-1 0-11,2 0 0,1-2-102,3-3 234,4 4 0,-5-12 0,6 5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31.9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 7569,'15'0'-573,"-7"0"662,-2 0 314,-6 0-715,0-6 221,-6 4 1,2-4-425,-5 6 515,5 0 0,-2-7 0,6-1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32.0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16 103 7569,'14'-15'-515,"-6"1"418,-1 5 1,-7-4-88,0 4 1,0 0 457,0 0-153,0 5-454,-7-9 333,-1 12 0,-6-6 0,-1 7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28.9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251 809 7387,'4'6'1092,"1"-6"-990,0 0 1,-5-13 39,0 4 1,0-9-12,0-2 1,0-6-16,0 1 1,0-9-30,0-5 1,0-4 45,0-1 0,5-5-25,0 0 0,0 0 12,-5 5 0,0 2-188,0 3 0,0-2-5,0 6 1,-2-4-4,-3 5 1,2 4-87,-7 6 1,7 6 44,-2-2 0,-1 9-154,1 1 74,-7 7 284,4-4 1,-2 14-103,1 3 0,4 8 144,-5 1 1,5 7-43,-5-1 0,5 3-38,-5 1 0,1 5-31,-6 1 1,2 4 24,3-5 1,-3 12-126,3-2 0,-1 3 70,1-3 0,-1 1-202,6-1 0,-5-2-35,5-3 1,-5 2 2,5-7 1,0 1 25,5-6 0,-4-6-117,-1-3 1,0-4-263,5-1 599,0-7 0,6-8 0,2-8 0</inkml:trace>
  <inkml:trace contextRef="#ctx0" brushRef="#br0" timeOffset="233">309 471 7682,'9'6'-334,"-3"-4"-38,-6 4 1359,0-6-683,-6 0 1,-3 0 20,-5 0 0,-1 0-88,0 0 0,1 0-110,-1 0 1,0 0-250,0 0 0,-4 0 105,-1 0 0,1 5-500,4 0 0,0 2 294,1-2 1,-1-2-1052,0 7 1274,7-7 0,-5 10 0,5-5 0</inkml:trace>
  <inkml:trace contextRef="#ctx0" brushRef="#br0" timeOffset="1224">750 559 7569,'15'-15'-272,"0"7"0,-1-5 231,1 3 1,0-3 21,0-2 1,-1-1 140,1-3 1,0 1 178,-1-7 1,6 2-132,0-1 0,-1-4 50,-4 3 0,-5-2 20,-1-3-152,-5 1 0,4 1-124,-3 4 0,-4 2 106,4 8 1,-5 1-77,-5 3 1,-3-2 52,-6 7 0,-1 1 23,0 4 0,0 1-20,1 4 0,-6 5-11,1 10 0,-1-4 19,5 3 1,1 4-1,-1 2 1,0 3-16,0 1 0,2 0 28,4 1 0,-3-1-24,7 1 1,-1 1 10,1 3 0,3-3-92,-3 3 0,4-6 79,1 1 1,1-4-119,4 4 1,-2-1 28,7-8 1,0-1-147,5-4 1,-1 0-29,1-1 0,1-4 61,4 0 0,1-7-5,4 2 0,3-3 74,-4-2 1,4 0 87,1 0 1,-4-2-54,-1-3 0,-1-1 122,2-4 0,-4-3-15,-6 3-44,-7-3 135,5-2-148,-12 7 73,6 2 1,-5 6-64,2 0 1,-2 1 22,3 4 0,-3-2-22,-2 7 0,1 0-11,4 5 1,-2-6 4,7 1 0,0-5-4,5 5 1,1-7-11,4 2 0,-4-3 18,4-2 0,2 0-40,3 0 1,-2-7 27,1-3 1,-6 2 49,2-2 0,1 1-47,-1-6 1,-1 0 104,-4 1 0,-5-1-16,0 0 1,-7 0 54,2 1 0,-4-6 74,-1 1 0,0-1-100,0 5 1,-6 2-23,-4 3 1,-8-1 14,-1 6 1,-3 0-169,3 5 0,1 0 45,-7 0 1,6 5-237,-6 0 1,7 6-36,-1-1 1,-3 3-164,3 2 1,4 0-67,5-1 0,7 3 190,-2 2 0,-1-2 58,1 2 1,1-4 266,9-5 0,-1 3 0,5-3 0,6 1 0,5-1 0,-1 1 0,-4-6 0,0 5 0,-1-5 0,1 0 0,0-5 0,-1 0 0,1 0 0,0-5 35,0 0 0,-2-2 135,-4 3 1,4 2 9,-3-3 1,-2 3-62,2 2 1,-5 0 88,5 0 1,-7 2-41,2 3 0,-2 3-27,2 7 1,-3 1-1,3 4 0,-4-2-24,-1 6 0,5 1-40,0 4 0,0 2 43,-5 3 0,0-1 97,0 6 0,0 0-104,0 6 1,0 0 63,0 4 0,0-6-152,0 6 1,-6-13 102,-4 3 0,-3-7-406,-2-2 0,0-7 40,1-4-375,-1-2 1,0-4 293,1-3 0,-1-6 319,0-8 0,7-11 0,1-8 0</inkml:trace>
  <inkml:trace contextRef="#ctx0" brushRef="#br0" timeOffset="2676">1823 662 7569,'22'0'28,"-6"0"84,5 0 0,-8-2-24,-3-3 0,3-3-153,-3-7 0,-2 1 37,2-1 0,-5-5 130,5 1 0,-6-2-59,6 1 1,-6 4 52,0-4 0,3 4 11,-2 1 0,0 0-18,-5 1 70,0-1-62,0 7 1,-7 1-1,-3 7 0,-4 2-106,-6 3 1,4 8 86,-4 6 0,-1 3-131,1-3 1,1-1 71,4 7 0,5-1 9,0 6 1,7-1-6,-2 0 1,-1-1-11,1-3 0,2 1-18,8-7 0,-2 3-6,7-3 1,4-4-64,6 0 1,4-2 91,-4-8 0,4 4-123,-4-4 0,6 0 61,-1-5 0,-2-6-63,1-4 0,-4-3 82,4-2 0,-4-4-1,4-1 1,-6-5 4,2 6 1,-4-2 1,-1 1 0,-2 4 31,-3-4 0,3 4-32,-3 1 0,-4 5 122,-1 0-115,3 7 114,0-3 1,5 12-17,-3 4 0,-2 3 51,-3 2 0,-1 4-59,5 1 0,-5 0 14,1-6 1,1 6-43,-1-1 1,5-4 79,-5-5-159,6 0 0,-8-2 139,7-3-365,-7-4 147,10-1 0,-11-6 0,5-4-156,-1-3 0,-3-2 131,7 1 0,0-6-75,5 0 1,4-1 37,1 2 0,4 7 58,-4-3 0,0 6 133,-6-1 0,1-2-133,0 8 211,-1-1 1,1 10 29,0-1 1,-7 8 48,-3-2 0,1 3-94,-1 1 0,2-4 240,-2 0-337,-4 0 62,6 5 1,-5-7-135,2-3 125,-2 3 1,6-7-171,-3 4 1,-2-3 50,7-2 0,0 0-45,5 0 0,-1 0 115,1 0 1,0 0-4,0 0 1,-1 0 45,1 0 0,0 0-56,-1 0 1,1 5 94,0 0 1,1 0-77,4-5 1,-4 1 34,4 4 0,-4-3-11,-1 3 1,1-4 2,4-1 1,-4 0-7,3 0 0,3 0 1,-3 0 0,3 0-17,-3 0 1,-1 0 11,7 0 1,-3-5 85,3 1 1,-2-1-85,-4 5 1,-2-7 5,2-3 0,-2 2-8,-3-2 1,1 5 0,0-4 0,-5-1-40,-1-5 0,0 5 47,0 1 0,0-1-50,-5-5 38,-2 0 1,6 1 204,-3-1-203,-3 0 0,3 2 54,-10 3 1,-3 2-63,-7 3 1,-1 4-1,-4-4 1,4 5 13,-4 5 0,-1-2-2,1 7 0,-1 0-29,1 4 1,4 1 29,-4 0 0,9-1 97,1 1 0,5 0-101,-4-1 0,5 1 105,-1 0 0,4 0-67,1-1 0,0 1-29,0 0 0,6-1-14,4 1 0,8-5-12,2 0 0,1-7-5,-2 2 1,-1-4 27,7-1 1,-2 0-74,1 0 0,4 0 51,-3 0 0,-3 0-99,3 0 0,-1 0 96,6 0 0,-6-4-2,1-1 0,-1-7 38,6 2 1,-7 2-41,-4-2 1,-3 1 22,-1-6 1,-2 0-21,-3 1 1,1-6-43,-6 0 0,2-4 47,-2 4 0,-4-4-21,4 4 1,-1 1 36,1 4 1,-4 0 4,4 0-11,-3 1 1,-9 6 3,-3 3 0,-3 3 39,-1 2 1,-3 2-47,-2 3 0,1-1 1,-7 11 1,7-3 6,-1 7 0,2-2 18,3-3 0,-1 6 11,0-1 1,7 6 1,3-5 0,3 4-21,2-4 0,0 4-4,0-4 1,2-1-23,3-4 1,10-5 26,9 0 0,1-7-73,4 2 1,-3-4 62,9-1 1,2 0-98,2 0 1,-3-1 29,-1-4 1,-1-3-106,-5-7 0,4 2 152,-9 3 0,-2-3-33,-3 3 0,2 2 25,-1-2-32,0 7 0,-6-3 146,1 6-159,0 0 109,-1 0 1,1 4-32,0 1 0,-5 5 4,-1-5 1,3 5-47,7-5 0,-2 5 23,2-6 1,-1 6 4,2-5 0,-2 2-6,6-2 0,-4-2-46,5 7 1,-8-7 41,3 2 1,1-4-291,-1-1 1,0 5-58,-6 0 1,1 0-200,0-5 0,-1 5 552,1 0 0,0 6 0,-1-2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38.4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119 133 7569,'8'14'-78,"-2"6"132,-6 0 1,0-1 0,0-4 51,0 0-265,0-1 1,-5-4-137,0 0 256,-6-7 0,4 2-21,-2-10 0,0-3 98,5-7 1,2 1 13,-3-1 1,2 0-83,-2 0 1,3-1 30,-3-3 0,4 2-14,1-2 1,0 2 34,0 3 1,0-1-86,0 0 0,5 0 74,0 1 0,6 4-59,-1 0 41,3 7 0,2-4 32,-1 7 0,1 0 12,0 0 1,-6 7 103,1 3 0,-7 4-68,2 6 0,-3 4 15,-2 11 0,0 2-8,0 7 1,-7 5-25,-2 0 1,-3 0 17,2-4 0,-3-1-38,4 0 0,-4-5-5,-2 0 1,0-6-24,0 1 1,1-9-25,-1-6-116,0-2 186,1-3-187,5-6 139,3-1 1,8-7-44,2 0 1,5-2 27,5-3 1,1-1-109,0-4 1,1-1 31,4 6 0,-4-5-111,4 5 1,-2 0 19,1 5 0,-1-5 176,7 0 0,-1-6 0,5 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37.5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397 242 7569,'10'0'-435,"0"0"272,-7 0 0,2 0 35,-10 0 115,3 7 0,-11-6 152,4 4-133,2-3 0,-6 3 45,3 0 1,-3 0 93,-2-5 1,1 5-7,-1 0 0,0 1-58,1-1 0,-6-3-44,0 2 0,-1 0 29,2 1 1,1-4-147,-7 4 1,7-3-25,-1-2 1,2-5-132,2 0 1,1-5 86,-1 5 0,0-6-105,1 1 1,6-3 252,3-2 0,-4 1 0,1-1 0</inkml:trace>
  <inkml:trace contextRef="#ctx0" brushRef="#br0" timeOffset="201">235 7 7569,'22'-6'39,"-8"6"141,1 0 1,-8 6-89,-12 9 1,1-7-137,-5-3 0,-1 1-223,-5-1 1,0 5 176,1-5 0,-1 0-109,0-5 0,1 0 104,-1 0 1,0 0-48,1 0 1,-1 0 19,0 0 1,0 0 121,1 0 0,-1-7 0,0-1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35.3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0 926 7569,'8'0'-357,"-1"-1"-93,-7-4 0,5 1 515,0-5 1,1-3 5,-1-7 1,-3 1 8,3-7 1,1 1-81,-1-6 0,5-6 107,-5-3 1,4 2-43,-4-3 0,5 6-29,-5-5 1,2 1-43,-2-1 1,-2-2 8,7 7 1,-7-2-124,2 2 0,-4 4 39,-1 1 1,0 1-283,0 9 196,0-8 1,-1 13-114,-4-1 280,3 7 0,-11 1 0,5-1 0</inkml:trace>
  <inkml:trace contextRef="#ctx0" brushRef="#br0" timeOffset="342">44 471 7569,'7'8'-908,"-6"-2"267,12-6 547,-11 0 56,5 0 1,-1 0 63,4 0 0,-2 0 133,2 0 0,-5-5 27,5 0 1,-1-4-113,6 4 0,0-7 56,-1 3 1,3-1-58,2-5 1,4 4-16,7-9 0,1-1-36,3 1 1,4-6-23,6 2 0,-5-9 41,0-1 0,-8 4-10,-1 6 1,-8 1 68,-7-2 1,-2 2-66,-3 4 1,-4 3-37,-6-4 1,-3 5 35,-7 5 0,-6-1-41,-13 6 1,-7 0 9,-3 5 0,-9 0-75,-1 0 1,-5 2-39,5 3 1,0-4-187,5 4 1,5 3-140,0 2 434,6-3 0,-9 12 0,4-2 0</inkml:trace>
  <inkml:trace contextRef="#ctx0" brushRef="#br0" timeOffset="1797">500 1411 7569,'8'-6'24,"5"4"1,-10-11-243,7 3 0,-7-3 153,2-1 1,2-6-21,-2 0 0,5-4 90,-6 4 0,6-4 67,-5 4 0,7-4-8,-3 4 0,0-1 0,0 1 0,1 2-62,5-6 0,-5 6 53,-1-2 0,3-1-118,7 1 0,-2 1 108,2 4 1,-2 0-126,-3 1 0,3 5 97,2 5 1,-7 2 40,3 2 1,-6 6 0,1 4 1,2 5 10,-8 5 1,1 2-57,-5 8 0,0 4 8,0 0 1,0 1-17,0-6 0,-5 5 37,1 1 1,-1-3-85,5-7 1,0-2 92,0-4-100,0-2 1,1 2 22,4-9 11,-3-3 0,6-7-30,-3 0 1,-2-2-74,7-3 1,-2-8 24,2-7 1,3-1 62,-3 2 0,-2 1-12,2-7 0,0 7-2,4-1 1,-4 2 61,0 3 1,0 0-11,4 5 0,1-3 9,0 7 1,-1 0-9,1 5 0,-5 2 89,0 3 1,0-2-26,4 7 0,-4 5-58,0 4 1,-7 7-22,2-1 1,-3 1 24,-2-1 1,0 1-99,0-7 1,0 6-69,0-6 0,0 1 146,0-5 0,0-1 0,0 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40.8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0 471 7569,'15'-8'-416,"-7"2"0,0 4 225,-3-3 191,-3 3 0,5-11-17,-7 4 1,4-6-6,1-5 0,5 2 24,-5-6 1,6 4 0,-1-4 0,-2-1 80,2-4 1,0 4-82,5 1 0,4-1 114,1-4 1,0 4-59,-6 1 1,1 6-27,0-2 0,4 4-67,1 1 18,-1 1 1,-4 5 15,0 5 0,-5 2-12,-1 2 0,-5 8 30,1 7 0,1 1-17,-1 9 1,0-1 15,-5 5 1,0 1-17,0-1 1,0 1 22,0-1 0,0 0-20,0 1 0,0-6 3,0 1 0,0-7-6,0 1 0,2-2-11,2-3-142,-2-5 150,5-3 0,-2-9-127,-1-7 1,1 0 68,-5-9 0,5 2-6,0 3 0,0-6-23,-5 0 36,7 1 0,-4 6 48,7 3 0,-7 2-5,2 3 83,3 3 1,-5-3-54,7 10 1,-7 3 70,2 7 1,-2 5-83,2-1 0,-3 6 42,3-6 0,1 8-37,-1-3 1,0-1 2,-5 1 0,2-4-51,3 5 0,-4-7 35,4 1 0,3 4 0,1 0 0</inkml:trace>
  <inkml:trace contextRef="#ctx0" brushRef="#br0" timeOffset="298">1103 412 7569,'8'-6'-871,"-1"4"1052,-7-4 0,-2 6-171,-3 0 0,-3 0-17,-7 0 0,-1 0-241,-4 0 146,4 0 0,-5 0 21,6 0 1,0 0-60,1 0 1,-6 1 7,0 4 1,1-1 131,4 5 0,-6 1 0,-2 5 0</inkml:trace>
  <inkml:trace contextRef="#ctx0" brushRef="#br0" timeOffset="599">1426 530 7569,'21'-23'0,"-6"4"0,-7 7-207,-8 2 155,0 1 0,0-11-78,0 0 93,-6-6 0,-4 3-5,-10-6 1,2 0-134,-6-1 0,1 6-108,-1-1 1,-3 1 282,8-6 0,-7 1 0,3-1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39.1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45 897 6271,'0'8'444,"0"-2"-263,0-6-53,6-13 1,-4 4-77,3-11 0,-2 2 37,2-2 1,-3 2-29,3-6 0,-2 1-115,2-1 0,-3-4 63,2 3 0,-2-4-108,-2-5 1,0 3 71,0-4 1,2 4-127,3 2 0,-4 1 86,4 4 1,-3-3-22,-2 8 0,0-1-211,0 6 87,0 5-49,0 3 261,-7 19 0,6 2 0,-4 9 0,-3 4 0,-1-5 0</inkml:trace>
  <inkml:trace contextRef="#ctx0" brushRef="#br0" timeOffset="961">89 485 7569,'8'0'-973,"-1"0"828,-7 0 196,6 0-8,-4-6 1,9 2-4,-6-5 0,2 5 33,-2-1 1,-2-3-30,7-2 1,-5 2 72,4-2 1,1 6-61,5-6 1,0 2 13,-1-2 1,3-3-49,2 3 1,-1-3-3,7-2 0,1 0-21,8 1 0,-3-1 49,4 0 0,-4-4-67,-2-1 0,-6 1 52,-4 4 1,-4 0 27,-5 0 1,-4 1-40,-6-1 0,0 0-81,0 1 0,-6-1 8,-4 0 0,-10 5-57,-4 1 0,-4-1 73,-1-5 1,-5 5-88,-1 1 1,-4 5 26,5-1 1,-5-1 23,4 1 1,-4 0-114,5 5 1,-1 7 68,6 2 0,5 3 114,-1-2 0,7 9 0,-3-2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48.5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1 954 7569,'0'8'-469,"0"-1"751,0-7 1,0-12-47,0-3 1,0-2-93,0 2 1,0 0-17,0 0 0,0 1-37,0-1 1,2-5 29,2 1 1,0-7-127,6 1 1,-4-4 99,9-5 0,-4-4-91,9-6 1,-4 0 35,-1 0 1,1-2-52,4-3 0,-4 3 5,4-3 0,3 3-117,1 2 0,5 2 22,6 3 0,2 1-138,7 4 1,0 8 156,1-4 1,-8 16 26,-3-1 1,1 10 240,-6 0 0,-1 5-81,-8 5 1,-6 5 9,1 9 1,-2-1 50,-8 7 0,0-6 58,-5 6 0,-5-2-53,0 1 0,-8 4-50,-2-3 1,1 1-108,-6-2 0,-1 2 54,1-6 1,-4 4-109,4-4 1,-1 0 51,1-6 1,4-1-81,-4-3 0,4 2 46,1-7 1,5-1-139,1-4 0,-1 0-10,-5 0 1,5-6 86,0-4 0,6-3-108,-6-2 0,7 4 68,-2-4 0,3 9-60,2-9 0,-5 4 45,0-4 1,0 5-101,5 0 166,0 7 244,0-4 1,5 21 18,0 5 0,5 7 2,-5 4 1,1 4-65,-1 0 1,-2 7 205,7-2 1,-6-3-82,0-1 1,3-4-25,-2-2 1,1-1-150,-1-4 0,-3-3-152,3-6 0,-4 0-55,-1 0 0,2-7-731,3-3-1016,-3-4 814,4-1 1059,1-6 0,7-2 0,9-7 0</inkml:trace>
  <inkml:trace contextRef="#ctx0" brushRef="#br0" timeOffset="2545">883 660 7569,'15'0'0,"-1"0"-642,1 0 425,-7 0 0,5-2 120,-3-3 0,3 2 229,2-7 0,-1 5-28,1-4 1,-2 4 168,-3-5 1,1 0 185,-6-5-295,7 7 0,-11-5 38,4 3 0,-3-3-80,-2-1 1,0 4-100,0 0 0,-2 2 120,-3-2 1,-3 2-83,-6 3 0,-1 3 5,0-3 1,0 4-4,1 1 1,-1 0-11,0 0 1,1 5-14,-1 0 0,0 8-9,1 1 1,-1 1 39,0 5 1,5 1-62,1-1 0,4 6 53,-5-2 1,7 2-90,-2-1 1,3 1 32,2-6 0,0 4 0,0-4 0,2 4-56,3-4 1,-2-1 77,7-4 0,-1-2-50,6-3 0,0 1 32,0-6 1,4 0-103,1-5 0,6 0 51,-2 0 0,9-2-90,1-2 0,7-5 40,-2-5 1,4-8 26,1-2 0,-7 1 23,-2-1 1,1 4-1,-2-4 0,-5 4 1,-4-5 0,-2 3-7,1-3 1,-1 4 104,-3 6 1,-4 0-87,4 1 1,-6-1 256,-4 0-131,3 7 0,-9 2 236,5 6-198,-5 0 71,2 0-156,-19 6 1,3 2-10,-9 7 1,1-5 11,-2 0 1,4-1-131,-4 6 0,4 0 58,1 0 0,0-1-9,1 1 0,-1 1 8,0 4 1,6-4-2,-1 4 0,5 1 1,-5-1 1,7 1 13,-2-2 1,3-2-4,2 2 1,2-2 2,3-3 1,3-1 3,7-3 1,-1 2-42,1-7 0,1 0-85,4-5 0,-2 0 6,6 0 0,1-7 53,4-3 1,1-3 80,-1-2 0,1 1-62,-1-1 1,0-1 59,1-4 0,-1 2-58,0-6 0,-4 4 35,-1-4 1,-4 6 4,5-2 1,-7 2 6,1-2 1,-3 4 32,-1-4 0,-5 9 20,0 1 179,-7 7-141,4-4 151,-7 7-240,0 7 1,-2 1 11,-3 7 1,3 4-13,-2 1 0,-3 1 29,2-1 0,-5-4-15,5 4 0,0-2-16,5 1 1,0-2 6,0 2 0,0 3-48,0-3 42,0 1 0,2-6-4,3 1 1,3-2-31,7-3 1,0 1-9,-1-6 1,1 0-72,0-5 1,4 0 54,1 0 0,-1-5-4,-4 0 0,5-11 24,-1 1 0,1-3 27,-5 4 0,-2-1-54,-3 0 144,3 1-106,-5-1 0,0 5 27,-3 0 26,3 1 5,-6-6 1,6 7-45,-3 3 243,-4-3-221,6 6 112,-7-5-31,0 7-85,0 14 1,0-10-5,0 11 1,0-3 21,0 2 0,0 1-4,0 0 1,0-1-12,0 1 0,0 0 3,0-1 0,0-4-56,0 0 55,0 0-9,0 5 0,0-6 3,0 1 0,6-7-32,4 2 1,-2 2-9,2-2 0,0 0-79,5-5 1,1 0 55,4 0 0,-2-2-24,6-3 0,-4-3 45,4-7 0,-4 1-14,4-1 0,-4 0 6,4 0 0,-4-4 35,4-1 0,-4-1-38,5 1 1,-7 2 11,1-6 1,-3 6 28,-1-2 0,1 2-4,4-1 0,-4 2 50,4-2 1,-4 7-63,-1 3 1,0 5 116,-1-1 0,-4 4-25,0 1 35,0 0 1,3 1-37,-3 4 0,1-1-32,-6 5 1,2 1-16,-3 5 1,-2 0 2,3-1 1,-3 1-69,-2 0 0,0-1 69,0 1 0,-2 5-69,-3-1 0,2 6 46,-7-6 0,5 3-30,-5-3 1,7-2 23,-2 2-2,4-2 1,1-3 8,0 1 0,0-5-1,0 0 3,0-7-4,6 10 0,2-12-73,7 4 0,0-3 25,-1-2 0,1 0-10,0 0 0,4 0 29,1 0 1,4-5 1,-4 0 1,1-6 39,-1 1 1,-4-3-43,4-2 1,1 1 93,-1-1-85,-1 0 5,-4-6 1,0 5 24,-1-4 0,-4 4-6,0 1 0,-2 0 2,2 1 0,3-1-8,-3 0 0,-2 5-2,2 1 1,-5 0 29,4 0 1,-4 0-30,5 5 65,0 2 0,5-5-57,-1 7 1,-4 0 11,0 0-3,0 0-1,-2 0 1,5 0 7,-3 0 1,-2 0-15,2 0 0,-2 7-2,2 3 1,-2-2-28,-3 2 1,-4-1 27,4 6 1,-3 0-27,-2 0 0,0-1 22,0 1 1,0 0-115,0-1 111,-7 1-35,6 0 0,-7-1-5,3 1 1,3 0 27,-3 0 0,3-6-21,2 1 43,0 0 1,0 0-48,0 0 56,0-7 0,2 8-34,3-6 1,-2 0-86,7-5 0,0 0 63,5 0 0,4 0-12,1 0 1,6 0 41,-2 0 0,4-7-21,2-2 0,-1 1 15,0-2 1,-6 0-22,-3-5 1,1 1 71,-1-1 0,-1 0-61,-4 0 1,0 1 61,-1-1 1,-4-5-32,0 1 1,-7-1-2,2 6 1,2-6-5,-2 0-2,-1 1 1,-4 4-28,0 0 1,-1 7 20,-4 3 3,-3 4 0,-12 1-4,1 0 0,-6 1 85,5 4 0,-4 3-77,4 7 0,1-4 39,4 4 1,0-3 56,1 7 1,4-2-79,0-3 0,7 3 41,-2 2 1,3-3-31,2 4 1,0-4-31,0-1 0,2-2 33,3-3 1,3 1-41,7-6 1,4 0-2,1-5 0,6 0-75,-1 0 0,4 0-26,5 0 1,-8-6 98,4-4 0,-9 2-62,3-2 1,-6 0 45,2-5 1,-2 1-83,2-1 1,-4 0 66,4 1 1,-4 4 50,-1 0 0,-1 5-30,1-5 1,0 5-11,-1-4 108,1 5 1,0-2-62,-1 6 0,-4 1 65,0 4 0,-7 4-59,2 5-16,3 1 1,-4 0 10,5-1 1,-5 1-38,1 0 0,1-5 14,-1-1-3,6-5 0,-2 2-203,5-6 163,1 0 1,5 0-35,-1 0 0,6-2 54,-6-2 1,6 0-46,-6-5 1,1 4 27,-5-5 1,-1 7 98,1-2 0,-5 3-28,0 2 24,-7-7-30,4 6-1,-1-6 0,-4 9-40,3 3 27,-4 3 0,1 5-4,3-3 1,-4 3-2,4-3 0,2-2 212,-2 2-198,6-7 1,-3 4-31,7-7 1,-5 0 10,0 0 1,-5-7 4,4-3 0,-4-8-19,5-1 1,-2-8 25,2 3 1,3-4-17,-3-1 0,-2-7 3,2-3 1,5-10 40,4-5 1,1-5-10,-6-5 0,1 4 73,0-4 0,-2 4-201,-3 1 1,1 12 78,-6 3 0,0 14-287,-5 1 98,0 9 342,0 5-203,0 9 60,0 32 1,-5-6 8,0 19 0,-1-5 17,1 0 0,3-1 95,-3 6 1,-1 0-60,1 6 1,-5 0 2,5 4 1,-5-5-23,5 0 0,-1 1-29,1-6 23,3-3-13,-4 0 0,6-12-38,0 1 1,0-7 59,0 1-65,0-9 47,0 3-101,0-11 84,0 4 0,6-6 1,-1-6-106,10-4 0,-2-10 56,11-4 0,1-10 40,4-6 0,2-2-13,4-2 1,-4-5-104,3 0 1,2-5-40,-2 5 0,5 1-113,-4 9 1,4 3 42,-5 7 1,0 3 130,-4 6 0,-2 1-116,-4 9 0,2 3 218,-6 2 0,-2 5 0,-8 5 0,1 8 0,-6 7 0,0 6 0,-5-3 0,0 6 0</inkml:trace>
  <inkml:trace contextRef="#ctx0" brushRef="#br0" timeOffset="2914">5322 528 7569,'-7'29'0,"-1"-4"-943,-6-1 628,5 1 0,-4 2 305,4-2 1,-3-4-42,2-6 1,-1-1 10,6 1 8,-6-7 1,9 0 99,-3-3-57,3-3 1,4 5 107,3-7 0,-2 0-87,7 0 1,-5 0 47,5 0 0,-1-2-59,6-3 0,0 2 155,0-7 0,-2 5 6,-4-5 1,5 2 21,-5-2 0,-1-1-130,2 6 1,-5-6 4,5 1 0,-7 2-82,2-2 1,-3 5 175,-2-5-218,0 7 70,0-10 0,-7 11 23,-3-3 1,2 4 18,-2 1 1,-1 6-4,-9 4 0,9 3-8,-4 2 1,4-1 3,-4 1 1,7 5 55,3-1 1,-1 1-48,1-5 0,0 4 19,5 1 1,0-1-19,0-4 0,1 0-112,4-1 1,-1-1 67,5-3 1,3 2-7,7-7 1,4 4-24,7-4 0,2 0-132,8-5 1,-1-6-28,10-4 0,1 2 35,-1-2 0,5 0-698,-5-5 825,-6 1 0,-1-1 0,-4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57.3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 7569,'15'7'-138,"-5"-5"-206,0 2 443,-7-2-400,4-2 234,-7-6 1,0 2-141,0-6 0,0 6-59,0-6 266,0 6 0,0-9 0,0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7569,'0'8'-194,"0"-1"14,0-7 1,7-7 0,1-1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57.4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7569,'17'8'-132,"2"5"46,-17-11 1,6 5-498,-3-7 583,-3 0 0,11 0 0,-5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1:53.6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0 883 7569,'8'0'-49,"5"0"1,-4 0-1,5-2 67,1-3 1,1-1 68,4-4 0,3-8-209,6 3 1,1-4 51,-1-1 1,0 2 108,1-6 0,4-1-27,0-4 0,1-2 52,-6-4 0,2 3-126,3-8 1,-3 3 91,4-2 1,2-4-67,2 4 0,2-2 66,-1 2 1,0-3-16,-5 2 1,-3 3-18,-7-2 1,-4 11-12,-6-2 1,-7 6-150,-3-1 164,-4 4 1,-2 8-24,-4 3 1,0 4 16,-10 6 1,2 6 4,-11 4 0,4 5-10,-4 4 0,-1 4 52,-4 7 0,1-1-34,3 0 0,-2 3 7,2 2 0,2 2 13,-1 3 1,1 2-14,-2-7 0,-1 7-25,7-2 0,-7 4 21,1 1 1,-3-5-77,-1 0 1,1-1 66,4 1 1,4-8-20,10-7 0,4-4 1,6 4 1,0-6 0,0 2 1,6-9 6,4-1 0,8-2-3,2 2 0,6 2 20,-2-7 1,-2 4-18,-3-4 0,2 5 19,-1-5 0,0 1-13,-6-1 1,6-3 4,-1 3 1,3-3-17,-3-2 0,-1 0-1,7 0 0,-6-2-30,6-3 0,-1 2 36,6-7 1,-1 0-25,1-5 0,-1 6 16,0-1 0,1 2-8,-1-2 1,-4-2 2,-1 8 1,-6-1 38,2 5 0,-6-2 49,-4-3-77,3 3-4,-11-4 27,11 6 1,-10 0-17,7 0 15,-7 0-10,10 0 0,-9 5-7,5 0 1,-4 1 4,5-1 1,-7-2-1,2 7 1,3-5 80,2 5-36,3-7 0,2 4 1,0-7 0,4 0-31,1 0 0,0-2-28,-6-3 1,3-3 32,2-7 0,-3 1-63,4-1 57,-4 0 0,-3 1-27,-3-1-1,-3 0 0,-7 0 0,-7 2 13,-3 4 1,-3 0-2,-1 5 1,-1 2 0,0-3 0,-4-2 1,-1 3 0,1-1-2,4 5 1,0 0 0,0 0 1,2 1-1,4 4 1,-5 2 17,5 3 1,1 3 1,-2-4 1,6 6 27,0 5 1,-3-4-41,2 4 1,0 1 71,5-2 1,0 1-59,0-5 0,7-1 23,3 1 1,-2-5-31,2 0 0,-1-5 0,6 4 1,0-5-19,-1 1 1,3-4 27,2-1 1,3-1-98,2-4 0,4-2 79,-4-3 0,4-3-74,2 4 1,-1-5 58,0 0 1,1-3-2,-1-2 1,5 1 48,1-7 0,4 2 7,-5-1 0,0-9 8,-4 4 0,-1-5-46,1-1 1,-6 4-1,1-3 1,-6 3 10,6 2 1,-7-1-154,1 1-1,-2-1 141,-3 8 1,1-1-227,0 3 203,-1 4 1,1-6-25,0 8 116,-7 6-125,5-5 219,-11 11-175,4-5-39,-6 14 1,-6 3 56,-4 9 1,-3-1-116,-2 7 0,-4-6 94,-1 6 0,0 1-37,6 8 0,-6-3 21,0 4 0,1-3-7,4 3 1,0-3 46,1 7 1,-1-6-40,0 1 1,1-4 34,-1-6 0,0 2-23,1-6 0,4-2 25,0-8-28,7 3-9,-4-11 1,9 2-37,3-8 1,5-5 44,9-5 1,2-6 1,4 0 0,8-6-6,-4 2 0,5-4 35,1-1 0,7-6-35,7 1 0,11-5-67,-1 5 1,5-1 15,0 6 1,-9-5 68,4-1 0,-4 1 0,4 5 0</inkml:trace>
  <inkml:trace contextRef="#ctx0" brushRef="#br0" timeOffset="2468">2176 780 7569,'9'1'-618,"1"4"231,-6-3 354,9 5 1,-5-7 268,6 0 0,1-2-236,0-3 44,0 3 0,4-11-68,1 4 1,1 0 69,-1 0 1,-2 0-6,6 0 0,1-4 0,4 3 0,0-2-13,1 2 1,4-1 0,0 6 0,6-1-10,-6 1 1,-6 3 92,-9-3-51,-2 4 1,-4 2-53,-4 4 0,-4 3 31,-10 7 0,-4 0-101,-11-1 0,2 3 89,-6 2 1,1-2-71,-2 2 1,2-2 57,4-3 1,2 1-41,-2 0 0,7-1 9,3 1 1,0-5-7,0 0 1,2-5 60,7 4-40,0-5 31,0 2-27,13-6 0,3-6-6,14-4 1,6 2 12,3-2 1,8-5-1,2-4 0,0-1 9,-5 5 1,-6-1 1,-4-4 1,-3 4-26,-1-4 0,-3 4 12,-2 1 0,-4-4-18,-6-1 0,-5 1 18,-1 4 1,0 0-21,0 0 1,-2 1-75,-7-1 36,0 0 0,0 1 4,0-1 0,-7 7 32,-2 3 0,0-2 9,0 2 1,-1 1-22,-5 4 0,1 1 46,-1 4 0,0 3-38,0 7 1,1 0 67,-1-1 0,0 3-39,1 2 0,4-1 6,0 7 1,7-2-15,-2 1 1,3 2-1,2-6 0,2 1-10,3-1 1,3-9 9,7 4 1,4-5-7,1-1 0,-1-2 3,-4-7 0,0 0 17,0 0 1,-1 0-19,1 0 0,4-7 1,1-2 0,5-4-8,-6-2 0,7-6-1,-1-4 0,7-3-1,3-1 0,1 0 9,-2-1 0,-1-1 8,6-3 0,0 3-10,5-4 0,-6 4 24,-4 2 1,-3-2-12,-2-3 1,-1 3 4,-3-4 0,1 4-54,-7 2 1,1 4-9,-5 1 1,-2 1-5,-3-1 0,1 2 39,-6 8 0,5-1 1,-5 0-30,0 1 56,-5-1-41,0 0 10,0 7 21,0 1 1,-7 9 3,-3 3 0,-3 5 3,-2 9 0,1-1-15,-1 7 0,-5-6 11,1 6 0,-2-1-11,1 6 1,4-1 4,-4 1 1,-1-1-3,1 0 1,-4 1-1,4-1 0,-6 1 8,2-1 0,2 0-8,3 1 1,-3-1 27,3 1 0,-2-1-26,1 0 1,4-1 39,-4-3 0,9 1-33,1-7 0,0-1-20,-5-8-75,7 3-12,2-11 76,6 4 0,6-7-6,4-4 1,8-5 13,2-9 0,6 2-10,-2-2 0,9 1 37,1-2 1,2 4-35,-2-4 1,-1 4 55,6 1 0,-4 0-41,4 1 0,-8 4 5,-2 0 0,-1 7 10,-8-2 0,-1 3-2,-4 2 1,-5 0 72,-1 0-78,-5 0 1,2 2-2,-6 3 1,-1-2 4,-4 7 0,1-5-37,-5 5 1,4-1 28,-5 6 1,0 0-2,-5-1 0,1 1 23,-1 0 0,5-2-2,0-3 1,1 1-22,-6-6 1,5 5 7,0-5-177,1 0 140,-6-5 1,5 0-25,0 0 0,7-2-12,-2-3-34,3 3 199,2-4-26,7 6 1,-5 6-79,3 4 0,-2 3 63,2 2 0,-2 0-40,7-1 0,-5 1 25,4 0 1,-4-2-24,5-3 0,-5 1-1,5-6 1,-5 5 6,5-5 0,-1 0 1,6-5 0,0-2-46,-1-3 1,3 0 34,2-9 1,-1 2-50,7-8 1,-1-2 42,6-3 1,1-4-29,3-6 0,2 4 25,3-3 0,4-3-2,-4-3 0,2 3-4,-2-2 0,-3-1 2,-7-4 1,1 7-2,-1 2 1,-6-1 1,-4 2 1,3 0-91,-3 4 1,-4 8 81,-5 2 1,-5 4-75,5 1 66,-7 0 3,3 7 27,-6 2 1,-5 7 7,1 4 0,-8 3-18,2 7 1,-3 5-5,-1-1 0,-6 6 11,0-6 0,1 7-5,4-1 1,-5 4-15,1 6 1,-7-3 5,1 7 0,-3-1-2,-1 1 0,-5 4 16,-1-4 1,-4 3 1,5 2 0,0-1-19,4-4 0,6-8 7,-1-6 1,9-7-42,1 1 47,1-2-116,12-9 86,-5-2 1,14-7-6,3-4 0,8-3 18,1-7 0,2 0-2,-1 0 0,1 1 16,4-1 0,3-5-18,-4 1 1,9-1 17,1 6 0,0-4-12,-4 3 1,-3-3 6,-2 8 1,1 4 16,-6 1 1,-1 3-2,-4 2 1,-5 2 11,0 3 1,-7-2 70,2 7 1,-4-1-107,-1 6 0,-6 5 26,-4-1 0,2 3-41,-2-3 1,0-2 39,-4 2 1,-1-3-42,0-1 0,5-2 36,1-3-19,5 3 34,-9-5 22,12 0-13,-6-1 1,14-7 5,2 0 1,5 0-76,0 0 0,1 0 47,0 0 1,1 0-40,4 0 0,-4-2 28,3-3 1,-2 2-5,-2-7 1,-1 5-10,1-4 1,0-1 6,-1-5 0,3 0-11,2 1 1,-1-1 8,7 0 1,-7-4-46,1-1 1,3-4 43,-3 4 0,1 0-2,-6 6 1,-1 4 43,-3 0-17,3 7 0,-9-4-20,5 7 10,-5 0-54,2 0 1,-7 7 46,-4 3 0,-2 4-28,-3 6 0,-3-2 21,3 6 0,-1-4-5,1 5 0,-3-7 3,3 1 1,4 2-3,1-1 1,3 0 32,2-6-8,0 1 1,2-2 2,3-3 0,3-4-17,7-6 0,-1 0-7,1 0 0,5-1 9,-1-4 0,3-3-73,-3-7 1,-1 0 54,7 1 0,-7-6-5,1 0 0,-3 1 10,-1 4 1,0 5-2,0 0 0,-6 2 24,1-2 0,-5 4-34,5 6 52,0-7 1,4 6-35,1-4 0,-5 3 12,0 2-8,-1 7-4,0 1 1,-1 2-3,-3 0-2,-4-7 1,6 5-10,-7-3 12,0-3-5,6 4 0,-2-6 4,5 0 0,1 0 0,5 0 0,0 0 0,-1 0 0,1 0 0,0 0 0,-1 0-2,1 0 1,0 0-1,0 0 1,-1 0 1,1 0 0,1 0-1,4 0 1,-4 0-7,4 0 0,-2 5 4,1 0 0,-1 0-1,7-5 1,-7 0 0,1 0 0,3 0-1,-3 0 1,2-2-4,-1-3 0,-4 2-1,4-7 1,-4 0 9,-1-4 0,0 4-6,-1 0 1,1 0 7,0-4 0,-2 4-7,-3 0 0,1 0 7,-6-5 0,2 6-47,-3-1-4,-2 0-44,5-5 1,-14 6 77,-3-1 0,-3 5-51,-1-5 1,-1 7 31,0-2 0,0 3-159,1 2 1,-1 0 84,0 0 1,1 2-124,-1 3 0,0 3 229,1 7 0,-8-1 0,-1 1 0</inkml:trace>
  <inkml:trace contextRef="#ctx0" brushRef="#br0" timeOffset="2771">5542 603 7569,'21'-14'-973,"-3"-1"730,6 0 0,1 1 283,4-1 0,-1 2-12,-3 3 0,-4-1 157,-6 6 1,-1 0-59,1 5 0,-5 0-39,0 0 1,-7 1-7,2 4 1,-4-1 9,-1 5 0,-1 1-78,-4 5 1,2 1 58,-7 4 1,0-2-56,-5 6 1,5-1 52,1 2 1,-1 1-51,-5-7 1,5 8 30,1-3 1,0 4-56,0 1 1,-4 2 35,3 4 0,-3 1 5,-2 3 0,-5 5-46,1 0 0,-7 2-11,1 8 1,-8-1-28,-1 6 1,-13 0 62,-2 0 0,-7-2-308,-3-3 1,1-5 239,-1-10 1,8-5-242,7-9 1,0-4 3,5-6 288,3-7 0,0-6 0,7-7 0,-1 1 0,1 3 0,-1 1 0</inkml:trace>
  <inkml:trace contextRef="#ctx0" brushRef="#br0" timeOffset="3038">5071 354 7569,'9'0'-59,"-3"0"64,-6 0-575,-13 0 347,10 0 223,-17 0 0,19-7 0,-6-1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1.8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0 398 7569,'15'0'0,"-2"-2"155,-3-3-6,-3-3 0,-3-13-49,1-4 1,2-2-163,-2-3 1,-4-4-483,4 0 412,3-7 1,-4 3 131,6-6 0,-1 0 0,6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1.2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338 236 7569,'7'14'99,"-7"1"-27,-7-7 1,-9 0 1,-4-3 1,3-3-175,-8 3 0,1-3-85,-6-2 153,1 0 1,-1 0-307,1 0 1,1-2 337,4-3 0,-4 3 0,5-4 0</inkml:trace>
  <inkml:trace contextRef="#ctx0" brushRef="#br0" timeOffset="192">280 1 7569,'0'19'-130,"0"1"1,-9-1 169,-5-4 1,-6-2-27,-4-3 0,-2 1-122,6-6 0,-6 0 97,1-5 1,-2 0 10,-3 0 0,1 0 0,-1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4.2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1 383 7569,'8'6'-357,"5"-4"531,-11 4 81,11-6 1,-5 0-204,7 0 1,-1-6-41,1-4 0,0-8-33,-1-2 61,8 1 1,-4-1-103,6 1 1,1-6 107,4 6 1,-4-6-48,-1 5 1,-1-4 25,1 4 1,-1-4-59,-3 4 0,-4 1 44,4 4 0,-6 0-35,-4 1 0,3 1-1,-3 3 7,3-3 0,2 11 17,0-3 1,-6 3-3,1 2 0,-7 2-8,2 3 0,-3 3 4,-2 7 1,0 1 7,0 4 1,0-2-5,0 6 0,-7-6 7,-2 2 1,0 1-4,0-1 0,4-1 3,-5-4-51,7 0 44,-4-1-69,7-5 62,0-3-114,0-6 1,7-2 12,3-2 1,3-5 21,1-5 1,1-1 23,0 0 1,4 2-6,1 3 1,-1-1 113,-4 6 0,0-5-101,0 5 0,-1 0 141,1 5 0,0 0-70,-1 0 0,-4 0 95,0 0-105,0 7 0,4 1 116,1 7 1,-5 0-87,0-1 0,-2 1 6,2 0 0,3-1-101,-3 1 0,3-2 83,1-3 1,-2 3-331,3-3 0,-4 1 308,9-1 0,2 3 0,1-5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4.8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30 7569,'0'8'159,"0"-2"25,0-6-276,-6 0 0,-9 0 88,-10 0 1,3 0-157,-3 0 1,1 0 1,-6 0 123,-6 0 1,5-1-151,-3-4 0,3 3 72,1-3 0,1-1-292,0 1 405,6-7 0,-5 11 0,5-6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5.0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0 7569,'0'10'31,"0"0"129,0-7 1,0 5 24,0-3-229,0-3 0,-6 4-391,-4-6 326,-10 0 1,2 0-206,-6 0 1,-6-1 84,-4-4 229,0 3 0,4-11 0,1 5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6.1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353 162 7569,'8'8'-354,"0"4"232,-3-7-272,-3 0 804,4 1-38,-6-4-273,0 4-101,-6 1 0,2-5 70,-5 2 1,-6 3-29,-5-2 1,-4 0-48,4-5 1,-6 0 49,2 0 0,2-2-115,3-3 1,-2-3 43,1-7 0,5 1-98,5-1 1,7-5 80,-2 1 1,4-1-11,1 5 0,1-4 6,4-1 1,8 2 15,7 8 0,1-3 63,-1 4 1,-2 2-63,6 2 1,-3 4 40,9 1 0,-4 1-24,8 4 1,-8 2 102,-1 2 1,-7 9-41,1-3 0,-9 3 110,-5-3 0,-3 6-106,-2 3 1,-8 4-19,-7 2 1,-6 4 19,-9 0 1,1 1-10,-1-6 1,-4-1-32,0-4 0,-5 2 30,4-6 1,1 4-30,5-4 1,4 5 26,1-6 0,6 1 0,-2-6 1,9-1 114,1-3-84,7 3-112,-4-4 0,15-1 78,7-3 0,8-5-232,11-5 0,4 1 71,6-5 0,6-1-164,4-5 0,-1 5 19,0 1 0,-10-1-70,1-5 337,-10 7 0,2-5 0,-6 5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7.6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1 382 7569,'0'8'-417,"6"-1"988,-4-7-529,11 0-64,-5-7 0,7 4-37,0-7 1,-1-1 65,1-9 0,0 4-65,-1-4 1,8-2 85,2-3 1,-1 2-38,2-1 0,-1-1 19,5-4 0,1 1-58,-1 4 1,-6-3 23,-3 8 0,-4-1 2,-1 5 0,-1 6-8,1-1 1,-5 7 22,0-2 0,-5 3-2,4 2 0,-5 7-1,1 2 0,-4 4 13,-1 2 0,0 0-8,0 0 1,0 4 0,0 1 0,0 4 41,0-4 1,0 4-39,0-4 1,-5 0 68,0-6-58,1 1-11,4 0 19,0-7-125,0-2 1,1-6 7,4 0 0,-2-6 22,7-4 0,0-3-81,5-2 132,-7 1-10,5-1 1,-5 0-43,7 0 1,-2 6 18,-3-1 0,3 5 174,-4-5-226,5 7 274,0-4-105,1 7 0,-5 5-13,0 0 3,-7 7 0,8-4-40,-6 6 0,0 1 19,-5 0 0,5 0-13,0-1 0,0 1 112,-5 0-109,6-1 1,-2 1-92,5 0 1,-4-5 94,5-1-21,0-5 0,5 9 0,-1-5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7.9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 7569,'8'0'0,"0"0"-458,-3 0 183,-4 0 552,6 0-227,-20 0 0,6 0-49,-12 0 0,6 0 44,-7 0 1,2 0-161,-1 0 0,2 5 97,-2 0 0,-3-1-215,3-4 1,-1 5 232,6 0 0,-8 7 0,-1-4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383 544 7569,'0'8'-1064,"-2"-1"1518,-3-7-184,4 0 1,-6-2-152,7-3 0,-5 2 94,0-7-158,0 0 1,5-4-1,0-1-54,0 0 1,0-1 86,0-4 0,0-1-186,0-3 1,5-4 11,0 3 0,7-1-123,-3 2 0,-1-2 54,2 6 1,-5-4-105,5 4 1,-5 2 16,5 8 1,-5-1-29,4 6 270,-5-7 0,9 11 0,-5-6 0</inkml:trace>
  <inkml:trace contextRef="#ctx0" brushRef="#br0" timeOffset="1">559 221 7569,'8'14'0,"-1"1"0,-2 0-126,0 0 130,-1-7 13,-4 5 1,0-10 88,0 7 5,0-7 0,-1 4 8,-4-7 1,-3 0-49,-7 0 1,0 0-12,1 0 0,-8 0 38,-2 0 0,-4-5-71,-1 0 1,-2-2 14,-4 2 1,0 2-116,-5-7 0,-1 5-7,7-4 1,0 1 69,4-2 1,1-3-111,0 3 0,6-3 75,3-2 1,4-1-116,1-4 0,7 4 29,3-4 0,3 4-123,2 1 0,2 0 16,3 1 0,10-3 238,9-2 0,4 3 0,1-6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8.3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0 250 7569,'9'7'370,"-3"-5"-390,-6 4 1,0-17-125,0-4 1,0-8 35,0 4 1,2-3 48,3 3 0,-2-2 119,7-4 1,-5-1 31,4 6-92,-5 1 0,9-3 0,-5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0.0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1294 1206 7569,'0'8'-745,"0"-2"1176,0-6 0,2-11-349,2-4 1,-2-3-101,3 4 1,2-3 57,-3-2 0,8 1-88,-2-7 0,-2 6-3,2-6 1,-5-1-67,4-8 0,-4 3-11,5-4 0,-5 4-14,5 2 0,-7 1 7,2 4 1,-3-3 71,-2 8 1,0-1-328,0 6 127,0-1 263,0 0 0,0 7 0,-7 1 0,-1 7 0</inkml:trace>
  <inkml:trace contextRef="#ctx0" brushRef="#br0" timeOffset="275">1338 838 7569,'20'0'-417,"-1"0"260,7 0 1,-3 0 157,7 0 11,-1 0 1,5 0 46,1 0 1,-1-5 93,-5 0 1,-4-11-217,-1 1 0,-1-3 98,2 4 1,-2-6-77,-4 0 0,-4-4 66,0 4 1,-2-1-20,-9 2 0,1 2 3,-5-2 0,-1 2-7,-4 3 0,-10-1-101,-9 0 0,-4 0 98,-1 1 0,-6 4-184,1 0 0,-7 7-54,2-2 239,-4-3 0,-1 6 0,0-4 0</inkml:trace>
  <inkml:trace contextRef="#ctx0" brushRef="#br0" timeOffset="931">2044 1323 6563,'-20'0'139,"0"0"0,-4 0-134,4 0 0,-4 5 13,4 0 0,-4 6-21,4-1 0,-4 3 53,4 2 1,0 0-50,6-1 1,-1 6 92,0 0 1,5 4-92,1-4 0,5 4-6,0-4 0,2-1 8,2-4 1,11 0-2,4 0 0,11-7 4,4-3 1,5-4-3,10-1 0,-1 0 45,0 0 0,0-11-45,0-4 1,-6-5 0,-4 1 1,-10-2 4,-4-4 0,-4-3-23,-1 4 1,-7 1-28,-3-1 0,-10 6-111,-5-2 0,-9 4 25,-6 1 0,-3 2 124,-1 3 0,-7-3 0,-1 5 0</inkml:trace>
  <inkml:trace contextRef="#ctx0" brushRef="#br0" timeOffset="3152">1088 3131 7569,'0'8'-1505,"7"5"2539,-6-11-773,6 5 1,-2-9-56,0-3 1,1-3-146,-1-7 0,-2 1-35,7-1 1,-5 0 53,5 0-219,0-6 78,-2-2 1,5-1-5,-3-1 1,-4 1 82,-1-6 1,2 1-246,-2 0 1,-1-2 67,-4-4 1,0 4-141,0-3 1,0 3 65,0 2 1,0 1 232,0 3 0,0 4 0,0 0 0,0-2 0</inkml:trace>
  <inkml:trace contextRef="#ctx0" brushRef="#br0" timeOffset="3444">1132 2749 7491,'8'7'139,"5"-6"-128,-4 6 1,5-7-91,1 0 0,6-2 75,4-3 1,3-3-11,1-7 0,2 1 71,3-1 0,-1 0-92,6 1 0,0-1 76,5 0 1,-6-1-20,-4-4 1,-4 4 11,-6-4 1,-3 2 13,-6-1 1,-2 2-47,-3-2 0,-3 2 37,-7 3 1,0-1-215,0 0 0,-12 2 63,-3 3 1,-11-1-157,-3 6 0,-12-1-73,-8 1 341,-7 3 0,11-4 0,-6 6 0</inkml:trace>
  <inkml:trace contextRef="#ctx0" brushRef="#br0" timeOffset="13066">1015 0 7569,'0'8'64,"0"-1"-408,0-7 366,-7 0 0,4-5-71,-7 0 164,0 0 0,-4 5-39,-1 0 1,0 7 36,0 3 1,-1-2-40,-3 2 1,2-1 31,-2 6 1,2 0-50,3 0 1,-1 1-1,0 3 1,2-1-3,3 7 0,-1-6-93,6 6 0,-5-1 100,5 6 0,0-1-11,5 1 1,0-1-32,0 0 1,7 3-21,3 2 0,3-3-18,1 3 0,1-3-26,0-1 0,1 1 149,4 3 1,-9-1-23,4 6 0,-5-5-41,0 5 0,-4 0 50,-6 6 0,0-3-47,0-3 0,-6 2 3,-4-7 1,-8 6-3,-2-6 0,-6 2-43,2-2 1,1-3-15,-2 3 1,1-3-10,-6-1 0,1-1 13,-1 1 0,-1 4-17,-3 0 1,5 1 74,-1-6 1,1 0 77,4 1 0,3-6-87,-3 1 0,7-12 17,-1 1-311,2-9 28,2 2-1,1-7 201,6 0 0,3 0-68,10 0 174,3 0 1,8 0-135,4 0 1,-4 6 4,4 4 1,1 3 77,-2 2 1,1 0 133,-5-1 0,-2 6-60,-3 0 0,-2 1-40,-3-2 0,-4-2-35,4 2 1,-3 3-9,-2-3 0,-2 7-36,-3-1 0,-1-2 51,-4 1 0,-3-4 3,3 4 0,-1 2-8,1 9 0,-3-4 97,3 3 0,-3-1-16,-2 1 1,-1-1-14,-4 6 1,4-5-4,-4 5 1,-2 1 5,-3 4 1,2-4 43,-1 5 0,4-5-52,-4 9 1,1-1 90,-2 1 0,-1-3-47,7 2 1,-1-8 24,5-6 0,1 0-49,-1-4 1,2 1-105,3-12 0,3 6 67,7-6 0,0 1-94,0-5 0,9-1 31,5 1 1,4-5-140,12 0 1,2-7-81,12 2 0,10-3 73,0-2 1,5 0-626,-10 0 0,0-2 42,-5-3 0,-11 2-808,-4-7 1522,-9 7 0,1-10 0,-6 4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10.1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59 618 7569,'0'8'-271,"0"-2"152,7-6 1,1-1 86,7-4 1,-1-3 15,1-7 1,0-1 7,0-4 0,1-3-62,4-6 0,-4 4 82,3 1 1,3 1-12,-3-2 1,6-1-25,-6 7 1,6-3 28,-6 3 1,1 2-28,-5-2 1,-1-2 42,1 1-168,0 0 0,-7 6-35,-3-1 181,-3 0 0,-9 1 0,-1-1 0</inkml:trace>
  <inkml:trace contextRef="#ctx0" brushRef="#br0" timeOffset="617">397 162 7002,'9'0'-2,"-3"0"536,-6 0 1,-11 0-467,-4 0 1,-8 0-85,4 0 0,-1-2 83,5-3 0,-1 2-121,-4-7 0,4 5 29,-4-4 0,4 4-33,1-5 0,1 2-103,-1-2 0,0-3 40,1 3 1,-1 2-103,0-2 0,-1 7 31,-4-2 1,9 3-24,-4 2 0,4 0-108,-4 0 323,0 0 0,7 0 0,2 7 0,6 1 0,0 7 0</inkml:trace>
  <inkml:trace contextRef="#ctx0" brushRef="#br0" timeOffset="1306">824 206 7569,'14'0'-204,"-4"0"-183,0 0 510,-7 0-47,4 0-247,-20 7 130,3-6 0,-11 11 26,6-7 24,0 6 0,1-3 7,-1 7 1,5-5-29,0-1 0,2 3 20,-2 7 1,4-2 23,6 2 1,0-2-16,0-3 1,1 1 24,4 0 0,4-2-21,5-3 0,7 1 53,4-6 0,3 0-53,1-5 1,2-2 3,3-3 1,-2-4 14,2-11 0,-3 2-9,-2-6 1,-1 4-20,-3-5 1,-4 6 14,-7-6 1,-5 7-32,-5-1 1,-2 1-20,-2-2 0,-11 4-107,-4-4 0,-9 9-80,-1 1 1,-8 7 61,-1-2 1,-2 3 147,2 2 0,3 7 0,-5 1 0</inkml:trace>
  <inkml:trace contextRef="#ctx0" brushRef="#br0" timeOffset="1624">1103 779 7569,'21'7'-611,"-4"-6"0,4 4 636,0-3 1,-5-2 16,4 0 1,-2-7-67,2-2 0,1-9 50,3-2 1,2-4 79,-6 4 1,5-8-19,-6-1 0,7-2 13,-1-8 1,-4-1-98,-1-4 1,-2-5 44,1 0 0,-3-5-154,4 5 0,-10 0 96,-5 5 0,-4 0-158,-1 0 167,-13 7 0,-3 1 0,-13 6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9.2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104 662 7376,'0'15'-760,"0"-7"923,0-1 1,-7-9-53,-3-3 0,-3-3-68,-1-7 0,-1-4-29,0-1 0,5-6 2,1 1 0,5-4-110,-1-5 1,4 3 105,1-4 1,1-2-164,4-2 1,5-1 91,10-4 0,3 8-116,6-8 0,0 5 16,1 0 0,-4 3 159,3 6 0,4 1 0,11 0 0</inkml:trace>
  <inkml:trace contextRef="#ctx0" brushRef="#br0" timeOffset="559">442 589 7569,'8'0'-65,"5"0"1,-10-2 0,7-3-15,1-5 1,3-3 79,0-1 0,-4-6-124,0 0 1,5-1-13,4 2 1,6-3 128,-6-2 0,7-4-58,-1 4 0,3 1 87,1-2 1,-4 9-74,-1 1 1,-6 0 36,2 6 1,-4 2-4,-1 2 21,-1 4 0,-4 7-10,0 4 1,-7 3 11,2 2 1,-5 4-9,-5 1 1,2 4 32,-7-4 1,2 4-32,-2-4 1,-1 1 80,6-1 0,-5-4-57,5 4 38,0-4-33,5-1-17,0-7 0,2-1-133,3-7 0,3-7 84,7-3 1,1-3-69,4-2 0,-4-3 45,4 4 0,1-7 16,-2 11 1,1-7-43,-5 8 172,-1 2-118,1 1 30,0 6 0,-5 4 28,-1 1 0,-5 7-26,0-2-1,-2 3 0,5 1 0,1 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06.5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0 647 7569,'2'10'-47,"3"0"89,-4-7 0,8 4 325,-5-7-161,-2-7 0,10-1-23,-8-7 1,3 1-1,-2-1 1,-2-5 22,7 1 1,-5-6-24,5 6 1,-2-8-1,2 3 1,3-9-1286,-4-1 0,5-7 406,0 2 1,-4 3 446,0 2 1,-5-2 248,5 1 0,-1 1 0,6 5 0</inkml:trace>
  <inkml:trace contextRef="#ctx0" brushRef="#br0" timeOffset="291">0 353 7533,'15'8'-35,"0"4"-183,-1-7 0,1 0-265,0-5 1,1 0 552,4 0 0,-4 0 8,4 0 0,2-7 78,3-3 1,3-3-62,1-1 0,5-6-8,1 0 0,7-4-53,2 4 0,0-6-26,5 2 1,-8-3 48,-2 3 0,-11-2-20,2 6 0,-12-1 36,-4 1-58,1 4 1,-23-5-130,-7 6 0,-16 7 79,-23 3 0,-1 3-212,-14 2 1,4 0 246,1 0 0,0 7 0,12 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32.6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7569,'23'7'0,"-4"3"0,-9 3-321,-5 1 140,3-6 269,-6 5 593,4-11-647,-6 5 0,-6-7-252,-4 0 0,2-2 37,-2-3 1,5 2-357,-5-7 537,7 0 0,-10-4 0,5-1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33.0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192 398 7569,'13'1'-135,"-4"4"1,-4 3-253,-10 7 1,4 0 342,-4-1 0,-3-5 310,-2-5 0,-3 3 6,-2-2-190,0 0 1,1-5-185,-1 0 1,0-2 33,1-3 1,-1-5-73,0-9 0,7-4 100,3-6 1,4-2-131,1-4 151,0 4 1,1-10-29,4 7 1,-2-5-13,7 5 1,0-1 100,5 6-15,6 6 1,-5 2-19,4 6 1,1 2 132,-1 3 0,4 4-52,-4 6 0,3 6-77,-9 4 1,8 10 163,-13 4 0,6 6-90,-10 4 1,0 3 80,-5 8 0,-2-3-56,-3-3 1,-3 10 67,-7 0 0,-1 2-64,-4 3 1,4 3 25,-3 2 1,1 3-156,-2-8 0,2-4 121,-6-1 1,6-10-333,-2-4 1,4-4 118,1-2 0,0 1-460,1-1 1,-1 0 564,0 1 0,7-1 0,1 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29.4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231 691 7569,'14'0'-214,"1"0"178,0 0 1,-1 0-494,1 0 0,0 0 538,-1 0 0,1 0 139,0 0 0,0 0-10,-1 0 1,1-5-107,0 0 1,1-6 72,4 1 1,-2-5-57,6-4 1,1-4 43,4-6 1,0-1-34,1 1 1,-2-7 110,-4-3 0,4-4-77,-4-1 1,2-2 54,-1-3 0,-4 9-82,-6-5 1,-2 11 18,-3 0 1,1 8-99,-6 1 77,0 7 0,-12-1-156,-2 9 0,-6 3 2,-5 7 0,2 7-4,-6 3 1,1 9 41,-2 6 1,-2 7-19,2 3 0,2 6 127,-1-2 0,6 0-75,-2 5 0,4-3 156,1 8 0,1-8-83,-1-2 1,5 0 10,0 5 0,5 2-9,-4 3 0,-1 0 76,-5 10 1,4-2-55,-4 11 0,3-1-13,-7 2 1,-4 3-64,-1-4 0,-4-1 52,-2 2 0,-4-2-347,0 2 1,-1-1 203,6-9 0,5-2-339,-1-8 1,2-10 83,-1 1 0,2-9-465,8-7 807,6-3 0,-4-8 0,7-3 0</inkml:trace>
  <inkml:trace contextRef="#ctx0" brushRef="#br0" timeOffset="395">966 632 8143,'-23'15'365,"3"0"0,2-1-500,-2 1 1,3 0 126,-8 0 0,2 4-21,-1 1 1,-2 1-207,6-1 181,0-4 0,7 7 22,3-4 1,-3-2-78,4 2 0,2-2-31,2-3 0,4 1 45,1 0 0,1-5 56,4-1 1,5-5-7,9 1 1,-1-4 52,7-1 1,6 0 22,8 0 1,2-1 127,-2-4 0,4-10-55,-4-10 0,2-2-48,-2-3 0,-3 1 42,-7-1 0,-11 1-52,-3 0 1,-10 6-39,0 3 0,-5-1 18,-5 1 0,-5 2-6,-10 9 0,-2-3-45,-8 7 1,1-5-119,-1 6 1,1-1-43,0 5 0,-1 0-200,1 0 1,1 5-304,3-1 688,4 8 0,7 3 0,-1 7 0</inkml:trace>
  <inkml:trace contextRef="#ctx0" brushRef="#br0" timeOffset="2895">980 794 7569,'30'0'-208,"-1"0"1,-6-2 101,-4-2 0,4 2-132,2-3 1,1-3 265,-2-2 0,4 2 184,-3-2 0,-2 0 4,1-4-206,1-8 1,-1 6 16,1-4 1,-6 4 5,6 1 0,-2 6-3,1-1 0,2 2-10,-6-2 1,1-2 125,-1 7 1,-4 1-68,4 4 1,-9 1 117,-1 4 0,-7 3-34,2 7 0,-3 5 38,-2-1 0,-7 7-51,-3-1-59,-3-4 12,-2 7 0,1-5-143,-1 6 1,0-1 96,1-4 1,4 2-168,0-6 59,7 0-116,-4-6-37,7 1 129,0 0 0,2-7-65,3-3 0,5-4 60,9-1 1,-1-1 43,7-4 0,-1-3 35,6-7 1,-1 0-45,0 1 0,1-6 82,-1 0 0,5 1-24,1 4 0,-1 4 88,-5-4 1,-1 9-65,-3-9 1,2 3 18,-2-2 0,-2 1-28,1 3 0,-6-3-5,2 3 0,-4 3-6,-1 3 0,0 2 7,-1 2 1,-4 0 74,0 0-62,-7 0 0,9 6 1,-7 4 1,-1 8 22,-4 2 0,0 6 6,0-2 0,-4 4-25,-1 2 0,-5-1 0,5 0 0,-2-4-27,3-1 1,2-6 70,-3 2-218,3-10-9,2-4-149,0-6 206,7-13 1,1 2-104,7-14 0,1 6 141,4-6 1,-4 7-23,4-1 1,1-1 92,-2 5 1,1-3-60,-5 9 1,4-3 90,1 2 0,0-1-4,-6 6 1,1 0 43,0 5 0,4 0-64,1 0 0,-5 0 5,-6 0 1,-1 2 169,2 3-177,3 3 0,-6 6 23,3 1-28,-4 0 0,-4 0-25,3-1 1,-4 1-6,4 0 0,-3-6-10,-2 1-1,0 0 0,2 0-86,2 0-15,-2-7-64,5 3 165,-1-6 0,1-1-109,2-4 0,5-3 44,-5-7 1,4 0 103,2 1 0,0-1-71,0 0 1,-1 5 94,1 1 1,0-1 8,-1-5 0,-4 2-15,0 3 1,0-1-4,4 6 0,-4-6-31,0 1 0,-2 2 19,2-2 1,1 5 13,-6-5-57,7 7 1,-9-9 23,7 7-28,-7 1 94,10 4 3,-11 0-69,4 0 0,-1 1 4,0 4 0,0-2-3,-5 7 1,0-5 5,0 5 1,0 0 4,0 4 1,0 1-4,0 0 1,0-1 9,0 1 0,0 0-30,0 0 0,0-1-2,0 1 0,0-5-163,0 0 141,0-1 1,2 4-62,3-3 0,-2-2 74,7-3 1,-4-3-24,9 3 1,-4-4 6,9-1 0,-4 0-50,-1 0 0,0-1 95,-1-4 0,1 2 3,0-7 0,-1 5 21,1-5 1,0 0-53,-1-4 0,-4 4 41,0 0 1,-2 0-28,2-4 1,1-1 9,-6 0 0,5 0-8,-5 1 0,5 4 53,-5 0 0,0 5-36,-5-5-6,6 7 0,-4-5 141,3 3-119,-4 4 542,-1-6-588,7 14 35,-5-6 15,4 6 76,-6-7-90,0 6-29,0-4-184,0 4 196,0 1-38,0-5 12,0 4 17,0 1 0,0-4-13,0 7 0,0-5 25,0 4 1,0 1-17,0 5 0,0-5 5,0-1 10,0 1 0,0 5-10,0 0 1,2-6-119,3 1 113,-4-6 0,7 7-21,-3-6 1,-1 0 14,5-5 0,-5 1 109,1 4-44,3-3 57,0 4 0,2-6-67,-1 0-13,-5 0 1,4 5-4,-3 0 44,-4 0-130,6-5 111,0 0-132,-6 0 301,6 0-223,-1 0 0,-3-5 0,7 0 1,-5-1-6,5 1 1,-2 2-30,2-7 34,3 7 0,-5-9 2,7 7 0,-5-5-4,-1 6 1,0-3 47,0 2 1,4 4-42,-3-4 1,-2-4 15,2 0 0,-2 0 12,2 0 1,3 4-16,-3-5 2,-3 0 0,4 0 4,-6 1 0,1 0-7,-1 0 1,-1-4 13,5 3-5,-5 3-3,2-6-35,-6 12-24,0-6 0,-1 18 9,-4 4 1,3 3 24,-3-3 1,-3-1-1,6 8 0,-6-6-6,3 4 1,4-2-3,-4 1 1,3-2-55,2 2 54,0-3 0,0-1-37,0 0 0,0-5 36,0-1 0,2-4-22,3 5 1,-2-7 4,7 2 86,0-3-71,4-2 0,3 0-27,2 0 1,-2 0 2,2 0 0,-3 0 127,-1 0 0,-2-2-61,-3-3 1,3-1-27,-3-4-1,-4-3 1,6 5-18,-7-7 0,5 5-2,-6 1 1,8-1-1,-2-5 17,-4 0 0,7 1 14,-3-1 1,-2 0 4,2 1 0,-5-1-24,5 0 0,-5-1 4,4-4 1,-4 4-22,5-4 1,-2-3 22,2-1 0,5-4-21,0-1 0,-1-1 47,6 1 1,3-7-2,1-3 0,-3 3-21,-1 2 0,-4 1 0,-1-1 0,0 1-1,-1-6 1,-1 6 2,-3-1 0,2 3-36,-7 1 0,0 8 37,-5 2 0,-2 4-139,-3 1 0,2 2 54,-7 3 1,0 4 26,-5 6 0,-4 0 55,-1 0 1,-1 6 1,1 4 1,2 5 25,-6 4 0,6 9-55,-2 6 1,4 5 89,1-4-72,1 6 0,4-4 12,0 7 1,7-5 1,-2 1 1,-2-1-6,2 5-4,1-7 1,4 4-57,0-6 0,0 1-8,0-2 0,6-3-25,4 3 1,0-3 64,4-1 1,-1-3 10,12-2 0,-5-4-20,4-6 1,1-1 97,4 1 0,0-5-92,1 0 1,-6-7 37,1 2 0,-6-3 19,6-2 1,-6 0-32,6 0 1,-2-7-107,1-3 1,2-4 104,-6-6 0,0 2-54,-6-7 0,-4 1 34,0-5 1,-5 4-51,5 1 0,-7 6 64,2-2 1,-4 4 4,-1 1 0,0 5-12,0 0 0,-6 7 6,-4-2 1,-8 4 48,-1 1 1,-8 1-44,3 4 0,3-2-113,1 7 108,-3 0 1,7 0 21,-4 0-20,10-1 0,-1 8 28,6 2 0,0-2 3,5 2 1,0 2 5,0-1 0,7 1 7,3-1 1,3-4-27,1 4 1,8-9-1,2-1 0,2-2-201,-1 2 198,9 3 0,-10-11-208,11 3 1,-4 1-655,-2-1 852,1 0 0,6 8 0,1 3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26.07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88 7569,'8'7'-76,"-1"-5"223,-7 4 1,-7-1 103,-3 0 1,1 5 202,-6-5-217,4 6 1,-11-3-60,8 7 0,-6-5-1,0 0 1,-6 4-163,2 6 1,-4 1 118,-1-1 0,-1 3-189,1 6 1,1 0 65,4 1 1,-4 4-113,3 0 1,-2 6 4,-3-6 1,7 2-26,4-2 1,2-5 60,3 1 0,5-2-64,5-9 0,2 6-3,2-6 0,6 1 81,4-5 1,10-6-102,4 1 1,-1-2 56,2 2 0,-2 2 14,1-8 0,4 1 52,-4-5 1,2 0 77,-1 0 0,3-6-66,-4-4 0,4-3 14,1-2 1,-4-4 59,-1-1 0,-6 0-20,2 6 73,-4-1-83,-1 0 73,-7 7 1,-3 8-13,-10 10 0,-3 5-28,-7 4 0,2 4 28,3 7 0,-3-1 4,4 0 1,0 6 36,0-1 0,0 7-61,0-2 0,0 3 167,5 3 0,-3-1-88,-3 0 0,-3 0-6,3 0 1,-3-3-102,-1 3 0,-6-3-118,0 8 1,-4-4-389,4 0 1,-1-6 263,1 0 1,2-8-677,-6-2 1,6-6 872,-2-8 0,4 0 0,1-1 0</inkml:trace>
  <inkml:trace contextRef="#ctx0" brushRef="#br0" timeOffset="646">795 779 7569,'8'-6'-368,"5"4"1,-10-6 347,7 3 1,-7 2 181,2-7 0,2 5-71,-2-5 1,4 5 80,-4-4 0,5 4-44,-5-5 0,5 5 378,-5-5-165,6 0-189,-9-4 1,9 4-58,-6 0 1,0 5 172,-5-5-176,0 7 132,0-3 0,-7 6-104,-2 0 1,-4 6-105,-2 4 0,0 8-8,0 1 0,1 1 36,-1-5 0,0 4-2,1 1 0,1 1-70,3-1 1,-2-4 20,7 4 1,1-4 53,4-1 1,0-1-101,0 1 1,1 0 39,4 0 0,3-6-113,7 1 1,1-5 17,4 5 0,-2-7 30,6 2 0,1-3 68,4-2 1,1-5 0,-1 0 0,0-7 108,1 3 1,-6-4-77,1-2 0,-1-1 0,6-4 0,-6 4-18,1-4 1,-7 4 33,1 1 1,3 0-12,-3 1 1,6-1 3,-6 0 0,1 0-31,-5 1 0,-1-1-8,1 0 1,0 2-79,-1 4 1,1-3 85,0 7 0,-1-6-52,1 1 1,-5 3 42,0 3 1,0 2-1,4 2 0,1-5 3,0 0 1,-1 0-2,1 5 0,0 2-15,-1 3 0,-1-2 2,-3 7 1,-2 1-96,-3 9 0,-3-2 99,3 6 0,-5 1-82,-5 4 1,-3-1 63,-7-4 1,0 4-317,1-3 1,-1-4 42,0-1 1,2-4-317,3-1 622,-3-7 0,5 5 0,-6-5 0</inkml:trace>
  <inkml:trace contextRef="#ctx0" brushRef="#br0" timeOffset="1321">2059 720 7569,'23'-14'0,"0"4"-671,-4 0 381,-3 0 1,6-9 174,-8-1 0,1-8 317,0-1 1,4-7-43,1-8 0,1 0 128,-1 0 1,-4 1 212,4 4-320,3-3 1,-9 9-41,1-6 0,-2 11-67,-8-1 0,0 9-106,-5 0 0,-8 11 128,-7 4 1,-6 3-35,-9 2 1,1 8 3,0 7 0,-6 6-11,1 9 0,0-1-25,4 0 1,6 7-15,-1 4 1,2-3-21,-1 2 1,3 1 55,6 4 0,0 0-18,1 0 1,4-5 9,0 0 1,7-5-70,-2 6 0,5-8 54,5 3 0,3-4-44,7-2 1,4-4-20,1-1 1,6-4-107,-2 4 0,-1-6-31,2 2 0,-1-6 97,6-4 0,-1 2-83,0-7 1,1-1 96,-1-4 1,6 0-30,-1 0 0,0-6 16,-4-4 0,-3-3 104,-2-2 0,-4-4-34,-6-1 0,-7 5-15,-3 6 0,1-1-11,-1-5-15,0 7 74,-5 1-103,0 7 53,0 14 1,0-5 29,0 11 1,7-4-21,2-1 1,11-2 5,5-3 1,1 1 80,-2-6 1,4 0-82,-4-5 1,4 0 87,2 0 0,-7 0-74,-4 0 0,2-2 134,-1-2 1,0 0-85,-6-6 0,-4 1-40,0-6 0,-2-5 54,2 1 1,1-2-4,-6 1 1,0 4 27,-5-4 1,-2 4-49,-3 1 1,-4 2 48,-11 3 1,-3 4-40,-6 6 1,1 0-154,4 0 0,-4 1 88,3 4 1,-2 3-374,-3 7 1,7 0-27,4-1 0,-3 1-600,3 0 1003,6-1 0,0 1 0,5 0 0</inkml:trace>
  <inkml:trace contextRef="#ctx0" brushRef="#br0" timeOffset="1596">3308 0 6871,'0'15'-801,"0"1"1130,0 4 0,-1-2-12,-4 6-220,3 1 1,-11 4-8,3 1 0,2 6 86,-2 3 0,-1 6-131,-9 9 0,9-5-5,-4 10 1,-1-5-1,-4 0 1,1 2 201,4-7 0,0-5-26,0-5 0,2-7-298,4 3 82,-5-11 0,13 4 0,-6-5 0</inkml:trace>
  <inkml:trace contextRef="#ctx0" brushRef="#br0" timeOffset="1795">3587 324 7569,'23'-9'-143,"-8"3"0,-8 4 234,-7-3 55,0 4 0,-12-6-115,-3 7-1,-3 0 1,-3 0-38,-3 0 1,-4 2-9,-1 3 1,-2-2-85,-4 7 1,4 5-180,-3 4 0,-4 6-179,-1-6 457,3 7 0,-6-3 0,4 7 0</inkml:trace>
  <inkml:trace contextRef="#ctx0" brushRef="#br0" timeOffset="2205">3470 676 7569,'23'-6'0,"-2"4"-162,-6-3 138,-1 4 85,-5 1-9,-3-7 1,-12 6 66,-4-4 0,-3 3 7,-2 2 1,-5 0-31,1 0 0,-6 0-16,6 0 0,-6 7-146,6 2 39,-1-2 0,5 6-39,1-3 0,1 4 71,3 6 0,-2-4-57,7 4 0,1 1 31,4-1 1,0 4-38,0-4 1,6 4 54,4-4 0,3 1 4,2-1 0,6-4 21,3 4 1,-1-6 5,2-4 0,-1 2 92,6-7 1,-3-1-101,-2-4 0,1 0 38,-6 0 0,6 0-24,-2 0 1,-3-6-9,-1-4 0,3 2 19,1-2 0,-1 2-64,2-2 1,-1-3 23,6 3 0,-1 4-4,0 1 1,2 2-1,4-2 0,-3 3-3,8-3 0,-4 5-24,8 5 1,-3-2 29,8 7 1,3-2-131,2 2 1,1 3-79,-1-3 1,-3 3-437,-7 2 640,-7 6 0,-1 2 0,-6 6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40.2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1 7569,'9'1'-378,"1"4"0,-7-2 399,2 7 195,-3-6 0,-9 2-94,-2-6 1,-4 2 100,-2 3 1,0-4-165,0 4 1,-1-3-6,-4-2 1,-1 0-34,-3 0-13,-4 0 0,7-5-58,-4 0 1,-3 0-216,4 5 1,-4 0-530,-1 0 794,-1-6 0,8 4 0,0-5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0 442 7569,'8'0'-161,"5"0"256,-3 0 1,3 0-72,2 0 1,0 0-33,-1 0-4,8 0 1,-4 0 50,6 0 0,-4 0 60,4 0 1,-4 0-105,4 0 0,-6 0 102,2 0 0,-4 0-136,-1 0 1,0 0 88,-1 0-142,1-7-32,0-1 186,-1-7-188,1 1 153,-7-1-73,5 0 1,-11 5 16,3 1-11,-10 5 1,-3-7 25,-7 6 0,0 0-38,1 5 0,-1-2 3,0-2 1,1 2 27,-1-3 0,0 2 39,1-2 0,5 2-37,4-7 0,-1 5 43,1-5 0,0 0-39,5-4 0,0-3 34,0-2 1,7 1-4,2-7 0,0 7 7,0-1 1,0-3-3,0 3 0,-2-1-14,-7 5 1,0 6-53,0-1 50,0 0 1,-2 2-128,-3 3 1,-3-2 72,-6 3 1,-1-1-238,0 5 1,-4 0 285,-1 0 0,0 6 0,6 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40.4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30 7533,'-15'8'75,"-4"-1"-20,-1-7 1,-4 0 9,4 0 1,-5 0-233,6 0 0,-7-5 127,1 0 1,2-5-142,-1 5 0,-1 0-486,-4 5 667,6-6 0,-5 4 0,5-4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40.7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1 589 7569,'18'-7'0,"-3"-3"0,-10 2-833,-1-2 488,-2-6 1,0-7 316,3-6 0,-4-2 19,4-3 1,-2-9 54,2-6-24,-3-6 0,4 7-84,-6-6 1,0 9 61,0 0 0,0 1 0,0 7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42.3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0 588 7569,'8'-8'-1283,"-1"-5"1147,-7 3 1,0-8 242,0-1 0,0-3 4,0 3-80,0 2 0,0-10-89,0 2 1,0 2-30,0-1 87,0 6 0,6-3 0,3 6 0</inkml:trace>
  <inkml:trace contextRef="#ctx0" brushRef="#br0" timeOffset="290">338 750 7569,'18'-10'-693,"-3"0"209,3 0 251,-10-11 0,8-3 233,4-11 0,-4-2 0,4-7 0,-4-2 0,-1-3 0,-2-2 0,-3-3 0,-4-1 0,-6 6 0,-1 2 0,-4 7 0,-8 0 0,-7 5 0,-11 3 0,2 7 0,-10 4 0,1 6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41.4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1 807 7569,'0'8'-361,"0"-1"1351,0-7-838,0-13 0,0 3-61,0-10 0,0-2 17,0-3 1,1 1-147,4-6 16,-3 4 0,11-16 94,-3 2 1,1 3-77,-1-2 1,1 4-101,-6-4 1,5 6-225,-5-1 0,2 5-588,-3 4 301,-2 4 615,5 6 0,-7 7 0,0 2 0</inkml:trace>
  <inkml:trace contextRef="#ctx0" brushRef="#br0" timeOffset="269">1 440 7569,'0'8'-674,"0"0"719,0-3 162,0-3 0,0 6-145,0-3-20,0-4 0,6 6 52,4-7 1,3-2 5,2-3 1,6-3-16,4-7 0,4 1-14,5-1 0,2-6-108,3-4 0,4-3 104,-4-1 1,-3-5-98,-2-1 1,-4 1 74,-6 5 1,-3-1 29,-6 1 1,-2 1-31,-3 4 0,-4 2 31,-6 8-214,0-1 1,-6 5 107,-4 0 0,-8 7-350,-1-2 0,-8 9 34,3 0 346,-4 8 0,5-4 0,2 7 0</inkml:trace>
  <inkml:trace contextRef="#ctx0" brushRef="#br0" timeOffset="667">1015 866 7569,'0'10'-164,"0"0"15,0-7 236,-7 10 0,-2-13 114,-11 0 1,2-3 50,-6-12-120,-1 3 1,-3-15-59,4 2 0,-4-4 26,4-5 1,-3 1-164,3-6 0,4 1 107,10-1 0,4-5-192,6 0 1,2-2 69,2-8 1,6 2-183,10-2 0,3-2 33,6 7 0,-4 7 227,-1 8 0,7 3 0,7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38.1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0 867 6770,'7'-14'669,"-6"4"-481,4 0 1,-3-1-11,-2-9 1,5 2-95,0-6 1,4-3 9,-4-7 0,7-2-108,-2-3-1,3-10 0,1 5-15,1-10 1,-7 3-165,-3 7 1,2 7-254,-3 2 325,1 4 1,-5 9-362,0 2 127,0 4 0,0 9 166,0 7 1,-1 7 189,-4 7 0,3 1 0,-11 6 0,5 2 0</inkml:trace>
  <inkml:trace contextRef="#ctx0" brushRef="#br0" timeOffset="313">29 500 7569,'0'8'-364,"0"5"0,2-11 378,3 3 265,-3 3 26,11-7-221,-5 6 1,2-7 84,-1 0 138,1 0-216,5 0 0,0-7 52,-1-2 1,6-4-9,0-2 0,4-1-115,-4-4 0,4-3 65,-4-6 1,6-1-116,-2 1 0,3-1 40,-3 1 0,4 0-52,-4-1 1,4 3 96,1 2 1,-6-3-76,-3 4 1,-4 3 96,-1 1 1,-7-1 6,-3 1 0,-5 2-58,-5 8 1,-5-1 55,-9 6-164,-11 0 0,-2 5-147,-8 0 0,1 5-102,-5 0 0,2 6 331,3-1 0,-4 10 0,5 3 0</inkml:trace>
  <inkml:trace contextRef="#ctx0" brushRef="#br0" timeOffset="761">794 809 7569,'8'0'-463,"-15"-7"793,-2-1 0,-13-8-173,8-4 1,-1 4-74,0-4 0,2-3 213,3-1-232,-3-4 1,12-8-139,-4-3 0,3-4 99,2-1 1,7-2-462,3-3 303,3 4 1,1 1-83,1 9 0,0 4-128,-1 2 0,3 4 16,2 1 326,-2 12 0,17-7 0,-3 11 0</inkml:trace>
  <inkml:trace contextRef="#ctx0" brushRef="#br0" timeOffset="1205">1411 397 7569,'8'0'97,"-1"0"317,-7 0-477,-13 0 1,1 0 83,-12 0 61,6 0 0,-8 6-47,6 4 0,-1 3 67,1 2 0,4 0-87,-4-1-30,4 1 1,3 5 67,3-1 1,-1 3-18,6-3 0,0-2-4,5 2 1,0-3-76,0-1 0,2 0-46,3 0 30,9-7 1,9 3-40,7-6 1,1 5 62,3-5 0,-1 0 1,6-5 26,-7 0 0,6-7-2,-4-3 1,-3-3 5,4-1 0,-9-8-6,-2-2 0,-6 1 5,2-2 0,-6 1 131,-4-5-132,-3-1 42,-7 1 1,0 6-2,0 3 0,-12 1-38,-2 4 1,-12-1 0,-4 11 1,1 0-131,-6 5 1,-2 1-198,-2 4 1,-4 5 328,-1 10 0,0 3 0,0 6 0</inkml:trace>
  <inkml:trace contextRef="#ctx0" brushRef="#br0" timeOffset="1762">1735 985 7569,'22'-13'52,"-2"3"0,-4-3 30,-1 3-46,0-9 51,6-4 0,-3-7-61,6 1 1,-4-7 98,5-3 1,-6-4-16,6-1 0,-7-3-4,1-7 1,-2 0 2,-3-10 1,-1 6-315,-3 4 137,-3-3 1,-7 12 75,0 1 1,0 7-489,0 7 1,-7 8-329,-3 2 808,-3 10 0,-8 4 0,-2 6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43.0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398 735 7569,'8'7'-105,"-3"-1"-18,-10 4 1,-3 2 140,-7-8 0,-4 1 39,-1-5 1,-6 5-174,1 0 50,-2 0 0,-3-5-49,1 0 0,-1-5 71,1 0 1,0-6 43,-1 1 0,-6-3 0,-1-2 0</inkml:trace>
  <inkml:trace contextRef="#ctx0" brushRef="#br0" timeOffset="181">295 412 7569,'-15'15'2,"1"-7"1,-6 3 98,0-6 1,-6 0-94,2-5 1,-6 0-674,-4 0 665,3 0 0,-12-7 0,6-1 0</inkml:trace>
  <inkml:trace contextRef="#ctx0" brushRef="#br0" timeOffset="1240">942 779 7569,'9'0'-394,"1"0"191,-6 0 227,2 0 1,-6-6 0,0 3 181,0-7-170,0 0 0,2-6-3,3-4 1,-4-1-3,4-4 0,2-4-169,-2-1 164,-1 1 0,-4-8-99,0 2 1,5 4-183,0-3 0,0 3 255,-5 1 0,-6 1 0,-3 0 0</inkml:trace>
  <inkml:trace contextRef="#ctx0" brushRef="#br0" timeOffset="1559">971 544 7569,'0'15'-155,"5"-5"-62,0-1 234,0 1 0,-4-2 26,4-3 44,-3-3 0,11-2-126,-3 0 0,0-7 96,4-2 0,-2-6 6,7-5 1,4 2 2,2-6 1,2 4-60,3-4 0,4 4-44,0-4 78,7-1 0,-15 1-76,4-1 1,-6 2 63,1-1 1,-6 3-4,-9 6 34,3 0-53,-11 0-14,4 1 0,-7 6-59,-4 3 83,-10 3 1,-8 4-64,-6 3 0,-7-2-113,-3 7 0,-4-2-151,-1 2 0,5 1 103,0-6 0,5 5 207,-6-5 0,8 6 0,-4-3 0</inkml:trace>
  <inkml:trace contextRef="#ctx0" brushRef="#br0" timeOffset="2353">2074 471 7569,'6'-8'-1002,"-4"1"1345,4 0-270,-6 6 4,-6-6 79,-2 7 0,-7 0-97,0 0 1,-4 2 175,-1 3-174,-6 3 0,5 7-34,-4-1 1,-3 1 7,4 0 0,3-1-70,1 1 11,-3 0 0,12 4-15,-4 1 0,5 0 55,0-6 0,4 3-38,6 2 0,0-2 30,0 2 0,6-7-78,4-3 0,10 1 65,4 5 1,4-7-80,1-3 1,6-3 73,-1-2 0,2-2-75,-2-3 0,-3-5 57,4-9 1,-6 1-8,-5-7 0,-2 6 50,-8-6 0,-1 2-41,-3-1 0,2-2 29,-7 6 0,-1 0-19,-4 6 0,-6-1 51,-4 0 0,-8 1-41,-1-1 0,-3 7-139,3 3 1,-6 3 30,-9 2 114,-4 0 0,1 13 0,1 4 0</inkml:trace>
  <inkml:trace contextRef="#ctx0" brushRef="#br0" timeOffset="2795">2265 1088 7569,'14'-2'0,"1"-2"0,-5 2-145,0-3 0,-6-3-184,6-2 1,0-8 272,5-2 0,-1-6 124,1 2 1,0-4 109,0-1-157,-1-1 0,1-6 43,0-3 0,-1-2 6,1 2 0,0-8-45,-1 3 1,0-4 19,-5 4 1,-2-5-48,-7 0 1,0 5 47,0 5 0,-7 8-216,-2 1 0,-11 4-30,-5 12 1,-4-3-165,-5 12 364,-4 0 0,-6 5 0,0 0 0</inkml:trace>
  <inkml:trace contextRef="#ctx0" brushRef="#br0" timeOffset="3183">1706 1044 7569,'0'10'-163,"0"0"-56,0-7 263,0 3 74,-7-19 1,-1 2 9,-6-14 0,4 7 9,0-1 1,0-4-46,-4-2 1,-1-2-44,0-3 1,2-1 55,3-3 1,-1-4-153,6-6 0,-5-1 97,5-4 0,0 1-174,5-6 0,5 0-80,0-4 0,7 2-53,-3 7 1,4 2-165,2 12 1,0 1 420,0 5 0,6 6 0,2 2 0</inkml:trace>
  <inkml:trace contextRef="#ctx0" brushRef="#br0" timeOffset="8096">780 338 7475,'-15'-13'27,"1"4"0,4-5 14,0 5-91,0-4 1,-3-2-40,3 0 0,2 0 105,3 1 0,4-3-122,-4-2 0,3 3 99,2-4 0,2 4-44,3 1 1,-2 0 0,7 0-16,-1 1 1,6-1 54,0 0 1,0 6-2,-1-1 0,1 5 71,0-5-78,-1 7 0,1-4 159,0 7-64,-7 7 0,0 1-32,-3 7 0,-3 4 11,3 1 0,-4 6 160,-1-1-190,0-4 1,-1 5 29,-4-7 1,1 8 8,-5-3 1,0-1-37,0 1 0,-4-4 19,3 5 1,-2-6-68,3 6 0,-5-6 54,5 6 1,-3-1-60,2 6 1,-3-6 51,4 1 1,0-1-56,0 6 1,0-3 30,0-2 1,0 1-3,5-6 1,2 4-26,-3-4 1,3 4 28,2-4 0,0-1-6,0-4 1,2 0 3,3-1-1,-3 1 0,9 0 2,-6 0 137,6-7-98,-3 5-16,7-12 1,0 6-25,0-7 0,-6-5 15,1 0 1,0-6-88,5 1 91,-7 3-105,5-6-80,-5 5 1,0-2-224,-3 1-8,-3 5 394,-2-2 0,-7 12 0,-1 2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52.5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0 868 7044,'8'0'-195,"-1"0"729,-7 0-447,0-7 0,0-6 119,0-6-127,7-1 1,-6-1-40,4-4 1,3-7-2,2-3 1,-2 0-69,2 0-5,0-2 0,0-3-73,-1 1 0,0 7 42,0-3 1,3-1-54,-7 2 46,6 0 0,-8 4-41,7 1 0,-7 6-180,2 4 1,-3 2-39,-2 2 331,0 7 0,0 2 0,0 6 0</inkml:trace>
  <inkml:trace contextRef="#ctx0" brushRef="#br0" timeOffset="295">15 486 7569,'0'8'-755,"2"3"502,3-6 5,-4 7 0,12-11 236,-3 4 1,-2-3 146,2-2 0,0 0-12,4 0-52,8-7 0,-4-1-23,6-7 1,1 1 106,4-1 0,0 0-85,1 1 1,-1-8-40,1-2 0,-6 1-15,1-1 1,-2-1 51,1-4-55,4-1 0,-12 3 8,4 2 1,-6-3 47,-4 4-48,3 3 1,-11-6-12,3 8 1,-4-1 29,-1 6-136,0-1 1,-11 2 73,-4 3 1,-9 3-162,-1 7 1,-4 2-75,-5 3 257,-10 10 0,-2 8 0,-5 6 0</inkml:trace>
  <inkml:trace contextRef="#ctx0" brushRef="#br0" timeOffset="1352">912 956 7911,'-15'-6'240,"5"2"-129,0-5 0,5-6 10,-4-5 1,4-6-23,-5 2 0,7-16-146,-2-4 56,3-3 0,4-4-159,3-3 1,6-6 96,4 1 0,8-3-45,-9 8 0,1 2 27,0-2 1,-4 8-252,9 2 0,-9 2 96,-1 7 1,0 6-392,5 5 617,-1 6 0,14-4 0,3 8 0</inkml:trace>
  <inkml:trace contextRef="#ctx0" brushRef="#br0" timeOffset="2036">1720 353 7569,'0'15'-314,"-6"0"0,2-5 240,-6-1 134,1-5 0,-6 2-50,0-6 0,1 0 64,-1 0 0,5 0-99,0 0 0,1-6 50,-6-4 0,7-3-86,3-2 1,-2-1 66,2-4 1,0 2-87,5-6 1,2 1-34,3-2 1,-2 3 19,7 2 45,0 4 1,5-4 23,-1 10 0,1 4 14,0 6 0,-1 1-24,1 4 0,0 3 197,-1 7-182,-5 6 1,2-3 251,-6 7-134,0-1 0,-5 6 100,0-1 0,-2 0-106,-3 1 0,-1 4 6,-4 0 0,-8 1-21,3-6 0,-3-4-115,4-1 1,-6 1 104,0 4 1,-4-1-71,4-4 1,-4-1 17,4-3 1,1-4-160,4 4-1,0-4 150,1-1 1,5-5-153,4-1 140,4-5 0,1 4-100,0-3 0,11-4 56,4 4 1,9-3-120,1-2 0,-2-2 30,1-3 1,1 2 29,4-7 1,-4 5 108,-1-4 0,1 5 0,4-2 0</inkml:trace>
  <inkml:trace contextRef="#ctx0" brushRef="#br0" timeOffset="2321">2029 1015 7569,'14'-10'-178,"1"0"0,-5 5-224,0-4 1,1-3 373,9-7 48,-4-4 1,10-12 36,-6 1 0,1-8 6,-1-2 1,-4-2 19,4-8 0,1 5-38,-2-5 1,1 2-1,-5-2 1,-7 3 1,-3 7 0,-4 7-166,-1 2 1,-11 6-18,-4 4 136,-9 4 0,1 6 0,-6 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2:55.4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456 530 7569,'0'15'69,"0"-7"0,-8 0-119,-6-3 33,-1-3 0,-13 4-101,4-6 0,-4 0 99,-2 0 1,1 0-102,0 0 1,-1-5 57,1 0 1,1 0-181,4 5 1,-2-4 241,6-1 0,-6-7 0,3 4 0</inkml:trace>
  <inkml:trace contextRef="#ctx0" brushRef="#br0" timeOffset="206">368 295 7569,'15'0'-732,"-7"0"592,-1-7 113,-7 6 1,-7-6 80,-3 7-56,-9 0 0,-4-1 4,-7-4 0,-4 3-5,0-3 1,-5 3-150,4 2 0,-5 0 152,0 0 0,-2 0 0,-2 0 0</inkml:trace>
  <inkml:trace contextRef="#ctx0" brushRef="#br0" timeOffset="3010">1133 207 7569,'6'8'-1039,"-4"5"923,4-5 318,-6 7 1,0-5-38,0-1-112,0-5 0,-1 2-20,-4-6 3,-3 0 1,-2 0-8,0 0 0,2-1-1,-2-4 0,-3-4-60,3-5 1,-1-1 69,1 0 1,-1-1-95,6-4 1,-5 4 73,5-3 1,0-3-107,5 3 1,0-1 79,0 5 0,0 1-13,0-1 1,7 2 12,2 3 0,4-1-2,2 6 0,1 0 15,4 5 0,-4 0-14,4 0 0,-4 0 36,-1 0-32,6 6 1,-9 3 43,2 5 0,-4 1 6,0 0 1,-3 6 86,-7 3-122,0-2 0,0 5 28,0-2 1,-12 9 7,-3 5 1,-7-3 56,2-1 1,-11 2-65,2 2 0,-6-1 16,1 1-19,3-6 1,-5 3-35,7-7 1,1-1-8,3-4 0,4-2 1,6-8 1,2 1-15,3 0 0,-1-5-62,6-1 87,0-5 1,5 4-18,0-3 0,2-4 9,3 4 0,5-5-133,9-5 61,-2 4 1,12-14-4,0 0 0,1 1-112,4-6 0,2 4-336,-2 1 524,1 0 0,0 1 0,3-1 0</inkml:trace>
  <inkml:trace contextRef="#ctx0" brushRef="#br0" timeOffset="3385">1515 677 7569,'0'15'-571,"6"-7"355,-4-2 204,11-6 1,-6-1 29,2-4 1,3-3 47,-7-7-20,6-6 1,-8 3-23,7-7 1,-5 1 79,5-6-118,-7 1 0,9-2 0,-7-3 1,4 1 0,-4-6 0,5 1-7,-5-1 1,5-2-16,-5 7 1,4-5-125,-4 4 1,0 8-211,-5 7 369,0 4 0,0 1 0,0 0 0</inkml:trace>
  <inkml:trace contextRef="#ctx0" brushRef="#br0" timeOffset="3710">1559 471 7569,'15'-6'-1191,"-1"2"1059,1-5 1,0 1 140,-1-2 0,1-8 15,0 3 0,4-3 4,1 3 1,5 1 8,-6-1 0,7-5 7,-1 1 1,-2-6 71,1 6-96,1-7 0,4 8 21,0-7 0,-1 7-11,-3-1 0,-4-3 95,-6 3 1,-2-1-48,-4 5 1,3 6-28,-7-1-3,0 0 0,-12 2-49,-3 3 1,-4 3-8,-6 2 0,-8 2-6,-6 3 0,-7 3-111,2 7 1,-5-1-69,-5 1 1,3 0 192,-3-1 0,-3 1 0,0 0 0</inkml:trace>
  <inkml:trace contextRef="#ctx0" brushRef="#br0" timeOffset="4145">2132 809 7569,'0'9'-1190,"0"-3"1282,0-6 1,-6 0 103,-4 0 1,-3-2 52,-2-2-201,0-5 1,1-5 48,-1-1-80,0-6 29,1-2 0,1-7-138,3 1 141,-3 0 0,11-7-19,-3-3 1,5-6-81,5-4 1,3 2 35,7-7 0,4 7-23,1-2 1,5 3-216,-6 2 142,7 6 0,-4-1-38,2 10 148,4-4 0,1 10 0,9-6 0</inkml:trace>
  <inkml:trace contextRef="#ctx0" brushRef="#br0" timeOffset="4529">2514 736 7569,'9'0'-328,"-1"0"-58,-3 0 1,-4-7 282,4-2 1,-2-5 233,2 0 0,-1-7 2,5-4-59,-5-3 0,4-1-82,-3-1 1,-4 1-3,4 0 1,-3-1-146,-2 1 1,0 4-38,0 1 192,0 6 0,6-3 0,3 6 0</inkml:trace>
  <inkml:trace contextRef="#ctx0" brushRef="#br0" timeOffset="4888">2764 942 7569,'21'0'-271,"-4"0"-236,2 0 448,-2-7 0,-3-1-8,1-7 109,0-6 0,0-2-46,-1-6 0,6-9 54,-1-6 1,1-7 10,-5-7-29,-1-1 1,1 0-17,0 0 0,-7 2-4,-3 3 1,1-1-123,-1 6 129,0 0 1,-13 9-97,-7 1 0,-8 12-317,-11-3 394,3 11 0,-11-3 0,4 8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02.7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1 647 7569,'23'-15'-257,"-2"-1"-256,-6-4 514,-1 4 0,1-13 113,0-1 1,0-6-40,-1-8 0,1-2 5,0-3 0,-2 4-55,-3-4 1,-4 3-105,-6 2 1,-8 6-40,-7 4 0,-8 5 118,-11 4 0,-4 4 0,-6 6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03.5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1 7569,'0'8'-532,"0"5"1,-6-11 702,-4 3 0,-10-4-137,-4-1 0,-5 0 5,-6 0 0,4 0-98,-3 0 75,-4 0 1,7 0-64,-3 0 1,3-5-112,2 1 1,4-3 157,1 2 0,6 4 0,-4-6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74 7569,'0'8'-373,"0"-2"-19,0-6 346,0-13 0,0 8-199,0-9 0,2 4 245,3 0 0,-3-10 0,4 4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03.6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30 7569,'-15'6'-1156,"-6"-4"1037,-3 3 0,-4-3 283,-2-2 0,1 0-164,0 0 1,-1-5-38,1 0 1,-1-5 36,1 5 0,0-6 0,-1 2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04.5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280 147 7235,'0'8'-405,"0"6"0,-2-8 485,-3 4 41,-3 3 0,-7-11-81,1 2 1,-1-2 7,0-2 0,1 0-41,-1 0 17,0-6 0,0 1-53,1-10 1,1 4 64,3-9 0,3 4-115,7 1 0,0-5 91,0 1 1,0-1-46,0 5 0,7 2 1,3 4 1,3-3-9,1 7 0,3 0 12,2 5 0,-2 0-3,2 0 1,-2 7 34,-3 3 1,1 3-16,0 1 0,-7 3 108,-3 2 1,-4 4-103,-1 7 1,-1-1 97,-4 0 1,-3 1-23,-7-1 0,-1 1-18,-4-1 1,2 0 10,-6 1 1,1-1-11,-2 1 1,-1-3-66,7-2 1,-1 1 58,5-6 1,1 4-102,-1-4 0,2-1 80,3-4 0,3-5-22,7 0 1,0-6-14,0 6 4,0-6 1,7 2-8,3-6 1,4 0-2,6 0 0,1-6-112,4-4 1,4 2 73,1-2 0,-6 2-159,6-2 0,-4-2-92,3 7 301,-6-6 0,5 3 0,-5-7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07.2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7569,'0'8'-766,"0"-1"586,0-1 492,0-4-533,0 4 0,0-6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07.4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 6935,'9'0'-255,"-3"0"912,-6 0-523,0-7-177,0 6-7,0-6-158,0 1 111,0 4-54,0-5-272,-6 1 423,4 4 0,-5-4 0,7 6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07.6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15 7569,'8'7'-392,"5"-5"101,-11 4 189,4-6-97,-6 0 1,-11-5 198,-4 0 0,-3-6 0,4 3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06.2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265 177 7569,'-8'1'0,"3"4"0,3-2-640,2 7 480,-6 0 0,3 5 62,-7-1 0,5-1 144,-5-3 68,7 3-74,-10-5 1,10 1 26,-7-5 0,5-2-9,-5-2 1,0 0-41,-4 0 1,-1 0 34,0 0 0,0-2-112,1-2 0,1-5 54,3-5 1,-2-1-13,8 0 1,-1-6-2,5-3 1,1 1-13,4-2 0,-2 6-24,7-6 0,0 7 48,5-1 1,4 2-169,1 3 163,6 5 0,-5-2-25,4 6 1,1 0-6,-6 5 1,-1 2 108,-4 3-86,0 3 0,-2 11 46,-4 1 0,-2 6 14,-7-1 0,-2 2 41,-3 3 1,-3-1-42,-6 1 1,-6-1 84,0 0-104,-6 1 0,8-1 26,-6 1 0,-1-6 18,-4 1 1,6-7-56,3 1 17,4-3 0,1-1-24,1 0 1,1 0-11,3-1 0,-2-4-81,7 0 125,1 0-66,4 4 29,0 1 1,1-5-61,4 0 28,3-7 1,12 3-25,-1-6 0,8 0-98,-3 0 1,4 0-187,1 0 338,7 0 0,2-13 0,6-3 0</inkml:trace>
  <inkml:trace contextRef="#ctx0" brushRef="#br0" timeOffset="268">486 779 7569,'14'-11'0,"1"-4"0,0 4-508,-1-9 374,1 4 0,1-7 48,4-7 1,-2-1 64,7-8 1,-3-2 19,3-8 1,3 2 15,-4-7 1,-3 5-6,-1-5 0,-5 5-42,-6-5 1,-2 10 31,-7-5 0,-7 13 0,-1-6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04.8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44 545 6607,'8'-7'109,"4"-3"-66,-7-9 0,1 1-15,-1-7 0,2 3-71,3-3 0,1-3-63,-6 4 128,0-4 0,0-1-90,0-1 1,1 6 55,-1-1 1,-3 2-250,3-1 109,-4 3 152,-1 6 0,0 0 0,0 1 0</inkml:trace>
  <inkml:trace contextRef="#ctx0" brushRef="#br0" timeOffset="303">74 368 7569,'23'-6'-796,"-7"3"628,-6-7 1,0 5-68,4-5 1,6-5 391,-1-4-65,8-1 0,-6 1-17,3-1 0,4 0-79,-3 6 0,-3-1 117,3 0 1,-7 1-63,1-1 1,-2 0 55,-3 1 0,-4-1-77,0 0 0,-7 0-41,2 1 0,-3 4 11,-2 0 0,-8 0-99,-7-4 0,-6 5 7,-9 5 1,1 2 59,0 2 1,-11 0-88,1 0 0,-7 6 7,7 4 112,-10 3 0,-3 9 0,-7 0 0</inkml:trace>
  <inkml:trace contextRef="#ctx0" brushRef="#br0" timeOffset="768">691 633 7569,'8'0'-715,"-1"0"1,-7-2 862,0-3 1,-5-8-65,0-6 1,-5-7 102,5 1 1,-6-3 99,1-1-270,-3 0 1,3 4-101,0 1 0,1-1 101,-6-4 0,5 1-102,0 3 0,7-1 73,-2 7 1,3-7-224,2 1 0,2 2 234,3-1 0,3-1 0,7-4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02.4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236 897 6673,'8'0'597,"5"0"-364,-11 0-122,11 0 1,-10 0 44,7 0-25,-7 0-52,4 0 0,-1 5-36,4 0 34,-4 0 0,9-5-57,0 0 1,1 0 59,9 0-58,-1 0 0,7 0-63,4 0 1,0-1 67,5-4 0,1-4-80,-7-5 1,0 2-39,-4-2 110,-1 9 1,-1-20-41,-4 11 1,-3-4-9,-6 3 0,-5 0-28,0 0 56,-7 1 0,3-1-3,-6 0 0,-6 1-1,-4-1 1,-3 5 5,-2 0 0,-1 5-1,-4-4 1,2 4-31,-6-5 1,1 5 0,-1-5 1,-2 5-5,6-4 1,0-1-63,6-5 0,4 5 74,0 0 1,7 1 7,-2-6 0,8-5-36,2 1 13,13-7 1,-7 3-11,14-7 0,-7 1 17,1 0-3,-2 6 10,4-5 0,-10 7 99,4-4-84,-10-3 0,6 12 7,-6-3 0,-1 9-14,-9 5 1,-5 3 1,-10 2 1,-4 0-91,-10 0 0,1 7-146,-6 3 1,4-2 247,-4 2 0,13-1 0,-2 6 0</inkml:trace>
  <inkml:trace contextRef="#ctx0" brushRef="#br0" timeOffset="628">104 839 7569,'-2'8'-592,"-3"-3"531,3-4 276,-11-1 1,10 0-73,-7 0 1,2-1 20,-2-4 0,-3-5-71,3-10 0,4 1-15,1-11 0,-2 3-4,3-13 1,-1-5-59,5-9 0,6-3-313,4-2 188,3 0 1,2-5-51,-1 1 1,6-1-451,0 5 418,-1 0 1,2 1 0,2-1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01.4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0 706 7569,'0'14'-772,"0"-5"1298,0-3-23,0-6-451,7-6 0,-6-3 18,4-5 0,-3-1-43,-2 0 0,5-4-85,0-1 1,1-6 38,-1 1 1,-2-4-125,7-5 1,-5 3-99,5-4 115,-7 4 49,4 2 0,-2 1-375,-1 4 164,1 2 288,-5 8 0,0-1 0,0 0 0</inkml:trace>
  <inkml:trace contextRef="#ctx0" brushRef="#br0" timeOffset="298">15 500 7569,'0'15'-1055,"0"-1"1266,0 1-40,6-7 0,-4 0-53,3-3 1,3-3-44,2 3 1,3-9-56,2 0 1,-1-13 67,1 3 1,5-6-15,-1 0 0,9-3 8,1-6 0,1 0-112,4-1 1,2 1 76,-2-1 0,2-1-90,-1-3 1,-4 3 50,3-3 1,-3 3-10,-2 1 1,-7 3 78,-8 2 1,-1 2-26,-8 4-54,0 9 5,-5-10 0,-13 19-52,-7-4 1,-7 3-128,-8 2 1,3 7-341,-8 2 358,1-2 1,2 6-194,2-3 0,4-2 350,2 2 0,0 0 0,-1 4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15.8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1 470 7569,'6'8'-832,"-4"-2"837,4-6-2,-6-6 1,2-2 240,3-7-220,3-6 0,7-2 8,-1-7-10,1 1 1,0-5-10,-1-1 1,3 1 1,2 5 0,-1-1-20,7 1 1,-2 0-5,1-1 1,4 7-60,-4 4 77,4 2 0,0 4-16,-4 3 1,3-1-6,-8 6 0,1 2 52,-5 8 1,-6 3-38,1 7 1,-7 1 14,2 4 1,-3 1-10,-2 3 0,0 4-7,0-3 0,0 1 12,0-2 0,-5 2 0,0-6 1,-1 4-16,1-4 1,3-5-3,-3-5 0,4-6-23,1 6 29,0-7 1,0 2-180,0-10 82,0-3 0,4-6 66,1-1-47,7-6 0,-4 3 31,7-7 1,-4 7-6,4-1 0,-9 2 19,9 3 0,-2 1-10,7 3 0,-7 3 89,6 7 1,-11 0-82,7 0 1,-3 0 164,2 0 1,-4 7-89,0 3 0,-2 3 106,2 1 1,-2 1-65,-3 0 1,-3 4-46,2 1 1,0 0 23,1-6-27,-4 1 0,6 0-151,-7-1 148,6-6 1,-4 1-525,3-4 488,3-4 0,0-1 0,7-8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1 427 7569,'0'-18'0,"0"3"0,0-1-481,0-4 325,0 0 1,0-1 0,0-3 228,0-4 1,2-1-33,2-1 1,-2-1-237,3-3 0,-3 3 195,-2-3 0,6-4 0,2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16.1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0 809 7569,'15'0'171,"0"0"0,-5-8-95,-1-7 1,1-6-146,5-9 0,0-11-270,-1-3 250,1-10 0,0 4 71,-1-4 1,6-3-64,0 3 0,-6-2-27,-4 2 49,-7-3 0,4 16-33,-7-3 1,-2 7 91,-3 3 0,-9-1 0,-9 12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16.5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1 7569,'0'8'-380,"-2"5"400,-3-3 1,-3-2-107,-7 2 1,-6-2 108,-3 1 0,-4-2-111,-2-7 0,1 0-88,0 0 81,-7 0 1,3 0 109,-6 0-15,0 0 0,-5 0 0,-1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16.7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529 1 7569,'-21'6'83,"-7"3"-4,-6 5 0,-2-4-164,2 0 0,-4-5-494,-6 5 417,-7-7 1,-3 5 161,-9-3 0,2 3 0,-4 7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14.3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1074 6225,'0'8'997,"0"-1"-418,0-7-453,6-7 0,-3-8-27,7-9 0,0-6-17,5-4 1,-1-5-23,1-10 0,5 2 7,-1-7 1,2 1-204,-1 0 82,-4-5 32,6 13 1,-13-11-451,1 7 228,0 0 30,5 5 1,-5 2-150,-1 2 0,-5 11 65,0 9 298,5 4 0,-8 8 0,6 1 0</inkml:trace>
  <inkml:trace contextRef="#ctx0" brushRef="#br0" timeOffset="322">103 589 6314,'15'8'334,"0"-1"0,0-7-204,-1 0 0,1-2-121,0-3 1,4-3-12,1-7 1,4 5 81,-4 1 0,6-1-78,-1-5 89,2 0-80,9-6 0,-3 0-74,6-4 0,-5-2 77,6 2 0,-3-1-22,2 1 1,-4-2 255,-11 2-221,4 4-2,-12-7 0,-1 10 229,-10-6-208,-4 6-11,-1-3 1,-1-1-67,-4-2 0,-10 3 52,-9 1 1,-15 0-100,-6 6 0,-7-3-54,3 12 0,-5-4 132,5 4 0,0 0 0,5 5 0</inkml:trace>
  <inkml:trace contextRef="#ctx0" brushRef="#br0" timeOffset="879">1015 1089 7477,'-10'0'-137,"0"0"217,0-7 0,1 2-133,-1-10 141,7 4-22,-11-17 0,13 5-93,-4-6 13,3-7 1,2-1 41,0-8 0,7-4-11,3 0 0,3-4-259,1 4 145,1-7 1,5 10-47,-1-3 0,6 5-323,-6 5 466,1 3 0,1 7 0,2-1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18.3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294 133 7569,'0'14'-1085,"0"-6"1249,0-1 100,0-7-330,0 6 127,0-4 1,-7 5 54,-2-7-67,-4 0 1,-7 0-22,0 0 1,-4 0-8,4 0 0,-4 0-62,4 0 21,1-7 0,4 4 17,0-7 1,2 0-10,3-4 1,-1 4-59,6 0 1,0 0 73,5-5 0,2 6-36,3-1 1,8 2 22,6-2 0,7-3-57,-1 3 1,3 4 51,1 1 1,1-2-10,-1 2 0,-5 0 49,1 5 1,-7 2 3,1 3 0,-4 3 6,-5 7 0,1 1-41,-6 4 1,0-2 180,-5 6-168,0 7 1,-6 0 49,-4 3 1,-5-1 11,-4 1 0,1-1 66,-7 6-103,7-13 0,-10 9-6,4-11 0,-4 4-5,-1 1 1,4-1-57,1-3 1,6-3 65,-2-2 0,4-4-64,1 4 72,0-4-114,7-1-19,-5 0-106,12-1 191,-6 1 1,7-5-6,0 0 1,7-5-5,2 4 1,4-5 13,2 1 0,1-4-15,4-1 0,3 0-38,6 0 0,6-1 38,-1-4 0,2-3-86,-2-7 0,-3 0 4,3 0 1,-4 1-256,-6-1 355,4 0 0,-5 1 0,6-1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33.5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0 442 7266,'8'0'-775,"-1"0"863,-7 0 165,0-7 15,0-1-236,0-7 0,5 1 69,0-1 0,0 0-44,-5 1 0,4-1-19,1 0 0,5-1 26,-5-4 0,5-1-94,-5-3 0,6-3 50,-1 8 1,-2-7-9,2 1 1,0 4-23,4 1 1,1 4-21,0 1 1,0 1-21,-1-1 1,1 2 54,0 3 1,1-1-27,4 6 0,-4 0 19,4 5 1,-9 2 10,-1 2 1,-2 0-8,2 6 0,-4 4 2,-6 6 0,0 8-3,0 1 0,0 0 1,0 6 1,0-4 32,0-2 0,0 0-29,0 1 1,-5-7 40,0-4 1,1-2-24,4-3-2,0 1 1,0-5-55,0 0-49,0-7 0,0 2 49,0-10 1,1-3-12,4-7 1,2 0-11,2 1 1,0-6 29,-5 0 0,3 1-50,3 4 0,1 0 31,-6 1 1,7 1 81,-3 3-39,4-3 1,2 10 7,0-7 1,0 7 48,-1-2-26,7 3 0,-4 2 21,2 0 0,-2 7-46,-3 2 1,-1 4 92,-3 2 1,2-5-78,-7 0 1,1-1-2,-1 6 1,-3 0-41,3 0 0,-4-6-222,-1 1 114,0-7 1,-6 9 125,-4-7 0,-10 6 0,-3-3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35.8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45 7307,'0'10'-454,"0"-1"1,0-4 704,0 5 0,-2-7-126,-3 2 1,2-3 118,-7-2 0,1 0 104,-6 0-292,7 0 0,-7 0 24,0 0 1,1-2-6,-6-3 1,2 4-61,-2-4 0,4 3 86,-4 2 0,-2-5-129,-3 0 0,2 0 50,-1 5 1,-1 0-53,-4 0 0,4 0 60,1 0 1,4-1-286,-4-4 1,6 3-81,-2-3 1,9-1-81,1 1 1,7-2 414,-2 3 0,3-5 0,2-5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36.1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427 103 7569,'-8'15'292,"-1"-7"-255,5-3 50,2-4 1,-11-1-15,3 0 1,-5-6-152,-4-4 1,1 2 46,-7-2 0,1 0 94,-6-4 1,1 4-157,0 0 1,-1 5 60,1-5 0,1 2-670,4-2 702,-4 4 0,5-1 0,-6-1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37.1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177 295 7569,'8'0'-547,"5"0"1,-11 1 508,3 4 224,-4-3 394,-1 4-454,0 1-81,0-5 1,-1 6-12,-4-3 0,2-4 20,-7 4 0,5 2 41,-5-2 0,2 1 34,-2-1-96,-3-3 57,5 4-17,-7-6-83,1 0 0,4-6 58,0-4 0,7-5-88,-2-4 0,3 1 72,2-7 0,0 5-114,0-4 1,5 1 54,0-1 0,6-4-75,-1 3 1,3-1 81,2 2 0,0 2-15,-1 8 0,1 1 19,0 3 1,4-2-4,1 8 1,0-1 97,-6 5 0,1 1-93,0 4 1,-2 3 168,-4 7 1,-2 1-42,-7 4 0,-2 3 71,-3 6 1,-3 2 14,-6 4 0,-3-3-89,-2 7 1,1-4-74,-7 4 1,6-6 2,-6 1 1,2-1-50,-1 1 0,1-3 83,3 3 0,4-8-145,-4-1 1,9-2 56,1 1 1,2-1-108,-2-3-26,4-4 7,6 5 0,1-8-50,4-3 0,5-3 93,10-7 1,-2 0-58,6 0 0,2-2 54,8-3 0,4 2-94,6-7 1,-3 2 88,3-2 0,-3-3-483,8 3 587,-3 4 0,4-7 0,3 4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37.4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7569,'8'10'0,"-3"0"-350,-4 0-31,-1 4 768,0-6-69,0 5-275,0-11-260,0 5 1,0-19 67,0-2 0,0 0 149,0 5 0,7-1 0,1-5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1.8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74 7569,'0'8'-373,"0"-2"-19,0-6 346,0-13 0,0 8-199,0-9 0,2 4 245,3 0 0,-3-10 0,4 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30 7569,'-10'5'-468,"0"0"307,1 0 1,-6-5 0,0 0 287,1 0 0,-1 0-6,0 0 0,-6-2-233,-4-3 50,-2 4 1,2-6 0,2 7-109,2 0 1,-3-5-225,4 0 394,0 1 0,6-3 0,-1-1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37.7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0 692 7569,'10'4'-99,"0"1"99,-7 0-96,4 2 86,-7-6 0,5 4 136,0-10 0,1-4-69,-1-11 1,-2-3-132,7-6 1,-2-7 85,2-3 1,3-1-143,-3-4 1,3-3 82,2-12 0,-1 0-234,1 1 0,-2 0-70,-3 5 351,3-5 0,-5 19 0,7-3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38.6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382 295 7569,'9'6'-442,"-3"-4"113,-6 11 271,0-11 228,0 11 140,0-12 1,-6 8-201,-4-5 1,-3-2-24,-2 3-47,-6-3 1,3-2 21,-7 0 1,1-2-38,-6-3 0,1 2-69,0-7 0,4 0-268,1-4 183,6-1 1,-9 2-210,8 3 1,-1-3-47,6 3 178,-1-3 0,7-2 206,3 1 0,3 6 0,2 1 0</inkml:trace>
  <inkml:trace contextRef="#ctx0" brushRef="#br0" timeOffset="206">412 1 7569,'-8'0'433,"-5"0"0,4 6-329,-5 4 1,2-3-180,-2-2 1,0 1 103,-10-1 1,1 0-36,-1-5 0,-4 0-541,3 0 373,-2 0 0,-1-2-125,3-3 1,2 2 298,4-7 0,2 1 0,-4-6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0.3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7569,'0'8'867,"-2"5"-796,-3-3 1,2 1-145,-7-1 0,5 1-32,-4-6 134,-8 0 22,1 2 1,-5-6-287,6 4 114,-6-3-38,4-2 1,-9-2-73,7-3 0,-6 2 96,6-7 0,-1 5-178,5-4 0,1-1 313,-1-5 0,0 7 0,0 1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0.5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16 7569,'-1'14'-171,"-4"1"33,-3 0 1,-14-1 61,-2 1 0,1-5 203,-2 0 0,1-7 49,-5 2-123,-1-3 1,-1-9-284,-3-3 1,3-3 110,-3-2 0,2-4 119,3-1 0,0 1 0,-1 4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1.1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251 174 7569,'0'14'0,"5"1"-67,0 0 120,-1-1 0,-4 1 0,0 0 123,0-1-40,0-5 1,-6 2-209,-4-6 1,-3 0 74,-2-5 0,-1 0-93,-4 0 1,4-2 11,-4-3 0,4 0 20,1-9 0,2 2-84,4-7 1,2-3 13,7 3 1,0-7 4,0 1 1,11 2 73,4-1 1,5 6 33,-1-2 1,-1-1-38,7 2 1,-1 5 171,6 10-125,-7-5 1,3 8-1,-5-3 31,2 8 0,-7 1 187,-1 9 1,-2-1-57,-8 12 0,0-1 49,-5 6 0,-7 6-35,-3 3 1,-8-2 8,-1 3 0,-7-1-19,1 5 1,-3 0-164,-1 0 0,-5-1 19,-1-4 0,1-5-74,5-9 0,4 1 1,1-7 1,11 1 59,-2-5 1,5-1-259,0 1 190,4-7 0,7 4-44,4-7 1,5-1 77,10-4 1,4 0-93,11 0 1,-3-6 14,7-4 0,1-1-40,4 1 0,-3-3-247,3 3 0,-8-1 394,8 1 0,-4-3 0,5 5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2.1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294 204 7569,'10'0'-404,"0"0"257,-7 7 1,4-4 194,-7 7 1,0-5 217,0 5 1,0-6 17,0 6-212,0-6 1,0 4-83,0-3 1,-7-4 63,-3 4 1,-3 2-15,-1-2 0,-1 1 42,0-1 0,1-3-38,-1 3 1,0-4-3,0-1 0,1 0-71,-1 0 0,0-5 40,1 0 0,4-6-65,0 1 1,7-3 14,-2-2 0,3 1 61,2-1 0,0-5-134,0 1 1,2-6 58,3 6 1,3-6 24,7 6 1,1-1-42,4 5 1,-2 1 18,6-1 0,-4 7 47,4 3 0,-1-2 8,2 2 1,1 2 96,-7 8 0,1-2-69,-5 7 0,-6 2 68,1 7 1,-7 4-40,2 6 1,-5 1 120,-5-1 1,-3 1-5,-6-1 0,-8 5 8,-2 1 1,1-1-126,-2-5 0,1 1-62,-5-1 0,-4 0-55,4 1 1,-4-1 75,8 1 1,-1-6-116,2 1 0,2-6 79,8 6 0,4-7-78,0 1 1,7-2 45,-2-3 0,3 1-105,2 0 1,7-7 30,3-3 0,3 1 47,1-1 1,9 0-109,7-5 0,1 0 74,8 0 1,-1 0-160,1 0 0,2-5 42,-7 0 0,0-4-330,-4 4 555,-1 0 0,7-2 0,1-1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2.5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 7569,'8'6'-588,"-1"-4"709,-7 11 66,0-11-1054,0 4 666,0-19 0,0 3 201,0-9 0,6 3 0,2 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3.0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103 191 7569,'0'15'-409,"0"0"235,0 0 1,0-1 342,0 1-50,-6-7 0,2 4-90,-5-8 1,4 6 39,-5-5-252,0 0 1,-5-5 65,1 0 1,4-6-51,0-4 0,7 2 90,-2-2 0,3-5 6,2-5 0,0-1 35,0 2 0,2-4 3,3-7 0,1 6-9,4-1 0,3 7 87,-3-1 1,3 3-16,2 1 1,-1 2-49,1 3 1,2 3 164,2 7 0,-3 0-82,4 0 0,-4 2 42,-1 3 1,-2 8 12,-3 7 0,-4 6-30,-6-2 1,0 4 33,0 1 1,-6 2-59,-4 4 0,-3-4 53,-2 3 1,1-3-50,-1-2 0,0 1 8,1-1 1,-1-4-3,0-1 1,0-1-70,1 2 0,4 1 22,0-7 0,5 1-215,-5-5-56,7-1 177,-3 1-82,6-7 1,1-1 33,4-7 0,3 0-25,7 0 0,0 0 50,-1 0 0,8 0-45,2 0 0,9 0 8,1 0 0,7 0-75,-2 0 0,4 0 200,1 0 0,-7 0 0,12 0 0,-3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3.3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323 0 7569,'9'15'-82,"-3"0"1,-6-6 146,0 1 0,-5-5 88,0 5 0,-6-2-195,1 2 1,-8 1 54,-2-6 0,-6 0-168,2-5 0,1 0-51,-1 0 0,1 0-35,-2 0 0,-1-5-40,6 0 0,-4-5 281,4 6 0,1-8 0,4 4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3.5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1 7989,'-19'15'-495,"-1"-1"1,-1-4 587,1 0 0,-2-7-95,-8 2 0,1-3-563,-1-2 259,1 0-1,0 0 307,-1 0 0,1 6 0,-1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15 7034,'-15'0'217,"-1"0"-189,-4 0 1,-2 0-223,-8 0 208,1 0 1,-1 0 0,1 0-489,0 0 474,6 0 0,-5-7 0,5-1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3.9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309 926 7569,'8'0'-31,"-1"0"159,-7 0 1,0-6-134,0-4 0,0-10-136,0-4 1,0-11 102,0-4 0,0 2-137,0-3 1,0 0 75,0-9 0,0 3-25,0-3 0,5-2 32,0 2 0,1 5 92,-1 5 0,3 6 0,7-3 0</inkml:trace>
  <inkml:trace contextRef="#ctx0" brushRef="#br0" timeOffset="293">515 676 7569,'8'7'-200,"-3"3"0,-3-2 366,-2 2 1,-7-7-68,-3 2 1,-4-4-71,-6-1 1,-3 0 18,-6 0 0,-1-5-162,1 1 1,-1-8 91,1 2 1,0-3-130,-1-1 0,1-1 12,-1 0 0,6-6 81,-1-4 0,7-2 2,-1-3 1,3-4 2,1 0 0,0-7-35,0 2 0,1-4 27,-1-1 1,7-5-110,3 0 0,3 0 170,2 5 0,0-7 0,0-1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5.0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0 7569,'0'8'-612,"0"6"574,0-5 1,-5-1 46,0 2 1,-2-5 60,3 5 1,0-7 357,-6 2-413,1-3 1,-6-1-84,0 4 1,-4-3 21,-1 3 68,-6-4 1,8-1-153,-7 0 1,6 0 92,-6 0 0,6 0-186,-6 0 1,7-4 47,-1-1 0,9-7-118,5 2 293,-3 4 0,6-7 0,-4 5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5.2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7345,'-2'9'18,"-2"1"1,-5-2 6,-5 2 1,-1 3 147,0-3-80,-6-4 0,0 6-178,-4-7 0,-2 1-213,2-1 1,-1-3-84,1 3 1,-1-4-64,7-1 444,-1 0 0,5 0 0,1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6.3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353 236 7569,'0'14'-29,"0"1"-6,-6 0 1,4-6 214,-3 1-185,-3 0 1,5 3 83,-7-3 0,2-2-126,-2-3 1,-3-2 80,3 7 0,-10-2 53,-4 2 1,-2-2-44,1-3 1,-2-3-38,2 3 0,-1-4-58,1-1 0,4-6 67,6-4 0,1-3-128,-1-2 1,7-4 51,3-1 1,3-6-14,2 1 1,7-2 25,3-3 0,4 1-82,6-1 1,-2 3 38,6 2 0,-4-1 44,5 6 1,-7 2 35,1 9 0,4-3 16,2 7 1,1 0 46,-2 5 1,2 2-81,-6 3 1,-2 5 180,-8 9 1,-4 4-97,-6 7 0,0-1 66,0 0 0,-1 1-31,-4-1 0,-8 2 120,-7 4 0,-6-4-48,1 3 0,2-1-78,-1 1 0,1-3-48,-1 3 1,-4-3 66,3-1 1,4-6-147,2 1 0,2-3 69,2 3 1,7-4-158,3-6 61,4 0-19,1-1 0,1-6-74,4-3 1,8-3 42,7-2 1,6 0-64,-1 0 0,7-7 72,3-2 0,5-3-144,0 2 0,-3-3 48,2 4 0,-6-3-331,1 2 535,-3-3 0,5 5 0,2-7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6.5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7291,'0'15'-553,"0"-1"601,0-6 0,0 1 320,0-4-126,0-4-1198,0 6 524,0-20 432,0 9 0,7-15 0,1 11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7.5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413 15 7569,'6'15'0,"-3"-5"216,7 0 82,-7-1-308,4 6 31,-14-7 1,4 4-80,-7-7 1,-1 0 112,-9-5 1,-3 0-269,-6 0 1,-2 0 133,-3 0 1,3-5-63,-4 0 0,4-7 84,2 3 0,0-5-261,-1 0 0,2 4 318,4 0 0,3 0 0,6-4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7.7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1 7828,'-7'13'369,"-3"-4"-345,-3 5 0,-6-8 68,-1 4 1,-6-4-162,1-6 0,-4 0-259,-5 0 1,1 0 211,-6 0 1,6 0-647,-1 0 762,3-6 0,2 4 0,-1-4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9.1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 7569,'9'0'-795,"4"0"480,-12 0 640,6 0-209,-20 0-124,3 0 0,-11 0 122,6 0-81,0 0 0,1 0 5,-1 0 1,0 1-29,0 4 1,2-2 10,4 7 0,-3-5-21,7 5 0,-5 0-10,6 4 1,-3 1-6,2 0 1,3-1 23,-2 1 0,2 1-1,2 4 0,2-4-7,2 4 1,0-2-10,6 2 0,-1-4 6,6 3 1,1 3 0,4-3 1,-2 6-1,6-6 1,1 6-1,4-6 0,1 8 15,-1-3 1,-6 2-13,-3-1 0,-4 3 113,-1-4 1,-2 4-23,-3 1 1,-4 2-27,-6 4 0,-6-4 0,-4 3 0,-5-3 86,-5-2 0,-2-1-10,-8-3 0,1 1-65,-1-7 1,-1 4-102,-3-8 1,5 3 98,-1-8 0,2-4-165,9-1 1,-6-5 16,6-5 1,4-5-46,5-9 0,7-4 37,-2-7 0,3-4 7,2 0 0,7-7 15,3 2 0,9-2 8,6 2 0,3-4 83,1 4 0,7 3-71,3 2 0,10-2 87,5 2 0,0-1-13,5 6 1,-10 0 7,5-1 0,-10 1-1,-10-1 1,-1 3 10,-14 2 0,-1-1 31,-8 6 0,2 1-56,-8 4 0,1 0-94,-5 1 0,-8 6 93,-7 3 1,-7-2-202,-13 2 0,-2 0-70,-7 5 1,-2 2-76,-3 3 1,3-2-26,-3 7 343,3-7 0,-4 17 0,-2-4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3:46.8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245 971 7569,'8'0'-959,"-1"6"959,-7-4 177,6 4 0,-2-7-82,5-4 0,-5-3-95,1-7 0,-2-5 47,2 1 0,-4-6-113,4 6 0,-1-7 104,0 1 1,-2-3-121,3-1 0,-2 0-7,2-1 0,-3 2-94,3 4 1,-4-4 9,-1 4 1,5 2 74,0 3 1,0 3 97,-5 1 0,7 0 0,1 0 0</inkml:trace>
  <inkml:trace contextRef="#ctx0" brushRef="#br0" timeOffset="292">524 677 7569,'0'14'-397,"0"1"582,0 0 1,-1-2-14,-4-3 0,0-4-153,-10-6 1,4 0 63,-9 0 0,-3-1-150,-1-4 1,-4 1 43,-1-5 1,-1-1-42,1-5 1,-1 0-5,1 1 0,1-6 57,4 1 1,-4-8-95,4 3 1,-3-4 89,3-1 0,-2-2-135,6-4 1,2 4 77,8-3 1,-1-3-61,6-3 0,7 0 75,8 0 1,4 0-117,6 5 1,1-1 35,4 2 1,2 8 136,-2-4 0,3 11 0,1-2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02.6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1 515 7569,'0'9'-544,"6"-3"0,-2-1 581,5 0 0,1 0 25,5-5 0,-5 0-32,0 0 1,1 0-5,9 0 0,-4 0 2,4 0 1,2 0-1,3 0 0,3 0-21,1 0 1,7-5 2,3 0 1,7-2-44,8 3 1,1 2 49,14-3 0,0 3-47,4 2 0,-6-5 40,-3 1 0,-15-1 33,-5 5 1,-10 0-37,0 0 0,-9 5-8,-6-1 1,-7 3 81,-2-2-34,-7 3 0,3 7-28,-6-1 0,-6-4 2,-4 0 1,-3 0-43,-2 5 0,6-2 43,-1-4 0,0 4-49,-5-3 0,5 2 48,1-3-37,5 5-6,-9-6 0,12 2 16,-4-1-182,3-5 172,2 2-67,7-6 63,1 0 1,7-2 3,-1-2 0,3 2-9,2-3 1,-1-1 47,7 1 0,1-7-22,8 2 1,4 2 4,6-2 1,6 1 0,4-6 0,-1 2-7,0 3 0,-12-3 102,-2 3 0,-6-3-58,-3-2 1,-8 1 127,-2-1 1,-9 0-83,-1 1 0,-6-1 100,0 0 1,-2 1-56,-2-1 1,-6 0-39,-4 0 1,-5-1-69,-5-3 0,-4 2 58,-10-2 0,1-4-99,-6-2 1,6 2 90,-1-1 0,3-1-185,1-4 0,1 4 24,0 1 0,6 1-248,3-1 0,4 1-377,1 3 707,7 4 0,1-5 0,7 6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30 6474,'-8'-6'-53,"1"4"-204,7-5 232,0 7 1,0-6 0,0-2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09.9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 7770,'-6'14'741,"-7"1"-764,-7 0 1,2-5-274,8-1 0,2-5-583,3 1 879,4-4 0,-12-1 0,4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08.8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44 7569,'-2'15'-673,"-3"0"0,2-1 798,-7 1 1,2 0-13,-2 0 1,-3 1-78,3 3 1,-3 3-25,-1 2 1,-3 4 14,-2-4 0,2 4-11,-2 2 1,2-8 33,3-2 0,1 1-7,3-1 1,-3 0-10,3-6 0,2-6 4,-2-3 1,5 2-15,-5-2 1,7-2-50,-2-8 1,4-3 51,1-7 0,0-1-97,0-4 1,0-3 82,0-6 1,0-7-171,0-3 0,0 1 17,0-1 0,0 2-60,0-3 0,0 4 200,0 7 0,6 0 0,2-1 0</inkml:trace>
  <inkml:trace contextRef="#ctx0" brushRef="#br0" timeOffset="268">662 59 7569,'8'0'-359,"5"0"263,-11 0 60,4 0 1,-12 5-195,-4 0 1,-3 6 105,-2-1 0,1 8 87,-1 2 1,-5 6 21,1-2 1,-6 4-2,6 1 1,-1 2-5,5 4 0,2-9-69,3 3 1,-1-7 21,6 2 1,0-6 66,5 2 0,0-4 0,0-1 0</inkml:trace>
  <inkml:trace contextRef="#ctx0" brushRef="#br0" timeOffset="644">927 88 7569,'14'0'-1022,"-6"0"1121,-1 0 51,-7 0 0,-11 0-248,-4 0 41,-3 0 1,3 5 13,0 0 0,1 7 57,-1-3 0,0 5-76,1 0 0,1 1 64,3 0 0,-2 4-18,7 1 0,-4 4 20,4-4 1,0 4 3,5-4 1,0 5 10,0-6 0,0 1 6,0-6 0,8-4-2,7 0 1,1-7-15,9 2 1,-1-3-8,5-2 1,1-7 9,-1-3 0,6-3-25,-1-1 1,0-6 19,-4 1 0,-8-8-8,-2 3 1,-4-2 36,-1 1 0,-7-1 4,-3 7 0,-3-6-36,-2 5 0,-7 1 9,-3 4 1,-14 7-131,-5 3 0,-11 3 78,1 2 1,-3 2-131,-2 3-18,-1 3 176,8 7 11,1 0 0,13 6 0,2 2 0</inkml:trace>
  <inkml:trace contextRef="#ctx0" brushRef="#br0" timeOffset="850">1029 191 7569,'15'0'0,"-2"2"-596,-3 3 410,-3 3 0,-7 2 116,0 0 1,0-1 201,0 6 1,0 0-224,0 0 111,0-1 1,0 1-28,0 0 1,0-1 25,0 1 1,6 0-120,4-1 0,8-1 109,1-3 1,6 3-241,-5-3-5,6-3 236,3-1 0,2 1 0,5 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03.2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1 882 7569,'8'0'-425,"-2"0"0,1-6 596,3-4 1,3-5-106,1-4 1,1-2-37,0-4 1,4-4-12,1-1 0,5-4 11,-6-5 0,6-4-35,-6 4 1,1-3-28,-5-2 1,4-1-127,1 1 0,-2 7 87,-8 3 0,1 2-157,-6 3 1,0 1-177,-5 4 404,0 9 0,0 2 0,0 5 0</inkml:trace>
  <inkml:trace contextRef="#ctx0" brushRef="#br0" timeOffset="508">1 853 7569,'0'8'-539,"5"0"325,-1-3 1,8-3-137,-2 3 1,3-4 451,1-1-45,8 0 0,1 0 45,6 0 1,5-4-142,1-1 0,1-5 197,-2 5 1,-2-6-105,8 1 0,-1 2 58,5-2 1,0 0-65,0-5 1,2 1 83,3-1 1,-10 0-19,0 0 1,-6 1-50,-4-1 1,-1-1-83,-3-4 0,-9 4 77,-6-4 1,-7 7-55,2-2 1,-3 9 37,-2-9 0,-7 4-24,-3-4 1,-4 0 9,-6 1 1,-3 2-31,-6-2 1,-1 7-4,1-8 1,-1 2-72,1-6 1,6 7-28,4-3 0,4 4 65,5-4 0,-1 1-50,6-1 1,1 0 61,9 1 0,4-1-4,5 0 1,7 0-18,4 1 1,8-1 78,1 0 1,2-1-31,-2-4 1,-3 4 13,4-3 0,-11 2 60,-4 2 0,-6 1-77,-4-1 0,2 0 59,-8 1 0,0 4-49,-9 0 1,-3 2 22,-7-2 1,-8-1-17,-6 6 1,-2-2-114,-9 2 1,6 4 37,-5-4 57,13 3 0,-15-4 0,10-3 0</inkml:trace>
  <inkml:trace contextRef="#ctx0" brushRef="#br0" timeOffset="2649">1044 633 7569,'23'0'0,"3"4"0,-6 1 0,-5 2-12,-6-2 69,1-4 0,5 6 1,0-9-70,-1-3 0,6 2-73,0-7 1,-1 1-9,-4-6 0,0-1 22,-1-4 0,1 4 89,0-4 0,-2 2-13,-4-2 1,0 4-1,-4-4 1,-4 4 1,4 1 12,-3 1 0,-9 1 75,-3 3 1,-9 3 11,-6 7 0,-2 0-67,-3 0 0,-4 2-68,0 3 0,-1 3 70,6 7 1,1-1-91,4 1 0,2 0 84,8 0 0,1 4-51,3 1 1,-2 4 3,7-4 1,1 1-11,4-1 0,4-4 11,1 4 0,12 1-1,-3-2 0,6 1 10,0-5 0,2 4 2,8 1 0,-1 0 84,1-6 0,-1-4-77,0 0 0,6-2 88,-1 2 1,0-4-77,-4-6 1,-1 0 14,1 0 1,-1-6-82,0-4 0,-4-5 76,-1-4 1,-6 2-113,2-2 0,-4-2 95,-1 1 1,-5-1-115,-1 1 1,-5 9 72,1-4-55,-4 4 0,-1 1 84,0 0 0,-1 7 7,-4-2 0,-2 5 15,-3 5-43,-3 3 6,5 7 0,-2-1 47,1 1 0,4 1-39,-5 4 0,7-4 67,-2 4 1,3-4-53,2-1 0,0 4 28,0 1 0,0 0-33,0-6 0,5-4-3,0 0 1,6-2-2,-1 2 0,3 1 0,2-6 0,0 0-3,-1-5 0,1 0 8,0 0 1,4-1-50,1-4 1,4-2 40,-4-3 0,1-3-22,-1 3 0,-4-3 9,4-1 0,-4-1-1,-1 0 1,1 1-15,4-1 0,-7 0 18,6 0 1,-10 1 22,5-1 0,-2 2-22,2 3 1,-4-1 14,0 6-13,0-7 1,0 11 40,-1-4 1,-4 3-35,5 2 0,-5 2 57,5 3 0,-5-2-26,4 7 0,-5-5 7,1 5 0,1-6-46,-1 6 24,7 0 1,-9 3-25,7-3 0,-6 1 22,6-6 1,-5 2-16,5-2 0,-5-4-12,5 4 1,-7-2 19,2 2 6,3-3 1,-6 6 9,3-3 38,3-3 0,-7 6-41,4-3-6,-3-4 2,-2 12 1,-5-9-24,0 6 0,-1-6 19,1 6 0,1-5-5,-5 5 0,4-5-24,-5 5 13,7-1-11,-4 6 18,1 0 0,4-5 25,-3-1 0,5-5-22,5 1 0,-2-4 5,7-1 1,0 0 5,4 0 1,-4 0-1,0 0 1,0-1-12,5-4 14,-1 3-24,1-11 1,0 10 13,-1-7 1,-4 5-10,0-5 1,0 5 5,4-4 0,1 4 3,0-5 0,0 0-2,-1-5 1,6 6-1,-1-1 0,6 0-8,-5-5 0,4 1 7,-4-1 1,6-5-4,-2 1 0,-2 4 7,-3 5 95,-3 0-92,-1-4 80,-7 5-14,-1 3-75,-7 6-33,0 6 16,-7-4 1,6 6 4,-4-3-43,3-3-3,2 4 37,0 1 5,-6-5 1,4 6 0,-3-3 0,2-2-15,-2 7 47,3-7-29,-11 10 0,10-6 40,-7 2-37,7 4 0,-4-4 62,7 5-57,-6-6 18,4 5-13,-4-4 1,6 0 2,0 1-52,0-6 1,1 4 44,4-3 1,-2-4-15,7 4 0,-5-3 8,5-2 1,-5 5-1,5 0 0,-5-1-3,4-4 1,-4 0 29,5 0-20,-7 0 0,10 0 2,-3 0 0,-2 0 2,2 0 0,0 0-3,5 0 0,-1 0 4,1 0 1,0-4-6,-1-1 0,1 0 36,0 5 1,-2-2-34,-3-3 0,3 4 34,-3-4 0,1 1-34,-1 0 0,3 2 0,-3-3 1,3-3 6,1-2 1,1 2-1,0-2 0,-2 5 53,-3-5 0,-2 5-49,-3-4 1,-2 4-1,7-5 12,-7 7-50,4-10 21,-7 11-3,0-5 3,0 1-13,0 4 58,0-4 42,6 6-68,-4 0-187,4 0 172,1 0 3,-6 0 86,6 0-93,0 0 10,-6 0 56,6 0-56,-7 6-5,0-4-10,0 4 7,0 1 0,0-4 0,0 7 1,-5-5 0,0 5 1,0-5 0,5 4 0,-5-4 0,0 5 0,-5 0 0,6 5 0,-3-1 0,2 1 0,-3 1 0,-7 4 0,5-2 7,1 6 1,-1 1-8,-5 4 1,-1 1 5,-4-1 0,4 5-7,-4 1 0,-1 4 3,1-5 0,-1 1-179,2-6 0,-4 0 105,-7 1 1,-1-1-302,-3 1 0,3-6 138,-3 1 1,3-8-55,1 3 0,9-8 289,6-3 0,1 1 0,5 5 0</inkml:trace>
  <inkml:trace contextRef="#ctx0" brushRef="#br0" timeOffset="2998">3132 879 7569,'22'7'10,"-2"3"0,-5-2 78,-5 2 0,3-7-260,-4 2 0,4-3 132,2-2 0,0-5-76,0 0 0,-1-12 83,1 3 1,5-4-39,-1 3 0,6-5 46,-6 1 0,6-1 30,-6 6 1,8-1 21,-3 0 1,-1 1-58,1-1 0,1 2 137,4 3 0,-4 3-87,-1 7 1,-1 0 105,2 0 1,-4 2-93,-6 3 0,-2 3 63,-4 7 1,-4 1-80,-10 4 0,-4 3-97,-11 6 0,-8 0-215,-6 1 1,-5 1 129,4 3 0,0-3 164,0 3 0,4 4 0,-5 0 0</inkml:trace>
  <inkml:trace contextRef="#ctx0" brushRef="#br0" timeOffset="4217">2044 909 6297,'0'8'113,"0"-1"-41,0-7 1,-5-2 145,0-3-78,0 3 15,5-11-143,0 5 0,-1-7 98,-4 1-98,3-1 0,-5 0 43,7 1 1,0-1-96,0 0 0,0 1 46,0-1 1,5 0-45,0 1 1,5 4 38,-5 0 1,2 0-1,-3-5 1,-2 6-5,3-1 9,-3 7 78,-2-11-64,6 13 108,-4-6-110,4 7 0,-7 5-27,-4 0 1,3 7 30,-3-3 0,-1 0-13,1 0 0,-2 1 12,2 5 0,2-2 1,-7-3 1,7 3-2,-2-3 0,2 1-6,-2-1 0,3 3-3,-3-3 1,4-2 23,1 2-18,0-1 19,0 6-5,0 0 26,0-1 6,0 1-82,0-7 1,1-1 33,4-7 1,-1 0-82,5 0 0,1 0 76,5 0 0,0 0-30,-1 0 0,3-2 18,2-3 0,-2 2-6,2-7 1,2 5-5,-1-4 1,0 5-16,-6-1 1,1-1 126,0 1 0,-1-2-60,1 3 0,0 2-3,-1-3 1,1-1-18,0 1 1,1-7-15,4 2 1,-2 2 6,6-2 0,-4 1-5,4-6 0,-4 0-13,4 1 1,-6 0 15,2 5 1,-2-4-87,2 3 1,-9-3 74,4-2 1,-9 2-482,4 3 312,-7-3 1,2 10 167,-10-7 0,-3 7 0,-7-4 0</inkml:trace>
  <inkml:trace contextRef="#ctx0" brushRef="#br0" timeOffset="4627">3323 262 6700,'-2'13'-169,"-3"-3"1,2-3 156,-7-7 0,0 4-116,-4 1 0,-1 0 75,0-5 53,0 0 0,1-6 0,-1-2 0</inkml:trace>
  <inkml:trace contextRef="#ctx0" brushRef="#br0" timeOffset="4791">2882 203 7200,'0'9'-1336,"0"-3"1336,-7-6 0,6 0 0,-6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13.6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45 7150,'7'-8'-943,"-6"-1"823,4 4 390,-3 4 0,-4-6-327,-3 7 1,-3-5 52,-7 1 1,5-1-57,1 5 1,-6 5 84,-5-1 0,1 13-35,4-3 0,2 6 9,3 0 0,-1-2-6,6 6 0,-5-6 58,5 2 0,0 1-46,5-1 0,0-1 11,0-4 0,0 0-2,0-1 0,0 1-26,0 0 1,2-2 25,3-4 1,-2 3-55,7-7 0,1 0 39,9-5 0,1-7-6,4-3 0,2-3-3,-2-1 1,-2-3-10,1-2 1,-6-3 39,2-2 1,-5 1-26,-6 3 0,-2-1-31,-7-3 0,0 1 32,0 3 1,-7 4-216,-2-4 218,-11 4 0,-3 1 0,-6 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14.2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45 7569,'15'-15'-362,"-7"1"-474,-1 6 727,-7 1 0,0 9 144,0 3 1,-2 3 4,-3 6 1,2 8 9,-7 2 0,5-1 74,-5 1 0,6 1-102,-6 4 0,0 7 40,-5 4 0,1-1-25,-1 5 0,-6-3-26,-4 8 0,-3-2-12,-1 2 1,4 2-5,1 3 1,4-4-26,-4-6 1,6-6 47,-2-4 1,4-9-30,1-6 17,1-2 1,-1-9-24,0-3 0,5-4 22,1-1 0,5-8-6,-1-7 0,4-11-9,1-8 1,0-7-2,0 2 0,0-8-52,0-2 1,0-2 57,0 2 0,0 3-11,0-3 0,0 5 1,0 5 1,0-2-7,0 7 1,0-5 19,0 4 0,1 3 1,4 7 1,-3-1 3,3 6 1,1 1 1,-1 4 1,7 7 53,-2 3 0,3-2-59,1 3 1,3-1 112,2 5 1,-1 0-97,7 0 1,-1 5 43,6-1 1,-1 1-29,0-5 0,-4 5-106,-1 0 0,-6 0-38,2-5 1,-4 0-292,-1 0 401,0 0 0,-1 7 0,1 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11.1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59 868 7569,'0'15'0,"0"1"-119,0 4 1,-5 1-142,1 3 0,-6 3 296,5-8 1,-5 6 5,5-6 1,-1 6-64,1-6 0,3 1 56,-3-5 1,4-1-143,1 1 109,0 0 0,0-1-12,0 1 66,0 0-34,6 0 1,2-7-24,7-3 1,0-4 3,-1-1 1,6-1-14,0-4 1,4-5 20,-4-10 1,4 2-52,-4-6 0,6 4 9,-2-4 1,-1-1-8,2-4 0,-2 4 31,1 1 1,2 6-3,-6-2 0,4 4 6,-4 1 1,0 7-13,-6 3 1,1-1 107,0 1 1,-6 1-61,1 9 0,-6 4 67,0 5 1,-2 1-84,-2 0 0,0 6 5,0 3 1,-5-1-14,0 2 0,-1-7-8,1 1 0,3-2-72,-3-3 87,4 1 3,1-7-44,6-1 0,2-7 22,7 0 1,0 0-110,-1 0 1,1-7 87,0-3 1,0-3-35,-1-1 70,-6-1 1,4 0-33,-7 1 1,1 5 40,-1 4-56,-3-3 58,4 7 0,-6-4-32,0 10 16,7 3 1,-4 7 5,7-1 0,-5-1 26,5-3 1,-1 3 61,6-3 1,-3 3-89,2 2 1,-7-7 46,8-3 1,-2-4-33,6-1 0,-2 0-29,2 0 0,-3 0 31,-1 0 0,-2-1-31,-3-4 1,1 2-21,-6-7-20,7 7-59,-11-11 0,6 11 88,-7-7-18,0 7-3,6-3 50,3 6-30,5 6 1,1 1 49,0 2 1,-1 3-5,1-7 0,0 5 7,0-5 1,1 4 9,3-4 0,-2 2-33,2-2 1,-2-4-4,-3 4 1,-4-3 30,0-2-40,0 0 1,3-2 14,-3-3 1,-2 2-45,-3-7 0,-4 0 8,4-4 0,2-6-6,-2 1 1,1-6 6,-1 5 1,-3-4 13,3 4 1,-4-4-4,-1 4 0,-6 6-3,-4 4 1,-8 6-112,-2 0 0,-7 4 103,-3 4 0,1 5-281,-5 5 1,-1 8 295,6 2 0,-4 4 0,10 1 0</inkml:trace>
  <inkml:trace contextRef="#ctx0" brushRef="#br0" timeOffset="311">1853 104 7569,'0'16'-615,"0"4"423,-7 2 0,1 10 78,-4 2 127,-3-3 1,3 6 43,-10-2 1,4 2 10,-4 7 0,-1-4-33,2-1 0,-3 0-4,3 5 0,-2 0-14,-4 0 0,-3 0 17,4 0 0,1 1-130,-2-1 0,3 0-16,-3 0 0,4 0-243,6 0 355,0-6 0,1 4 0,-1-4 0</inkml:trace>
  <inkml:trace contextRef="#ctx0" brushRef="#br0" timeOffset="1446">1823 853 7569,'15'0'309,"-7"7"-506,-1-6 0,-9 8 103,-3-4 1,2-2 74,-7 7 0,2-5-265,-2 4 137,-3 1 75,5 5 1,-2 0 16,0-1 0,5 7 86,-4 4 1,5-2 35,-1 1 1,-1-4-45,1 4 0,0-4 40,5 5 1,0-8-55,0 3 0,0-8 17,0-3 1,7-1-18,2 2 1,4-3 21,2-7 1,5 0-133,-1 0 0,1 0 87,-5 0 0,-1-5 28,1 0 1,0-5-18,-1 5 0,-4-6 5,0 1 0,-5-3 24,5-2 1,-2-1-24,2-4 0,1 4 0,-6-4 0,5 4 7,-5 1 1,5-4-7,-6-1 1,6 6 22,-5 4-25,0 0 1,-3 2 91,3 3 9,-4 3-86,6 2 1,-9 8 0,-3 7 1,4 0-35,-4 4 1,-2 3 37,2-3 0,-5 6-27,6-6 0,-1 6 22,5-6 0,-5 6-5,0-5 0,0-1 5,5-4-6,0 0 0,2-2 9,2-4-7,5 4 1,5-11-26,1 3 1,0-3 22,-1-2 1,3 0-29,2 0 0,-2-7 41,2-3 1,-2 2 0,-3-2 1,1 1-24,0-6 1,-1 0 2,1 0 0,0-1-11,0-4 1,-1 3 14,1-8 0,0 5-18,-1-4 1,1 1 7,0-1 0,4-4-2,1 3 0,0 4 15,-6 1 0,1 4 0,0 1 1,-1 2 8,1 4 1,-5-3 34,0 7 62,-1 0-86,6-1 26,0 4 1,-5-4-33,-1 6 1,-5 1 133,1 4-136,-4-3-17,-1 11 1,-1-7-14,-4 4 1,-2 3-6,-3-3 1,-3 3-66,3 2 1,-3 1 50,-1 4 0,-1-2-27,0 6 0,1-1 34,-1 2 1,5 1-18,0-7 1,5 6 40,-4-6 0,5 1 4,-1-5 0,4-1 0,1 1 13,0 0-10,0 0 1,6-2-12,4-4 1,3-2-52,2-7 1,5 0 49,-1 0 0,2-2-7,-1-3 1,-4-1 19,4-4 0,1-8 3,-1 3 0,-1-4-20,-4-1 1,5 2-1,-1-6 0,7-6-33,-1-4 0,1-7 33,-2 2 0,9 1-31,-3-1 1,2 2 28,-2-3 0,4-2 0,0 3 1,0-2-6,-4 2 0,-7-2 4,-4 7 1,1-2-2,-5 1 1,3 6-2,-9 0 0,-2 6-133,-2 8 120,3 0-27,-6 1 28,4 5 1,-6 11 31,0 13 1,-6 6-22,-4 8 0,-5 7 5,-4 4 1,1 2-10,-7 2 1,5 2 3,-4 3 0,1-2 3,-1 7 0,2-7 1,8 2 0,-1 0 14,0-4 0,2 0-18,3-10 0,4-1 20,6-5 1,0-6 19,0-3-12,0-10 0,8-4-117,7-6 0,1-8 95,9-7 0,1-11-36,8-8 1,-3-9 24,3-1 1,-3-1-40,-1-9 1,1 5 26,3-5 0,-1 1-70,6 0 0,0-5 22,5 5 1,0 2-88,0 2 0,-6 5 75,-4 5 86,-9 9 0,-4 9 0,-6 6 0</inkml:trace>
  <inkml:trace contextRef="#ctx0" brushRef="#br0" timeOffset="1732">3602 868 7226,'0'15'-220,"0"-7"0,-5 5 219,0-3 0,-6 3 34,1 2 0,-3 6-73,-2 3 0,0 4 84,1 1 1,-1 1-61,0-1 0,5-6 55,1-3 1,1 1-133,-2-1 0,-2 4 6,7-4 1,-4-6-72,4-4 0,-2-2-46,2 2 204,4-3 0,14-7 0,11 0 0</inkml:trace>
  <inkml:trace contextRef="#ctx0" brushRef="#br0" timeOffset="2091">3764 1133 7569,'22'1'0,"-2"4"0,-4 2-298,-1 2 213,-7 5 1,5-13-95,-3 4 127,3-3 1,2-4 10,0-3-1,4-8 43,1-6 1,-1-6-52,-4 5 1,-2-9 56,-3 5 0,1-6-13,-6 11 1,5-1 9,-5 5 1,0 1 118,-5-1-108,-7 0 0,-6 2 9,-6 3 0,-6 4-28,6 6 0,-6 0 16,5 0 1,-4 5-27,4 0 1,-4 6 25,4-1 1,1 8-30,4 1 1,2 7 18,3-1 1,-1 3-5,6 1 0,-2 5 35,2 1 0,4-1 4,-4-5 1,3-6 17,2-3 0,7 1-39,2-1 0,5-1-24,0-4 1,3-2 27,2-3 0,4-4-182,6-6 0,2 0 106,4 0 0,2-6 56,7-4 0,1-3 0,-1-2 0</inkml:trace>
  <inkml:trace contextRef="#ctx0" brushRef="#br0" timeOffset="3392">3837 192 7569,'21'-8'-776,"-11"-5"972,10 11 159,-19-5-297,6 1-302,-7-2 148,0-7-104,-7 0 0,-1 7 200,-7 3 0,1-3 0,-1 0 0</inkml:trace>
  <inkml:trace contextRef="#ctx0" brushRef="#br0" timeOffset="3829">118 104 7569,'8'6'-495,"-1"-4"406,-7 4 36,0-6 0,-5-13-50,0-6 103,0-7 0,5-4 0,0 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26:22.7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1411 45 7569,'8'0'-45,"1"-2"-5,-4-3 292,-4 4-330,6-6 0,-9 7 34,-3 0 46,4 0 0,-11-1 148,7-4-83,-6 3 1,3-4 2,-7 6 1,-1 0-72,-4 0 0,-5 0-40,-9 0 1,-3 1 54,-7 4 0,-5 3 34,0 7 0,-7 0-46,2-1 0,3 1-106,2 0 1,4-2-50,1-3 0,4 1-218,1-6 1,2 0 27,-2-5 353,-4 0 0,5 0 0,-6 0 0</inkml:trace>
  <inkml:trace contextRef="#ctx0" brushRef="#br0" timeOffset="487">794 16 7569,'15'-7'-1113,"-7"5"857,-2-4 1417,-6 6-1245,-6 0 15,-2 6 1,-7-4 40,0 3 1,1-3 31,-1-2 1,0 0 10,0 0 0,-6 0-15,-3 0 1,-4 0 42,-1 0 0,-7 0-8,-4 0 0,-7 0-100,-2 0 1,-5 4 35,5 1 0,0 0-95,5-5 1,2 2 96,2 3 1,5-4-13,5 4 1,6 2-5,-1-2 1,9 1-11,1-1 1,2-2 97,8 7-92,0 0 24,5-2 0,2 5 143,3-3 1,3-2-47,7 2 1,4 0 37,1 4 1,8 1-79,1 0 5,7 0-14,8-1 1,7 6-27,3-1 0,8 8-6,1-3 0,4 2-48,-8-1 1,-3 3 66,-12-4 0,0 4-161,0 1 0,-5 2 149,0 4 0,-6-4 0,3 4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26:54.7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4010 353 7079,'8'0'-1057,"-2"0"1095,-6-6-70,7 4-36,-5-4 0,6 6 53,-3 0 1,-2 0 14,7 0 0,-7 0 0,10 0 0,-5 0 0</inkml:trace>
  <inkml:trace contextRef="#ctx0" brushRef="#br0" timeOffset="759">4113 383 7569,'6'8'2,"-4"-2"1,6-6 301,-3 0-26,-3 0 0,-7 0-291,-10 0 1,-8 0 97,3 0 0,-6 0-95,2 0 1,-4 0 88,-1 0 0,-7-1 36,-3-4 1,-6 2-31,-4-7 0,0 0-16,-9-5 0,-1 6 11,-15-1-1279,4 0 1260,-10-5 0,2 1-4,-1-1 0,3 3-231,-3-2 1,-1 2 286,-18-7 1,5 4-24,-5 5 0,11-3-8,-1 3 0,-2 4-40,-3 1 0,-6 3-47,1 2 0,8 0 36,2 0 0,3 0-96,-3 0 0,-2 0 71,-3 0 0,3 0 18,-3 0 0,8-1-19,2-4 0,-1 1-2,-4-5 0,5 4-7,-1-5 0,8 2 34,-3-2 0,11-3-7,4 3 1,2 2 34,-2-2 0,4 5-33,-4-5 1,5 6-12,5-6 1,2 7 10,3-2 1,10-2-29,0 2 1,8 0 523,6 5 0,4-5-538,6 1 653,1-1-596,5 5 1,6 0 40,13 0 0,3 0-101,16 0 0,6 6-166,14 4-9,10-4 23,8 8 1,16-3-17,0 4-926,7 3 1085,-8-10 1,12 5-3,4-3 0,-47-6 0,0-2 8,0-2 1,0 0-1,41 5-231,-4 0 1,4 0 237,6-5 0,-46 0 0,2 0 58,-1 0 1,2 0 0,0 0 0,1 0-32,-5 0 0,0 0 1,6 0-1,1 2-9,-2 0 1,0 0 0,2 0 0,0 0-57,4 2 1,-1 1 0,-4-2 0,-1-1 28,-3 3 1,1 0 0,3 0-1,1 0-9,-2 2 1,0 1 0,3-3 0,-2-1 24,-4 1 0,-3 0 0,45 7-13,-12 7 0,-1-2 16,1 2 0,-6-2 14,-13-3 0,-2-1 131,-13-3 0,-7 2 65,-7-8 1,-11 6-141,-4-5 0,-9 0 349,-1-5 0,-7 2-567,2 3 1,-10-4 468,-5 4 1,-9-3-347,-6-2 1,-11-2 44,-8-3 1,-13-3-16,-12-7 1,-1 1 137,2-1 0,-17 0-368,-3 1 0,36 9 0,-1 1 180,-3 2 1,-1 0 0,3 0-1,1 2-18,1 0 1,1 0 0,-3 0 0,0 0-103,2 0 1,1 0 0,-2 0 0,0 0 39,1 0 0,1 0 0,-49 0-346,7 0 1,7-5 545,12 0 1,6-5-131,-1 5 1,2-6 226,-2 1 0,-1-1-19,6 1 0,2-3-122,8 3 0,5-3-123,10-2 1,3 5-121,7 1 1,8 4 913,6-5-696,2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9:42:59.2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455 28 7569,'6'-8'-603,"-3"-3"603,7 6 0,-7 1-516,2 9 1,-3 5 546,-2 10 1,0 3-31,0 6 0,0 7 1,0 3 1,-7 17 88,-2 7 1,-4 17-72,-2 13 0,7-43 0,0 2-254,-2 8 0,0 2 0,1-3 0,0 1 256,-3 8 0,0 2 0,-1-1 0,1 0-287,-2 7 0,-1 0 0,-1 0 0,1 0 232,-3 5 0,1 0 0,2-1 0,1 0-278,-1 1 0,1 0 1,-1 1-1,2 1 259,3-7 1,0 0 0,-2-2 0,0 0 36,2 2 1,0 0 0,0-7 0,0-1-175,3 1 1,0-1 0,0-2 0,1-1 175,1-6 0,0 0 0,-1-2 0,0-2 179,2 43 1,-3-5-138,2-9 1,3-11-57,-2-9 0,4-7 517,4-8 1,0-8-452,6-17 1,-4-9 760,9-10 1,-4-20-754,9-14 0,-2-18 74,1-27 1,-1-6-89,-5 30 1,-1-3 0,-2-4 0,-1-2-75,4-8 0,-1-3 1,-3-3-1,0-1 61,1-6 1,0-2 0,0-4 0,1-1 14,-1-1 0,-1 0 1,1 3-1,0 2-31,-2 1 0,-1 2 1,-1 4-1,1 0 35,-2-1 1,-1 2-776,4 7 1,-2 1 753,-6-3 1,1 2-1,5 11 1,0 0-18,-4-2 1,1 0 0,0 3 0,0 0-77,0-1 1,-1 1-1,-1 2 1,0 2 52,3-41 1,-2 1-9,-2 14 0,0 3-68,0 11 1,0 2 103,0 13 1,0 5-97,0 5 0,-5 6 522,0-1 1,-1 4-519,1 6 1,3 3 1051,-3 6 0,-3 7-1120,-2 3 0,-4 29 86,-6 16 0,-3 43 36,9-33 1,-1 3 0,-1 11 0,1 2 31,-2 5 0,0 1 0,-1 1 0,0 2 0,-3 4 0,-1 1 0,2 0 0,-1 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38.6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60 750 7569,'0'15'-85,"0"-7"1,0 0-143,0-3 125,-7-3 148,5 4-91,-4-6 257,6 0-41,-7 0-97,6 0 303,-6 0-173,7-6 1,0 2 0,0-5 1,0-1-192,0-5 1,0-1 95,0-4 0,5 2-164,0-6 0,5 1 103,-5-2 1,6-2-129,-1 2 0,1-8 75,-1-1 0,3-2-61,-3 2 1,-2 6-22,2-6 1,-5 8-127,5-4 1,-7 7-62,2 9 0,1-1-85,-1 0-9,0 7 0,-5 3-51,0 10 418,0 3 0,0 14 0,0 0 0</inkml:trace>
  <inkml:trace contextRef="#ctx0" brushRef="#br0" timeOffset="567">1 794 7091,'10'0'-191,"-1"0"446,-5 0 6,9 0-135,-5 0 0,7 0 68,-1 0 0,1 0-110,0 0 0,1 0 71,4 0 1,-2 0-64,6 0 0,2 0 15,8 0 1,4-6-24,6-4 1,2-3-105,3-2 0,-3 0 69,3 1 1,-9-1-82,0 0 1,-9-1 22,-2-4 1,-6 9 54,-8-4 0,-6 4-28,1-4 1,-7 0 15,2 1 0,-5-1-20,-5 0 1,-3 1 11,-6-1 0,-8 0-4,-2 0 1,-4 6-42,-1-1 1,-6 0-9,1-5 0,0 6-131,4-1 0,6 5 44,-1-5 0,7 5-62,-1-5 0,9 5-26,5-4 132,4-1 0,1-5-13,0 0 0,8-1 51,6-3 0,3 1-31,7-7 1,-1 2 0,2-1 0,1-4 96,-7 3 1,1 4-45,-5 2 0,-6-3 112,1 3 0,-7-1-74,2 6 1,-5 4 52,-5 0 0,-3 5-111,-6-5 0,-8 7 2,-2-2 0,-4 3-135,-1 2 1,1 0-562,3 0 724,-2 7 0,10 1 0,-4 7 0</inkml:trace>
  <inkml:trace contextRef="#ctx0" brushRef="#br0" timeOffset="1134">1235 603 7569,'0'8'-1117,"-6"0"1090,-4-3 1,0-3 424,-4 3 0,2-2-248,-7 2 0,1-2-113,-2 7 1,4-5 188,-4 5-166,-3 0 0,7 6 14,-4 3 0,4-2-6,1 2 1,2-2-3,3-3 1,-1 1 27,6 0 0,0 0-144,5-1 1,2 1 56,3 0 1,5-6-50,9 1 1,4-6 8,6 0 1,7-2-49,4-2 0,2-2 67,2-2 1,-6-6-6,-4-10 1,2 2 0,-2-6 1,-4 1 5,-6-2 0,-6-1-4,2 7 1,-6-3 5,-4 3 1,-3 2 125,-7-2 1,-2 7-49,-3 3 1,-3 0-13,-7 0 1,-6 0-60,-3 5 0,-4 2-70,-2-3 1,-4 3-154,0 2 0,-5 0 74,4 0 0,-4 2-19,5 3 1,4-2 2,6 7 1,6-5-487,-2 5 654,4-1 0,8 6 0,1 0 0</inkml:trace>
  <inkml:trace contextRef="#ctx0" brushRef="#br0" timeOffset="1590">1471 647 7569,'14'0'-1426,"-5"-6"1173,4 4 241,-5-11 213,0 11 351,-2-4-37,-6 6 0,-4 6-409,-1 4 0,-5 3 57,5 2 0,-5 0-30,5-1 1,-5 1-42,6 0 0,-3 1-43,2 4 1,3-4-3,-2 4 0,2-4-187,2-1 142,6-1 1,3 1-114,5 0 1,1-7 76,0-3 1,4-4-38,1-1 1,4 0 33,-4 0 1,6-6 1,-1-4 1,2-5-10,3-4 1,-1 1 0,1-7 1,-3 6 14,-2-6 0,1 12 8,-6-2 1,4 4 107,-4-4 0,-1 7-106,-4 3 0,0 4 120,-1 1 1,1 0-51,0 0 1,0 4-22,-1 1 0,-1 7-19,-3-2 0,2 9 2,-8 6 0,1-2-168,-5 1 0,0 5 54,0 6 1,-6-1-144,-4-5 0,3-6 46,3-3 0,-3-4-687,2-1 884,0 0 0,-1-1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15 7569,'0'8'-605,"0"-1"447,0-7 0,0-13 0,0-4 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40.8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118 604 7188,'0'-9'-403,"0"1"511,0 3 0,0 4 1,0-7 87,0 3-104,0 3 1,-1-4 88,-4 6 1,1 4-79,-5 1 1,2 7 1,-8-2 1,9 3-15,-9 1 0,9 1 15,-4 0 0,2 4-45,-2 1 0,2 0-146,3-6 69,3 7 1,-4-4 146,6 2-220,0-2 0,6-4 68,4-3 1,8-4-93,2-6 0,6 0 8,-2 0 0,4-6 41,1-4 0,1-8 53,-1-2 1,-4 1-6,-1 4 1,-4-1-7,4-4 0,-4 4-2,4-4 1,1 4-4,4 1 0,-4 2 7,-1 3 1,1-1 51,4 6 0,1 0-9,-1 5 1,0 0 81,1 0 0,-11 2-47,1 2 0,-12 5 12,7 5 1,-10 3-103,0 2 1,-4-1 58,-1 7 0,0-2-297,0 1 1,-5 2 92,0-6 1,-4 4-112,4-4 0,-7-2-125,3-8 413,-5-4 0,0 1 0,-1 1 0</inkml:trace>
  <inkml:trace contextRef="#ctx0" brushRef="#br0" timeOffset="201">265 221 7569,'0'15'337,"0"-5"609,0 0-986,0-7 119,-6 4-347,4-7 36,-4 0 1,6 6 0,0 2 0</inkml:trace>
  <inkml:trace contextRef="#ctx0" brushRef="#br0" timeOffset="723">794 633 7569,'10'0'-526,"0"0"310,0 0 1,5-2 544,-1-2-132,1-5 0,0 0-135,-1-1 0,3 2-6,2-2 0,-1-3-3,7 3 0,-6 3 9,6 2 0,-6 4 44,6 1 0,-5-5-11,4 0 1,-6 0 12,2 5 0,-9 5-68,-1 0 1,-7 6-14,2-1 1,-3 3-20,-2 2 1,-2 0-128,-3-1 1,-8 8 49,-7 2 0,-6-1 45,2 1 0,-2-1-262,1 2 1,-1 1-79,6-6 364,-6-1 0,10-4 0,-5 0 0</inkml:trace>
  <inkml:trace contextRef="#ctx0" brushRef="#br0" timeOffset="1031">1529 1 7569,'15'0'-1196,"-7"0"1467,5 0 0,-11 2-106,3 3 0,-4-2 35,-1 7 1,0 1-31,0 9 1,0-2 16,0 6 1,-1 1-114,-4 4 0,2 5 8,-7 1 1,5 1 0,-5-2 0,5-2 32,-5 8 0,1-3-258,-6 2 1,5-3 52,0-6 0,5-1-300,-4 1 1,4-6 159,-5 1 0,7-12-874,-2 1 1104,3-9 0,9 2 0,1-7 0</inkml:trace>
  <inkml:trace contextRef="#ctx0" brushRef="#br0" timeOffset="1210">1926 148 7569,'0'-7'0,"0"7"0,-6 2 492,-4 8-227,-3-7 0,-3 9-119,-4-8-95,-3 8 1,-11-6-131,-1 4 0,1 3-302,5-3 0,-1-2-166,1 2 1,1 0 119,4 5 427,-4-1 0,12 8 0,-6 0 0</inkml:trace>
  <inkml:trace contextRef="#ctx0" brushRef="#br0" timeOffset="1602">1765 545 7569,'14'5'0,"1"0"-28,0 0 60,-1-5 0,-4 0 161,0 0-272,0-7-1,-2-1 58,-2-7 85,-6 0 0,-6 6-87,-4-1 1,-5 7 44,-4-2 0,1 3 47,-7 2 0,7 2-111,-1 3 1,-2 3 92,1 6-95,0 1 1,6 0 26,-1 0 1,7-1-4,3 1 0,3 0-8,2-1 1,0 1-17,0 0 1,8-1-17,7 1 1,6-7 43,9-3 0,1-3 8,3-2 0,4-2-11,6-3 0,0-3-49,0-7 0,-8-4 47,-7-1 0,-3-1 172,-11 1-97,3 4-18,-16-12 0,-4 12-54,-13-4 0,-6 11 21,-8 4 0,-2 3-323,-4 2 0,3 0 31,-7 0 290,6 0 0,-3 7 0,7 1 0</inkml:trace>
  <inkml:trace contextRef="#ctx0" brushRef="#br0" timeOffset="2249">2073 530 7569,'15'8'-1115,"-5"4"948,0-7 0,-7 1 241,2-1 354,3-3-136,-6 4-66,4-6-166,-6 0-64,0 7 1,7 1 95,-6 7 255,6-1-608,-7 1 231,0-7 1,6 0 133,4-3 0,-2-3-121,2 3 1,1-5 70,9-5 1,-2-2-54,7-2 1,-1-4 23,5 3 1,1-3-34,-1-2 1,-1 0 51,-3 1 1,1-1 9,-7 0 1,1 5 7,-5 1 1,-6 0 31,1 0 20,0 2 207,-2 7-226,-1 0 1,-9 2-81,-3 3 0,-5 3 50,-9 6 1,1 1-30,-7 0 0,1 6 30,-6 4 1,4-3-4,-3 3 0,8 4-14,-9 6 1,4 5-4,-3 0 1,-1-3-17,1 2 1,-1 1 19,1 4 0,-5-2-17,-1-3 1,3 2 18,7-6 1,-1-3-148,7-7 1,-1-1 77,5-9 1,5 1 57,1-11-86,5 0 0,-2-7-15,6-3 1,11-8-319,4-6 0,5-7 134,-1 1 0,2 2 124,4-1 0,3-1 4,-4-4 0,-1 4 123,2 1 0,-3-1-8,3-4 1,3 1 61,-4 4 1,4-4-74,1 4 1,-1 2 112,-3 3 1,1-1-11,-7 5 1,6-1-89,-6 11 1,3 0 64,-3 5 0,-2 0-54,2 0 1,-1 2-5,2 3 1,-9 3-9,4 7 0,1-6 0,4 1 1,-1 0-113,-4 5 0,1-1-170,4 1 1,-4-2 279,4-3 0,9 3 0,2-5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44.4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0 280 7391,'8'0'-71,"4"-7"112,-7-2 1,6-4 21,-1-2 1,-2 0-71,2 0 1,0 1 23,4-1 1,-4 0 56,0 1 0,0-1-55,5 0 0,1 1 29,3-1 1,-1 0-64,7 0 1,-5 1-4,4-1 1,-6 7-8,2 3 1,-4-2 27,-1 3 0,-1-1-2,1 5 0,-5 1 2,0 4 1,-7 3-10,2 7 1,-4 1-2,-1 4 0,0-2 63,0 6 1,-4 1-33,-1 4 0,-5-4 7,5-1 1,0-6-10,5 2-4,-7-4-259,6-1 201,-6-7 1,7-3-76,0-10 0,2-3 55,3-7 1,3 1-104,7-1 1,-1-5 74,1 1 1,1-1 23,4 5 1,-4 1 91,4-1 1,1 7-56,-1 3 1,-1-2 244,-4 2-181,0 1 1,0 5 89,-1 4 1,-4 2-43,0 2 1,-7 4 36,2-3 1,-3 3-85,-2 2 0,0 5 47,0-1-264,0 1 1,5-5 75,-1-1 0,3-1 103,-2-3 0,3 3 0,7-5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44.7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324 221 7569,'0'10'-376,"0"-1"0,0-4 382,0 5 497,0-7-207,0 4-301,-6-7 0,-3-2 83,-5-3 1,4 4-97,0-4 0,0 3 64,-4 2 1,-1-5-176,0 0 0,1 1-53,-1 4 0,0 0-297,0 0 479,1 0 0,-1 0 0,0 0 0</inkml:trace>
  <inkml:trace contextRef="#ctx0" brushRef="#br0" timeOffset="230">251 15 7569,'23'0'112,"-9"0"-112,-1 0 141,-11 0 78,4 0 0,-12-5-220,-4 0 1,-3 0-108,-2 5 1,-1 0-172,-4 0 167,-2 0 1,-6 0-60,3 0 1,-6 0-146,7 0 1,-6 0 315,11 0 0,-7 7 0,3 1 0</inkml:trace>
  <inkml:trace contextRef="#ctx0" brushRef="#br0" timeOffset="680">883 74 7340,'8'-7'-866,"-2"4"824,-6-7 208,0 7 1,-1-8-48,-4 6 1,-3 0 18,-7 5 0,-5 0-75,1 0 1,-7 0 8,1 0 0,-1 5-50,2 0 0,-3 6-10,8-1 0,-1 1 0,6-1 1,0 3 45,5-3 1,1 3-72,3 2 1,3-1 43,-3 1 1,5 0-70,5-1 0,3 1 47,7 0 0,6-2 1,4-3 0,4 1 30,5-6 0,4 0-5,6-5 1,3 0-8,-3 0 0,-1-7-6,-9-2 1,-8-9 23,4-2 0,-11-1-20,1 1 1,-10 4 20,-5-4 1,-4 2-45,-1-1 0,-6 2-5,-4-2 0,-10 9-16,-4 5 1,-12-1-103,-8 1 0,-2 1 120,-8 9 0,0 10 0,-5 8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57.2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45 7736,'-8'0'528,"1"0"-751,7 0-22,0-7 207,0 5 1,2-6-72,3 3 0,-2 4 2,7-4 0,0 3-480,4 2 587,1 0 0,0-6 0,0-3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57.5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15 7569,'0'9'226,"6"-3"49,-4-6-2016,4 0 1741,-12-6 0,4-3 0,-4-5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57.6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60 7569,'0'-10'0,"0"0"0,0 5 0,0-5 0,0 7 0,2-5 0,2 3 0,5 3 0,5-4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55.6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486 1 7667,'0'8'-3,"0"-2"65,-7-6 1,4 0 27,-7 0 0,5 0 170,-4 0-170,-1 0-22,-5 7 1,-6-4 72,-4 7 0,-1-5-31,2 5 1,-4-2-62,3 2 50,-2 3-69,-3-5 1,1 7-73,0-1 1,4 1 80,1 0 1,6-1-109,-2 1 0,4 0 11,1 0-49,0-1 123,7 1 0,-3 0-74,6-1 0,0-4 3,5 0-46,0 0 1,6 3 47,4-3 0,3-4-93,2-6 0,6 0 107,4 0 0,-2 0-13,1 0 0,1 0 33,4 0 0,5-1-12,0-4 0,6-2-2,-6-3 0,5-3 3,-5 3 0,-4 2 6,-6-2 1,-6 2 30,2-2 0,-4-1 10,-1 6 0,-5-1 130,0 1-110,-7 3 174,3-4-112,-6 6-91,-6 6 1,4-3-1,-3 7 17,-3 0 1,5 3-7,-7-3 1,7 3 36,-2-3-38,3-4-7,2 7 1,0-5 71,0 7 0,7-5-67,3 0 1,-2-2 5,2 2 1,-6 1-5,6-6 0,-5 6-3,5-1 0,-7-2 5,2 2 1,2-5 4,-2 5 76,-1 0-72,-4 4-3,0 1 190,0 0-190,0 0 1,0-1 1,-6 3 38,-4 2 0,-3-2-18,-2 2 0,1-1 6,-1 2 1,-5-4-26,1 4 0,-6-4-4,6-1 0,-6-2-83,6-4 0,-6 0-168,5-4 0,-4-4-247,4 4 253,7-3-54,0-2-660,5 0 379,0-7 555,8-1 0,15-13 0,7-2 0</inkml:trace>
  <inkml:trace contextRef="#ctx0" brushRef="#br0" timeOffset="984">795 309 7569,'14'0'0,"1"5"-105,0 0 1,-6 0-160,1-5 1,0 0 360,5 0 1,-1 0 49,1 0-123,0 0 1,0-5 58,-1 0-47,1-6 1,0 3 33,-1-7 0,-5 5 219,-5 0-128,5 1 0,-8-6 1,6 0-88,-7 1 0,-2 5-2,-3 4 1,0-1-108,-9 1 105,2 0-9,-16 5 1,10 0-135,-6 0 133,-1 0-53,-4 0 1,6 7 15,4 2 1,1 0 28,-2 0 1,5 1-4,1 5 0,-1 0 11,5-1 1,4 1 78,1 0-75,3 6-25,2 2 1,2-5 40,3-3-136,3-4 0,11 2 24,1-3 0,11 1-66,-2-6 0,11 0 64,-1-5 0,3 0-13,2 0 1,-4-5 14,-1 0 2,-7-6 22,4 9 0,-8-9 12,-3 6 1,1-5-30,-7 5-34,1-6 53,-5 9-18,-7-11-5,5 11-8,-11-4-9,4 6-110,-6 0 132,-6 6 0,-1-2 93,-3 5-79,4-5 16,6 2 1,0 1 0,0 3 1,0-2 10,0 2 1,0-6 7,0 6 0,6-6-8,4 0 1,10-2-13,4-2 0,4 0-9,1 0 1,1 0 7,-1 0 1,2-5-7,3 0 1,-4-5-1,-1 6-2,1-8 1,-14 6 24,3-4 1,-9-3 1,-5 3 0,-3 2 34,-2-2 1,-2 5 5,-3-5 1,-5 2-7,-9-2-27,3-3-9,-12 5 0,5-2-83,-6 0 0,-1 6 38,1-6 1,4 6-9,1 0 0,6 2-1,-2 2 0,4 0-193,1 0 28,0 0 4,1 6 113,6-4-267,1 11 137,7-5 76,0 7 1,0-5-134,0 0 34,0-1 160,7 0 1,1 2-24,6-6 1,3 0 1,2-5 1,-2 5 54,2 0 0,3 0 238,-3-5-114,1 0-40,-6 0 1,1 0 196,0 0-116,0 0 212,-7-7 39,5 5-85,-5-4 123,0 6-271,5 6 1,-10 1 12,7 3 0,-7 3 1,2-3 1,-3 3-45,-2 1 1,0 6 163,0 0-148,7 6-28,-6-3 0,6 1 133,-7 1-113,0-1-23,0 5 1,-5 1 14,0-1 1,-7 1-27,3-1 1,-6-4-66,-5-1 0,2-4-113,-6 4 1,4-6 56,-4 2 0,4-9-236,-4-1 110,6-7 67,-3 4 0,1-7-552,0 0 0,1-2 40,4-3 0,2-3 604,3-7 0,-3-6 0,5-2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4:58.7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1 471 8642,'8'-10'253,"-3"0"0,-4 5-150,-1-4 1,0-1-102,0-5 1,2 4-19,3-4 1,-4 4-114,4-9 0,-3 2-35,-2-2 1,5 2-44,0-6 0,0 6 73,-5-2 1,5 4-71,0 1 0,1 1 32,-1-1 0,-3 5-130,2 0-37,-2 7-127,-2-10 466,0 11 0,0-4 0</inkml:trace>
  <inkml:trace contextRef="#ctx0" brushRef="#br0" timeOffset="392">1 265 6942,'8'0'-117,"5"0"0,-10-1 218,7-4 1,-5 3 121,5-3-196,-1-3 1,6 6 94,0-3 0,4-1-12,1 1 1,1-5 70,-1 5 0,-2-1-96,6 1 0,-4 2 22,4-7 0,-1 5-108,2-5 0,-2 2 51,-4-2 1,-2-3-74,2 3 0,-4 2 46,-5-2 0,1 5-136,-6-4 156,0 5-48,1-9 1,-4 10 0,3-7 1,-5 5-14,-5-5 0,0 2 3,-10-2 0,4-1-34,-9 6 0,-1-1-98,2 1 0,-8 3-349,3-3 249,3 4 123,-7 1 1,10 0-467,-7 0 289,8 0 300,-5 6 0,8 2 0,-1 7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0.6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30 7569,'0'-8'-561,"0"2"1474,0 6-808,0-7 2,-7 5-19,-1-4 1,-7 8-9,1 2 1,4 0 27,0 6 0,0-1-16,-4 6 0,1 0-110,3-1 1,-3 1 23,3 0 0,-1 0-78,1-1 1,-2 1 106,7 0-26,0-1 1,7-1-43,3-3 1,3 2-9,7-7 1,4-1-97,1-4 144,6 0-18,-9 0 1,9-1-16,-7-4 0,3 2 24,-3-7 1,-3 0 0,4-5 0,-9 1 9,-1-1 0,-5 5 2,5 0 0,-7 1-11,2-6 2,-3 0 1,-9 0-173,-3 1 4,-3 6 160,-1 1 1,-3 7-366,-2 0 171,2 0-86,-10 0 1,10 0-418,-2 0 704,2 7 0,-4 1 0,-2 6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0.9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7569,'0'8'-206,"-7"0"-91,-3-3 1,2-3 322,-2 3 1,-4 1 292,-6-1 1,-1 2-201,1-3 0,4-2-129,-4 3 0,4-3-6,1-2 1,1 0-2,-1 0 1,0 0-83,0 0 1,1 0 175,-1 0-77,7 0 0,-5 0 0,5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30 132 7569,'0'8'0,"-1"-1"-595,-4-7 234,3 0 419,-4 0 5,-1 0-3,5 0-43,-4-7 1,6-1 46,0-6-76,0-1 1,0 0 36,0 1 1,6-1-34,4 0 0,-2 5 30,2 1 0,0 4-5,5-5 1,-1 7 39,1-2 1,0 3-40,-1 2 1,1 0 110,0 0 0,-2 2-95,-3 3 0,1 3 60,-6 6 1,0 1-44,-5 0 1,0 4-81,0 1 0,-7 6 33,-2-1 0,-4 2-12,-2 3 0,0-6-40,0 1 0,1-1 68,-1 6 1,2-3-37,3-2 1,-3-2 8,3-4 0,-1-2-63,1 2 1,2-7 59,3-2-38,3-1 45,-4 6 1,6-5-4,0 0-151,0-7 143,6 3 0,7-1-139,7 0 0,0 0 79,-6-5 0,8 0-116,2 0 0,-1 0 190,1 0 0,1-6 0,4-3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1.1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0 7569,'9'0'376,"-3"7"0,-8-6-338,-2 4 1,-6-3 96,-10-2 0,4 0-532,-4 0 191,-3 0 14,7 0 0,-7 0-175,4 0 1,2 0 136,-2 0 230,2 0 0,3 0 0,-1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1.5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0 324 7569,'8'0'-73,"-1"0"0,-7-1 130,0-4 1,5-3-80,0-7 0,-1-1-13,-4-4 1,0 2-27,0-6 0,5 1-117,0-2 1,5-3 31,-5 4 1,2 1 103,-3-1 1,-2 6 41,3-2 0,3 4 0,0 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3.6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 7569,'0'8'193,"0"-2"-851,0-6 270,6 0 0,-2-6 125,5-4 263,-5 3 0,15-6 0,-2 5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3.9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15 7191,'0'8'-955,"0"-1"1279,0-7-305,-6 0-110,4 0 0,-4-2-300,6-3 391,0 4 0,0-12 0,0 5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4.0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7569,'8'0'772,"-2"0"-1055,-6 0 1,14 0 0,2 0-1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2.3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236 589 7717,'6'-15'90,"-4"0"-5,3 1 0,3-6-126,2 1 0,-2-8-71,2 3 12,0-4 163,4-1 1,1-1-127,0 1 0,-2 0 4,-3-1 0,3 1-109,-3-1 0,1 6 15,-1-1 0,-2 6-382,-3-6 535,-4 7 0,13-3 0,-6 6 0</inkml:trace>
  <inkml:trace contextRef="#ctx0" brushRef="#br0" timeOffset="212">662 1 7569,'0'15'0,"-1"-6"-369,-4 1-45,-4-7 398,-5 4 1,-1-7 157,0 0 1,-7 0-69,-8 0 1,-4 0 181,-5 0 0,-4 0-143,4 0-127,-3 0 3,4 0 0,-3 5-111,7 0 0,0 0 8,4-5 0,-4 1-137,0 4 0,-1-3 251,6 3 0,6 3 0,2 0 0</inkml:trace>
  <inkml:trace contextRef="#ctx0" brushRef="#br0" timeOffset="952">912 618 7569,'0'15'-592,"0"-5"638,0 0 119,0-7 13,0 3 0,0-19-115,0-6 1,0-3 11,0-2 1,2 4-112,3-4 0,4-6 52,11-4 0,-2-7-88,6 2 1,-2 3 46,7 2 0,-1 1-124,11-1 0,-5 5 77,6-1 0,-1 2-60,5 9 1,0-6 19,0 6 62,0 6 11,-6 0 0,3 11 55,-7-3-71,0 3 74,-4 2 1,-3 2 97,-2 3 0,-4 3-75,-6 7 0,-7-1 115,-3 1 0,-4 0-68,-1 0 0,-1 4 65,-4 1 1,-5 1 124,-10-1-190,4-4-37,-12 5 1,6-6-85,-8 0 1,6-6 63,-1 1 1,6-7-11,-6 2 0,5-3-73,-4-2-93,6 0 1,-3-2 33,6-3 0,7 2-78,3-7 1,3 5-73,2-4 71,0-1 128,7 2 0,1 0 57,7 3-57,-1 3 34,1-5 1,1 7 66,4 0 0,3 2-57,6 3 1,2-2 12,4 7 1,-4 0 20,3 5 1,-5-1 80,-4 1 1,1-5 172,-6 0-124,-7-1-54,-7 6 1,-6 0 109,0-1-8,0 1-126,-6 0 1,-4-2 14,-10-3 0,4 3-53,-4-3 1,-3 1-6,-1-1 0,1 1 10,-1-6 0,-1 5-21,-4-5 1,4 0-156,1-5 1,4 0 40,-4 0 0,6 0-329,-2 0 0,4 0 8,1 0 420,7 0 0,1-7 0,7-1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6.6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15 7116,'-9'7'66,"-4"-6"22,3 4-16,-3-3 1,-1 3 8,-1 0 1,0 6 65,1-1 1,4-2-68,0 2 1,5-2 58,-5 2-58,7 3-90,-10-5 27,11 7 0,-4-1 10,6 1 1,1 0-82,4-1 0,4-1 43,5-3 1,7 2-21,4-7 0,3 4-12,1-4 0,2-1 42,3-9 1,-3 1 63,4-5-64,-4-1 1,-2-11 1,-6 4 2,-3-2 1,-6 2-10,-4 3 1,-3-3-5,-7-2-36,0 2 1,-8-4-7,-7 6 1,-6 2-382,-9 4 195,1 2 99,-1 1 0,3 4 138,2-3 0,-3 3 0,6 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7.2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7569,'0'8'442,"0"5"-339,0-11-140,0 4 0,-7-6 52,-3 0 0,-4 0-30,-6 0 1,2 0-144,-6 0 0,4 0-136,-4 0 205,6 0 1,-9 0 26,8 0-420,-7 0 222,9-6 260,-4 4 0,6-11 0,1 5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7.4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16 7569,'0'14'-313,"0"-5"313,0 4 0,-2-12 277,-3 4 1,-3-3-108,-7-2 0,-1 0-226,-3 0 1,1 0-9,-7 0 1,4-5-214,-9 0 1,11-2 69,-6 3 1,2 0-421,4-6 627,-1 7 0,6-10 0,-1 5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05.8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0 574 7569,'0'8'479,"0"-1"170,0-7-549,0-13 1,0 3 46,0-10 0,0 4-221,0 1 1,7-6-1,2-3 1,0-4 27,0-2 1,1-1 5,5-3 1,0 3-173,-1-3 0,1 3 31,0 1 1,-6 3-79,1 2 1,-7 4-242,2 6 224,4 0 83,-8 1 0,6 4-177,-7 0 370,0 7 0,0-4 0,0 7 0</inkml:trace>
  <inkml:trace contextRef="#ctx0" brushRef="#br0" timeOffset="324">29 280 7332,'2'13'-311,"3"-3"1,-2-4 376,7-6 1,0 0 5,5 0 1,-1-1 91,1-4 0,5-2-191,-1-2 0,7-4 78,-1 3 1,3-2 67,1 3-70,0-5 12,7 6 0,-5-6 14,4-1 0,-9 5-42,-2 0 0,-6 0 6,2-4 0,-4-6-14,-1 1 0,-5-1-70,-1 5 1,-5 1-7,1-1 80,-4 0 1,-7 2-250,-4 3 95,-16 4-18,-5 6 1,-13 0-79,0 0 1,-2 1 75,-3 4 145,3 3 0,-5 7 0,7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59 7058,'0'-10'-892,"0"0"892,0 1 0,0-6 0,0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10.2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89 7569,'8'0'-43,"-1"0"20,-1 0 227,-4 0 281,5 0-144,-1 0 40,-4 0 234,4 0-456,-12 7 1,-2-6-226,-7 4 42,7-3-22,-5 4 0,4-4-18,-5 3 1,-1-4 63,0-1 1,1-1-44,-1-4 1,5 2-32,0-7 1,7 5-103,-2-5 1,4 5-33,1-5 71,0 1 1,0-6 80,0 0 19,6 7-7,2-5 0,2 11 163,0-2-157,0 2 43,11 2 1,-3 0 68,6 0 0,-1 0-33,2 0 1,1 2 14,-7 2 0,-1 0 224,-8 5-154,3-5 0,-11 9-2,3-3 9,-4 3-86,-1 1 11,-6 1 0,-2 0-75,-7-1 73,-6 8-32,5-6 0,-11 12 6,8-4 0,-6 2-19,6-1 0,-6 3-13,6-4 0,-6-1 30,5 2 0,1-6-3,4 6 1,2-7-18,3 1 20,-3-2 16,5-3-116,0 1 96,1 0-43,7-1 10,0-5 1,2 2-36,3-6 0,5 0-127,9-5 1,-2 0 34,2 0 0,4-2-180,2-3 0,-4 2-226,-2-7 242,4 0 88,-6 2 0,4-5-551,-6 3 289,-1-3 474,1 5 0,0-5 0,-1 5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10.8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30 7569,'8'0'-483,"-1"0"805,-7 0-252,-13 0 1,3 1 117,-10 4-87,4 3 0,1 5-42,0-3 0,6 3 12,-1-3 1,5-2-94,-5 2 89,0 0 25,2 4-235,2 1 208,-1 0-29,5 0 1,-4-6-83,6 1 65,0-7 4,6 4 0,-1-2-4,10 0 0,-3 0-30,7-5 1,4 0 0,1 0 0,4-2-52,2-3 21,-1-3 1,0-2 50,1 0-48,-1 1 39,-6 0 0,5-4 0,-12 5 10,4-7-16,-10 1-1,3-1 1,-12 0 1,4 1 0,-3-1 16,-2 0 1,0 5 5,0 1 0,-12 4-205,-2-5 185,-11 7 3,2-4 0,-6 7-521,0 0 247,-1 0 8,1 7 0,-6-4 265,1 7 0,0 0 0,4 4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11.5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 8482,'-15'0'126,"1"0"-30,-1 0-88,-6 0 126,4 0 1,-9 0-263,7 0 84,-8 6-70,5-4 0,-1 5-72,3-7 1,-1 0-75,1 0 0,1 0-126,4 0 1,0-5 385,1 0 0,-1 0 0,0 5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11.8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7569,'8'7'-128,"-1"-6"128,-7 6 285,0-7-263,-7 0 1,-1 0 6,-7 0 1,-4 0-57,-1 0 0,-6-2-10,2-3 0,-4 4-37,-2-4 1,1 3-154,0 2 0,4 0-453,1 0 680,6 0 0,-4 0 0,8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12.37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0 442 7729,'8'0'-101,"-1"0"-171,-7 0 0,0-7-53,0-3 852,6-3-280,-4-1-143,11-8 0,-10-1-62,7-6 0,0-5-85,5-1 0,-6-4-77,1 5 0,-2 0 65,2 4 0,-2 6-86,-3-1 0,-3 7 141,3-1 0,-4 2 0,-1 3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22.0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2014 897 7569,'0'9'-1420,"1"-3"1541,4-6-39,-3 0 1,11-2-32,-3-2 0,-2-5 110,2-5 1,0-1-68,4 0 0,1 1-100,0-1 0,4 0 21,1 1-17,0-1 0,-4 0 9,3 0 0,-2 6 42,2-1 1,-2 5-65,-3-5 19,1 7 0,-5-4 31,0 7 13,0 0-37,-2 7 1,-2 1 0,-6 7 1,0 1-15,0 4 0,-6-4 32,-4 4 1,2 1 1,-2-2 1,2 1-18,-2-5 0,-1-1 78,6 1 1,-2-2-115,2-3-120,4-3-60,-6-7 0,14-7 64,2-3 1,4-3-21,2-2 0,5-4 52,-1-1 1,6 1 28,-6 4 0,6 5 13,-5 0 1,6 7 16,-2-2 0,-3 4 10,-1 1 0,1 0 96,-1 0 1,-1 1-61,-4 4 0,0 3 0,0 7 0,6 0 0,2-1 0</inkml:trace>
  <inkml:trace contextRef="#ctx0" brushRef="#br0" timeOffset="5097">7217 795 7569,'10'0'-573,"0"0"524,-7 0 1,10 0 489,-3 0-248,3 0 0,2-2-134,0-3 0,4 2-11,1-7 1,4 0 37,-4-5 0,6-1-28,-2-4 0,4 4-23,2-3 1,-1-4-1,0-2 1,1-3 10,-1-1 0,1-7-40,-1-3 1,-6 3 31,-4 2 0,1-2-18,-5 1 1,3 3 19,-8 7 0,-4-1-156,-1 7 0,-3-1-106,-2 5 141,0 7 46,0-5 1,-5 13-19,0 0 0,-7 7 24,3 7 1,-4 1-7,-2 0 1,0 6-18,0 3 0,1 6 21,-1 4 0,0 4 9,1 6 1,-6 0 14,0 0 1,-1 0-3,2 0 1,2 0 5,-2 0 1,2-6-4,3-4 1,5-4 63,5-6 0,2-3-66,2-6 1,2-2-68,2-3 1,5-4 68,5-6 0,8 0-72,2 0 0,-1-6 64,1-4 0,1-5 23,4-4 0,-4 2-14,-1-2 0,-4-2 4,4 1 0,-4 0 3,5 6 1,-8-1-19,3 0 0,-4 2 20,-1 3-3,0-3 24,-1 12-31,1-6 41,0 7 1,-2 7 28,-3 3 40,3 3 0,-10 1-35,7 1 1,-5 0-39,5-1 0,-6-4 8,6 0 1,0-7-2,5 2 1,-1 2-68,1-2 0,0 0 66,0-5 0,6-5-88,3 0 1,2-7 28,-1 2 0,1 2-8,-6-1 0,-1-1 65,-4-5 1,0 2-35,-1 3 0,-1-3 71,-3 3 1,-2 2-54,-3-2 33,-3 1-31,4-6 0,-7 7-11,-4 3 0,-3-2-8,-7 2 0,0 0-4,1 5 1,-3 0-24,-2 0 0,1 5 34,-7 0 1,7 7 106,-1-3 0,1 0-68,-2 0 1,5 1 41,1 5 0,-1 0-60,5-1 0,2 1-12,-2 0 0,7-1-12,-2 1 1,3 0-6,2 0 1,0-1-46,0 1 0,7-5 71,3 0 1,3-6-113,2 6 1,4-7 82,1 2 1,6-3-43,-2-2 0,-1 0 33,2 0 1,-6 0-11,6 0 1,-2-7 10,1-2 0,2-4 0,-6-2 0,6 2-32,-1 3 0,-3-6 26,3 6 1,-7-6-15,2 6 1,-4-3-3,-1-2 48,-1 7 1,-1 0-49,-3 3 83,-3 3 1,-7-3-54,0 10 1,-5-2 4,0 7 1,-5 0 1,5 5 1,-6-5-2,1-1 1,-3 1-4,-2 5 1,5 0 0,1-1 1,4 1-12,-5 0 0,7-1 8,-2 1 0,3-5-58,2 0 1,0-1 33,0 6 0,0-5-3,0 0 0,8-7 7,7 2 0,1-3 4,9-2 1,-1 0 77,6 0-73,-1 0 0,0-2 27,1-3 0,-6 2 12,1-7 0,-7 5 7,1-5 0,-2 2 71,-3-2-119,1-3 25,-7 12 1,0-11-38,-3 7 49,-3 0-47,5 5 1,-14 5 4,-3 0-31,4 7 0,-6-4 42,7 6 1,0-4-7,5 0 1,0-5 32,0 5 0,2-7-29,3 2 1,5 1 91,9-1 1,-1 0-82,7-5 0,-6 0 125,6 0-115,-1-6 1,1-1-6,-1-3 1,1-3 3,4 3 1,-4 2-47,-1-1 48,-6-1 1,4 0 98,-8 0 1,-4 2-96,0-2 1,-7-3 206,2 3-196,-3-3 1,-7-1-26,0-1 0,-8 2-4,-2 3 0,0-1 5,-4 6 1,-4 0-3,-2 5 1,3 0-90,-3 0 1,5 1-107,-4 4 0,4 3 41,-4 7 1,4 0-223,-4 0 1,6 4 108,-2 1 0,1-1-423,4-4 689,-3 0 0,16 6 0,-4 2 0</inkml:trace>
  <inkml:trace contextRef="#ctx0" brushRef="#br0" timeOffset="5438">9525 265 7569,'8'2'-72,"-3"3"1,-3-2-107,-2 7 0,0-5 282,0 5 0,-2-1 272,-3 6 1,-1 0-324,-4 0 19,-3 6 0,3 3-50,-10 11 0,4-3 0,-5 6 16,0-2 1,3 5-118,-7-2 0,6-3 49,-6-2 1,7-3-81,-1-2 0,4 1-85,5-1 1,4-6-192,6-3 0,1-6 49,4-4 0,3-3 337,7-7 0,5 0 0,-1 0 0,7-7 0,-3-1 0</inkml:trace>
  <inkml:trace contextRef="#ctx0" brushRef="#br0" timeOffset="5752">9510 736 7569,'10'0'0,"0"0"0,-5 1 0,5 4 0,-1-3 0,6 4 0,0-6 0,0 0 0,-1 0 0,1-6 0,0-4 0,4 2 0,1-2 143,-1 0 288,-4-4-582,0-1 10,-7 7 138,-1-5 1,-14 11 10,-3-3 1,-4 4-120,-6 1 120,-3 0-3,-6 6 1,-1-3-221,1 7 206,6 0 7,-5 5 1,10-1-10,-6 1-3,6 0 48,-3-7 1,11 5 77,0-3 0,7 3-64,-2 2 1,5-6 120,5 1 0,5 0-129,9 5 0,4-6 3,6 1 0,1-2-97,-1 2 110,14 3-12,-11-11 0,24 9-820,-7-6 374,6 7-280,4-11 681,-13 6 0,-4-2 0,-9 0 0,3-2 0,3-1 0,0-2 0</inkml:trace>
  <inkml:trace contextRef="#ctx0" brushRef="#br0" timeOffset="6021">8481 1 7569,'9'0'-442,"-3"0"-121,1 6 0,1-4 563,7 3 0,6 3 0,2 0 0</inkml:trace>
  <inkml:trace contextRef="#ctx0" brushRef="#br0" timeOffset="6854">10745 750 7110,'15'0'-1032,"-5"0"1229,-1 0 1,1 0 433,5 0 1,0 0-347,-1 0 1,3-1-143,2-4 1,-1-3-81,7-7 0,-1-1-218,6-4 1,-3 4 56,-2-4 0,3-3 126,-4-1 1,-3 1 40,-1-2 1,-4 3-50,-1-3 0,-5 2-30,0 4 0,-7 7 2,2-3 0,-15 6-76,-5-1 1,-8-2-137,4 8 130,-7-1 1,3 5-49,-7 0 1,1 6 75,0 4 0,4 3 68,1 2 1,6-1-58,-2 1 0,4 6 88,1 4 0,0 3-53,1 1 1,-1 2 189,0 3 1,1 4-3,-1 6 0,0 0-92,0 0 0,1 8 61,-1 7 0,0 7-84,1 7 1,-1-4 97,0-1 1,-4-7-89,-1-2 0,-6-2-46,1-8 1,-2 0 51,-3-5 0,6-7-162,-1-2 0,7-11-113,-1-4 1,2-10-690,3-6 230,5-2 1,3-5 660,6-7 0,6-6 0,3-14 0</inkml:trace>
  <inkml:trace contextRef="#ctx0" brushRef="#br0" timeOffset="7215">11289 780 7977,'8'0'-1349,"-1"0"1682,-7 0-298,-13 0 0,-4 0 85,-12 0 0,-1 0-68,1 0 0,0 6-16,-1 4 1,1 3 164,-1 2-207,8 0 1,-5-1 69,8 1 1,-1 0-38,6-1 0,1 1-20,3 0 1,2 0 4,3-1 1,3-4-80,-3 0 1,5-5 79,5 4 1,10-5-48,9 1 1,6-4 24,4-1 0,2 0-5,3 0 0,7-6-6,-7-4 1,2-3 8,-7-2 1,-4 1-8,-1-1 0,-3-5 12,-11 1 0,3-3 6,-8 3 0,-4 2-9,-1-2 1,-5 7-102,-5 3 1,-10 0-48,-9 0 1,-6 2-312,-4 7 468,3 7 0,-11 1 0,4 7 0</inkml:trace>
  <inkml:trace contextRef="#ctx0" brushRef="#br0" timeOffset="9146">11362 765 7569,'23'0'-309,"-3"0"97,-10 0 1,3 0 81,-3 0 78,-4 0 1,6-2 181,-8-2 1,6 0-80,-5-5 1,7 5-24,-3-1 0,0-1-157,0 1 323,-5 0-146,9 5 0,-12 2 110,4 3 1,-5 3 4,-5 6 1,2 3-118,-7 2 1,0-2-36,-4 2 0,-1 3 54,0-3 0,2 2-113,4-1 1,-5-4 126,5 4-218,2-4 146,1-1-22,6 0 1,1-7-56,4-3 0,3-4 16,7-1 1,6 0 32,4 0 0,-2-6 11,1-4 1,1-3 6,4-2 0,0 1-14,1-1 0,-1-5 8,1 1 1,-1-1-10,0 5 1,1-4 29,-1-1 0,-1 1-5,-4 4 1,3 0 6,-8 0 0,1 2 71,-6 4 1,1 2-50,0 7 0,-5 0 195,-1 0-212,-5 0 1,7 2 31,-6 3 0,0 3-10,-5 6 0,-2 1-67,-3 0 1,-1 4 24,-4 1 1,-3 5-12,3-6 0,-3 6-12,-2-6 0,2 2 22,4-1 1,-3-9-78,7 4 0,-1-8 70,1 2-166,3-5 1,-3 2 98,10-6 1,2-6 14,3-4 1,7-3 30,-2-2 1,8-4-6,-3-1 0,-1 0 53,-4 6 1,0-1-68,-1 0 0,1 2 62,0 3 0,-1-1-47,1 6 1,-5 0 59,0 5-52,0 0 35,-2 0 1,3 7-6,-6 3 0,0 3 2,-5 1 1,-2 3 73,-3 2 1,2-2-81,-7 2 1,7 2 33,-2-1 0,-1-5-12,1-6 47,0 1-37,5-2-92,0-1 1,6-14 63,4-2 1,3-9-6,2-2 0,0 1-18,-1 4 1,3 5 11,2 0 1,-4 0-9,0-4 1,-1 4 2,-4 0 16,3 7 0,2-4-12,0 7 1,-6 0 81,1 0 0,-2 2-60,2 3 0,3-2 0,-3 7 1,-3-5 48,-3 5-34,5-1 20,-1 6 1,5-5-26,-3 0 0,3-7-22,-3 2 0,-1-3 20,6-2 1,-4 0-96,9 0 1,-4-7 71,-1-3 1,0 2-1,-1-2 0,1 0-20,0-4 19,0-1 1,-1 0 35,1 1 0,0-1-39,-1 0 1,-4 1-14,0-1 0,-2 5 20,2 0 2,3 0 1,-10-3 2,7 4-6,-7 2 80,4 7-116,-7 0 1,0 7 39,0 2 1,-2 3-20,-3-2 1,4 3 15,-4-4 1,-2 5-21,2 0 1,0 1 11,5 0 0,0-6-12,0 1 7,0 0 0,0 5-5,0-1 34,0-5-21,0 4 0,2-12 5,3 4 0,-2-3 0,7-2-2,0-7 1,3 4 0,-2-7-153,-1-1 146,0 4 0,5-6 0,-1 3 0,1-3-3,-7-1 1,9 4 18,-8 0 1,8 0-24,-7-4 0,1 4 58,-1 0 1,1 5-54,-6-5 21,7 7 0,-9-5 5,7 3-15,-7 3 35,3-4 1,-6 7-32,0 4 0,0-1 84,0 5-80,0 1 1,-5 5-7,1 0 0,-3-6 26,2 1-44,4 0 13,-13 5 0,13-1-7,-4 1 34,3-7-18,2 5 22,0-11-27,7 11 1,1-11 26,7 2 1,-1-2-23,1-2 1,5-2-18,-1-2 1,3 0 14,-3-5 0,-1 4-1,7-5 0,-7 2-17,1-2 1,-1-3 15,2 3 1,-4-3-27,4-2 1,-2 1 22,1-1 1,-2-5-12,2 1 1,-3-6 5,-1 6 1,0-8 0,0 3 1,1-4 0,3-1 1,-2-7-2,2-3 1,3 1 3,-3-1 0,6 0-3,-6-5 0,6 6-14,-6 4 1,1 3 13,-5 1 0,-2 7-57,-3 4-10,-4 2 29,-6 3 1,-2 6 24,-2 3 0,-5 3-6,-5 2 1,-3 7 61,-2 2 0,2 4-57,-2 2 1,-2 5 140,1-1-130,-6 7 0,10-3 35,-4 7 1,2 6 8,-2 3 1,4 3-20,-4 2 1,3 5 2,-3 0 0,4 0-63,-4-4 53,4-1 0,1-5-30,0 0 1,5-1 25,1 1 1,5-5 25,-1-9 0,10-4-29,5-6 0,5-2-31,4-4 28,-2-2 1,6-7-45,-4 0 0,-1-7-5,7-2 1,-6-4-23,6-2 60,-1-6-1,-1 4 1,5-9-9,-4 7 0,-1-6 11,2 5 0,-2-4 0,1 4 0,2-4 9,-6 4 1,0-4 5,-6 4 1,-1-1 18,-3 1-11,3 4-9,-11-5-64,4 6 56,-6 7 0,-1 1-2,-4 7 0,3 0 0,-17 2 21,-1 3 1,-1 3 1,-4 7 1,1-1-5,-6 1 1,7 0 2,4 0 0,3 4 111,1 1-123,0-1 0,0-4 31,1 0 3,6-1-64,-5 8 1,11-6 39,-3 4 0,5-11-23,5-4 1,3 2 18,7-2 0,1 0-51,4-5 1,3 0 17,6 0 0,0-2-6,1-3 1,-1 2-16,1-7 1,-1 2 30,0-2 1,-1-3-3,-3 3 1,-4 2-2,-6-2 0,1 5-85,3-4 0,-5 4 79,5-5 0,-11 7 11,7-2 0,-4-2 4,4 2 0,0 0 4,0 5 88,-1 0 1,1 2-102,0 3 1,-2-2 85,-4 7 0,3 0-69,-7 4 1,0 6 14,-5 0 0,0 6 1,0-2 0,-7-1-135,-3 2 0,-8-3-85,-1 3 0,-7 3 198,1-4 0,-3 4 0,-1 1 0</inkml:trace>
  <inkml:trace contextRef="#ctx0" brushRef="#br0" timeOffset="3211">5924 221 7569,'8'15'-1338,"-1"0"999,-7-7 309,0 5 30,-7-11 0,5 11 0,-4-5 0</inkml:trace>
  <inkml:trace contextRef="#ctx0" brushRef="#br0" timeOffset="3337">5645 162 7569,'0'15'0,"1"-2"0,4-3 0,3 10 0,7-4 0</inkml:trace>
  <inkml:trace contextRef="#ctx0" brushRef="#br0" timeOffset="2135">5277 839 7569,'0'8'-128,"0"0"88,0-3 0,-2-4-17,-2 4 0,0 2 119,-6-2 1,1 0 158,-6-5 0,0 0-176,1 0 0,-3 0-105,-2 0 0,1 0-48,-7 0 50,7 0 0,-5 0 25,4 0 0,2 0 38,-2 0 1,2-7-66,3-3 0,1 2 18,3-2 0,3 1-95,7-6 1,2 0 71,3 1 0,3-1 13,7 0 0,-1-4 118,1-1 1,5 0-105,-1 6 0,-4-3 135,-5-2 1,-2 2-74,2-2 0,-4 2 33,-6 3 1,-1-1-46,-4 0 0,-3 2-84,-7 3 1,0-1 0,1 6 0,-1 0-152,0 5 1,0 2-235,1 3 457,-1 3 0,0 7 0,1-1 0</inkml:trace>
  <inkml:trace contextRef="#ctx0" brushRef="#br0" timeOffset="2946">5600 662 7569,'9'0'44,"-1"0"0,-3 0-347,-4-6 312,6 4-153,-7-4 478,0 6-298,-7 0 1,-1 1 38,-7 4 0,2 3-38,4 7 0,-4-5-7,3 0 1,2-1-58,-2 6 90,6 0 0,-2-1-112,6 1 0,2-5 4,2 0 1,5-7 20,5 2 0,8 1 26,2-1 1,4 0 8,1-5 0,-4 0-15,-1 0 0,-1 0 8,2 0 1,-4-5-6,-6 0 1,-1-6 8,1 1 0,5 2-40,-1-2 0,2 0 37,-1-4 1,1-1-57,4 0 0,-2 2 40,-4 3 1,-3-3 0,6 7 94,-8-4-94,-5 4 23,4 6-12,-12 0 1,6 6 6,-7 4 1,0 3 6,0 2 1,-2-1 1,-3 1 1,4 5 20,-4-1 1,3 2 4,2-1 0,0-4 30,0 4 0,-2-4-54,-2-1 1,2 0-32,-3-1 1,-1 1 37,1 0 1,-2 0-28,2-1 0,-3 1 7,-7 0 0,2-1-8,3 1 0,-8 5 22,4-1 1,-4 2-4,3-1 1,0-4 15,1 4 1,-1-4-9,0-1-52,1 0 1,-1-2 59,0-3-335,7-4 247,-5-6 0,11-2-48,-3-2 1,5-5 68,5-5 1,0-3-1,10-2 0,-4-2 29,9-4 1,-2-3-39,2 4 1,1 1 77,3-2 1,4 6-61,-3-6 0,2 7 70,3-1 1,-1 2-43,1 3 0,5-1-3,5 0 1,2 2-1,2 3 0,-6-3 0,-4 4 0,-3 2 86,-2 2 1,-4-1-81,-1 1 0,-6 0 240,2 5-225,-4 0 1,-3 1 106,-3 4 1,-3-1-14,-7 5-95,0 1 0,0 5-15,0 0-12,0-7-79,0 5 110,0-12 1,1 6-183,4-7 0,3 0 39,7 0 1,5 0-208,-1 0 0,8 0-30,-3 0 356,4 0 0,8-7 0,1-1 0</inkml:trace>
  <inkml:trace contextRef="#ctx0" brushRef="#br0" timeOffset="342">3351 853 7569,'0'8'-1354,"0"-1"2187,0-7-808,-6 0 0,-2 2 0,-7 3 1,5-4-116,0 4 42,1-3 0,-6-2 24,0 0 1,1 5-58,-1 0 1,0-1-442,0-4 522,1 0 0,6 7 0,1 1 0</inkml:trace>
  <inkml:trace contextRef="#ctx0" brushRef="#br0" timeOffset="561">3366 648 7569,'15'6'-1064,"-7"2"910,-1 0 88,-7-1 1,-7-7 176,-3 0 1,2 0-85,-2 0 0,-1 0-85,-9 0-9,4 0 0,-5 0-70,6 0 0,-1 0 137,-4 0 0,4 0 0,-12 0 0,5 0 0</inkml:trace>
  <inkml:trace contextRef="#ctx0" brushRef="#br0" timeOffset="1017">3910 633 7569,'0'-7'-174,"0"7"0,-6 2-266,-4 8 0,-3-2 288,-2 2 0,0 3 273,1-3 0,-6 3-18,0 1-127,1 1 0,-1-2 30,1-3 1,1 3 6,8-3 0,-2 3 211,7 2-188,-6-1 1,9 1 178,-3 0-208,10-7 0,4 0 14,5-3 1,7-4-14,4 4 1,3-3 86,1-2-72,7 0 0,-3-7-4,6-2 0,-6-9-9,1-2 1,0-1-36,-4 1 0,1 4 39,-12-4 0,-1-1-61,-8 2 59,-3-1 1,-9 5-112,-3 1 1,-5 5-71,-9 4 1,1 4 168,-7 1 0,-6 13 0,-6 3 0</inkml:trace>
  <inkml:trace contextRef="#ctx0" brushRef="#br0" timeOffset="-1774">59 883 7569,'0'8'-644,"0"-2"998,0-6 0,5-6-79,0-4-221,0 4 1,-4-8 12,4 5 1,-2-4-3,7-2 1,-5-1-164,5-4 58,0 4 1,-1-7 39,1 3 1,-2 2-110,2-6 1,2 6-541,-7-2 269,6 4-267,-9 1 647,4 7 0,1 1 0,1 7 0</inkml:trace>
  <inkml:trace contextRef="#ctx0" brushRef="#br0" timeOffset="-1268">0 942 7313,'7'8'-604,"-4"-2"670,7-6-30,-7 0 0,10 0 8,-3 0 1,3 0 19,2 0 1,-1-5 6,1 0 0,0-1 88,-1 1-127,8 3 1,0-9 46,8 6 0,-1-5 14,1 5 0,4-6-52,0 1 0,7-3 19,-2-2 0,-1 1-86,1-1 74,-6 0 1,1-1-28,-9-4 1,1 6-9,-7-1 0,-4 0-108,-5 5 131,-7 4-73,4-7 7,-7 11 27,-7-11 1,-6 11 10,-7-2 1,1 0-26,4-1 0,-5 4 21,1-4 1,1 2-90,8-2 1,-3 1 47,3-5 0,4 4-50,1-5 30,3 0 0,4-5-12,3 1 0,3-6-12,7 1 0,-1-6 36,1 5 0,0-4 60,-1 4 1,-1 1-62,-3 4 1,-2-3 156,-3 3-123,-3-9 0,-2 16 2,-10-7 1,-5 2-61,-4 8 1,1 0-5,-7 5 1,2 2 73,-1 3 0,-4 3 0,5 7 0</inkml:trace>
  <inkml:trace contextRef="#ctx0" brushRef="#br0" timeOffset="-651">911 603 7460,'0'15'-227,"-6"-7"228,4 5 69,-11-4 1,7 5-53,-4 1 0,-2 0 35,8-1 0,-6-2-33,5 2 0,-5-2 96,5 7 0,-5-2-77,5-2 0,-4-1 63,4 1-149,0 0 82,5-1 0,1-1-212,4-3 198,4-3 0,5-7-12,1 0 1,1 0-18,4 0 0,-2 0 18,6 0 0,-1-7-3,2-3 1,1-3-24,-7-1 18,8 5 1,-9-4 1,6 4 1,-6-4 2,2-2 0,1 5-17,-2 0 1,1 7 18,-5-2 1,-5 2 28,-1-2 0,-4 3-32,5-3 196,-7 4-162,4 7 1,-7 2-26,0 7 1,0 0 22,0 0 0,-2-1-1,-3 1 1,2 5 5,-7-1 1,5 6-10,-4-6 1,-1 7 76,-5-1 1,0 3-81,1 1 1,-3 0-9,-2 1 1,-3-1-30,-2 1 0,-4-1 0,4 0-68,-4 1 0,3-2-136,1-4 0,1 1-25,-1-11 0,2 4-216,8-8 1,-1-3 126,0-3 324,7-2 0,2-2 0,6 0 0</inkml:trace>
  <inkml:trace contextRef="#ctx0" brushRef="#br0" timeOffset="10731">1014 2176 7569,'7'8'-311,"-6"5"1,8-11 483,-4 3 1,-2 2-83,7-3 1,-1 1 85,6-5 1,6 0 88,4 0-198,-4 0 1,7 0 22,-4 0 1,9-1 16,1-4 0,1 2 20,-6-7 0,0 0-31,1-5 0,-6-1-97,1-4 1,1 2 89,8-6 0,-4 4-99,-1-4 0,-1 1 67,-9-2 0,-4 4-138,-5 6 0,-7 1 5,2-1 1,-5 0-51,-5 1 1,-5 1-7,-9 3 1,1-2 114,-7 7 0,6-4-121,-6 4 1,6 0 50,-6 5 0,7 0 53,-1 0 1,-4 6 24,-2 4 0,4 3 23,1 2 0,-1 5 79,2-1 1,-6 7-71,5-1 0,1-2 39,4 1 1,2-1-55,3 1 1,4 3 6,6-8 1,1 6 8,4-6 0,3-1-36,7-8 1,6 2 12,4-8 0,3 1-7,1-5 0,2 0-12,3 0 0,-3-6 19,4-4 1,1-5-22,-2-4 0,0 2 18,-4-2 1,-6 2-37,1 3 0,-7-1 33,1 0 0,-3 1-54,-1-1-58,0 7-13,0-5 115,-1 11-13,-6-4 1,4 7 39,-7 4 0,1 3-38,-1 7 0,-3 0 74,3-1 1,-2 1-64,2 0 0,-2-1 103,7 1 0,-5 0-15,5 0 1,-1-6-2,6 1 0,0-7-73,0 2 1,4-3 33,1-2 1,6-2-80,-2-3 1,3 2 70,-3-7 1,4 1-63,-4-6 1,-2 0 74,-3 0 0,-3 1 68,-1-1 1,-7 0-27,-3 1-63,-3-1 1,-2 0-25,0 1 1,-7 0 37,-2 5 1,-6-3-96,-5 7 0,4-4 91,-4 4 1,-1 0-202,1 5 1,-4 0-23,4 0 1,-4 1-15,4 4 0,1-1-198,4 5 1,-3 1 155,3 5 0,-3 0-177,9-1 428,2 1 0,0 6 0,7 2 0</inkml:trace>
  <inkml:trace contextRef="#ctx0" brushRef="#br0" timeOffset="11021">2073 2000 7569,'14'0'-347,"1"0"1,-5 0 836,0 0-381,-7 0 1,5 0-31,-3 0-31,-3 0 0,4 6 128,-6 4 1,0 0-105,0 5 0,-1-2 8,-4 11 0,-4-4 207,-5 4-108,-1 1 0,-1 6-171,-4 3 1,4-1 31,-4 6 0,2-1-114,-1 1 1,2 2 87,-2-7 0,2 0-166,3-4 89,-1-1 0,-3 0-44,3 1 1,-3-7-317,9-4-23,2-2 273,0-3 0,14-6-364,3-3 0,9-5 537,6-5 0,3-3 0,1-6 0</inkml:trace>
  <inkml:trace contextRef="#ctx0" brushRef="#br0" timeOffset="12393">2617 1941 7569,'8'7'-53,"5"1"-52,-12 0-52,6 5 168,-7-11 8,0 11 0,-2-7 2,-3 4 0,2 1 74,-7-6 0,1 7 73,-6-2-78,7 3 0,-5 1-18,3 1 0,-3 0-43,-2-1 0,5 1 10,0 0 13,7 0 1,-3-1-106,6 1 0,6-7 24,4-3 1,8 2-52,2-3 1,6 1 65,-2-5 0,2-5-12,-1 1 0,1-6 26,-6 5 1,4-7-12,-4 3 1,-1-4 43,-4-2 1,5-2-37,-1-2 1,1 7 17,-6-2 1,-4 2-7,0-2 0,-5 1-31,5 3-60,-7-3 34,4 11 1,-7-6 91,0 3-53,0 3 0,0-3 22,0 10-23,0 4 0,0 0 62,0 1 0,-5 0-54,0 5 0,-5-1 36,5 1 1,0 0 28,5-1-25,-6 1 1,4 0-6,-3 0 1,3-6-16,2 1 0,7-7-34,3 2 0,4 2 34,6-2 1,-2 0-59,7-5 0,-1-7 3,5-3 1,1 2-6,-1-2 0,-4 1 36,-1-6 1,-6 0-8,2 0 0,-1 1 36,-4-1 1,3 2-45,-8 3 63,3-3 1,-3 7 3,-1-4 0,-4 2-24,5 3 15,-7 3 107,4-11-119,-7 11-1,0-4-27,0 19 0,-5-8 18,0 9 1,-1-4-42,1 0 1,1 3 35,-5-3 0,5-2-28,0 2 1,0-2 13,-1 2 0,4 3-2,-4-3 0,3 3 37,2 2 0,0-6 10,0 1 0,7-5-10,3 5 1,3-7-14,1 2 0,1-3-72,0-2 67,-1 0 1,6-7-36,0-3 1,1-3-79,-2-1 0,-1-1 73,7 0 0,-7 0-11,1 1 1,-2 2 60,-3-2-39,1 9 1,0-15 80,0 10 0,-6-1-76,1 1 0,-5-1 34,5 6-15,-7-7 12,10 11-16,-11-6 45,4 7-41,-6 0-9,0 7 0,0-4-6,0 7 1,-5 0 11,1 4-9,-8 1 1,6 5 6,-4-1 0,-2 1 5,7-6 0,1-4 1,4 0 0,0 0-2,0 5 1,0-6 5,0 1 1,6-2 3,4 2 1,3-3-49,2-7 0,-1 0 38,1 0 0,5 0-41,-1 0 1,1-5 33,-5 0 0,4-7-6,1 3 0,-1-3 1,-4 2 1,-2-3-2,-3 3 1,3-3 4,-3-1 0,3-1 8,2 0 0,-2 1 1,-4-1 1,4 0-7,-3 1 0,3 4 3,2 0-5,0 0 1,4 0 6,1 1 0,1 5 1,-1-1 0,1 4 173,4 1-175,2 0 1,-10 0 26,2 0 1,-2 0 5,-3 0 0,-1 1-45,-3 4 1,-3-1 32,-7 5 0,0-4-65,0 5 0,0-5 58,0 5 1,-2-5-101,-3 4 0,2-4 80,-7 5 1,5-5-73,-5 5 0,5-7 57,-4 2 0,4 3 1,-5 2 0,7-2 13,-2 2 1,3-5-19,2 5 1,0-5 162,0 4-65,0 1 0,2 0-28,3 0 1,-2-5 15,7 4 1,4-4-110,6 5 58,6-7 0,-8 6-14,7-5 0,-1-2-16,6 3 1,1-3-20,3-2 1,-8-2 32,3-3 1,-9 3-8,0-2 0,-4-3 1,-1 2 1,-1-6 92,1 1 0,-5 2-46,0-2 0,-5 0-23,4-5 1,-4 1-20,5-1 1,-7 0-1,2 1 0,-3-1-92,-2 0 0,0 5 110,0 1-175,0-1 1,-2 2 38,-3 3 1,-3 3-19,-7 2 1,1 0 5,-1 0 0,0 2-149,1 3 0,-6 3 51,0 7 1,-4-2-120,4-4 0,-4 4 348,4-3 0,1 2 0,4-3 0,-6 5 0,4-6 0,-4 6 0</inkml:trace>
  <inkml:trace contextRef="#ctx0" brushRef="#br0" timeOffset="13719">4557 2073 7569,'23'7'-266,"-2"-6"1,-6 8 634,-1-4-146,-6-4 1,6 6 202,-5-7-160,-2 0-414,6 0 125,-11 0 1,6 0-77,-3 0-8,-4 0 146,6 0-22,-14 6 1,1-2-37,-4 5 1,-2-4-156,8 5 90,-1 0 89,5 5 0,0-1-135,0 1 120,0-7 1,11 4 6,4-8 1,9 1-6,1-5 1,7 0 113,3 0-45,6 0 0,-10 0-52,3 0 0,2-6 5,-2-4 1,5-3-59,-4-2 1,1-1 56,-2-4 0,-1 2-63,6-6 0,-2 1 54,3-2 0,-3-2-53,-3 2 1,-3-1 71,4 2 0,-4-4 67,-2 3 0,-1-1-14,-4 2 1,-2-2-67,-8 6 0,1-5-16,0 6 1,-7-1 29,-3 6 0,1 4-68,-1 0 92,0 0-47,-11 2 1,-3 1 34,-5 7 0,-1 0-5,0 0 0,-1 2 43,-4 3 0,4 3-56,-4 7 1,-1 4 67,2 1 0,-6 5-54,6-6 1,-6 7 7,5-1 0,-4 3 2,4 1 1,-4 5-63,4 1 0,2-1 31,8-5 1,-1-4-9,6-1 0,0-4-35,5 4 1,0-6-14,0 2 1,7-5 60,3-6 1,8 3-21,1-7 1,7 5-26,-1-6 1,9 1 23,5-5 1,4-5 6,1 1 1,-5-3 1,0 2 1,-6-3 1,1-7 0,1 5-4,-6 1 0,-1-1 1,-9-5 0,-2 0-11,2 1 0,-7-1 5,-3 0 0,1-1 7,5-4-4,-7 4 1,-1-5-2,-7 6 0,0 0 1,0 1-130,0-1 126,-7 7 1,-1 0-41,-7 3 1,1 3 31,-1-3 0,-2 5-6,-2 5 1,3 3-1,-4 7 0,4 0 31,1-1 1,0 1-34,1 0 0,5 1 58,4 4 0,-1-4 1,1 4 1,2-4 7,8-1 1,3-1-19,7 1 0,1 0-12,3 0 0,4-7-14,7-3 1,-6-4 14,1-1 0,-2 0 24,1 0 0,2-1-23,-6-4 0,4 1-43,-4-5 0,0 0-17,-6 0 1,1-3-10,0 7 1,-1-4 11,1 4 1,-5 0 29,0 5 0,-5-5 11,4 0-18,-5 0 1,2 7 5,-6 3 0,5-2-6,0 7 1,0-1-4,-5 6 0,0 0 20,0 0 1,0-1 5,0 1 0,1-5 23,4 0 0,-1-2 3,5 1 0,1 3-77,5-7 1,0 0 43,-1-5 1,1 0-82,0 0 1,-1-7 74,1-3 1,1-3-101,4-1 0,-4-1 56,4 0 0,-4 2 3,-1 3 0,-5-1 39,0 6 1,-2-2-6,2 3 0,-2 2 150,-3-3-122,-4 3 0,7 7 23,-3 0 0,-1 7-34,5-3 53,-5 5 0,9 0-22,-3 1 1,-2-7 3,1-3 0,-4 2 30,5-3 1,-5 1-47,5-5 0,0-1-117,4-4 0,-1-3 113,-3-7 0,3 0-106,-3 1 1,3-3 56,2-2 1,0 2-41,-1-2 0,-1-3 24,-3 3 0,3-2-1,-3 1 0,1 4 15,-1-4 1,2 4-10,-7 1 0,4 0 27,-4 1 0,0 4-32,-5 0-120,7 7 108,-6-4 23,6 7 0,-14 7 36,-2 3 1,0 4 3,0 6 1,-1-2 0,-5 6 23,0 2-42,1 2 0,-4 2 1,1 1-5,4 3 1,2-3 60,-4 3 0,5-3 105,1-1 1,5-3-122,-1-2 0,4-4 54,1-6-54,0-7-9,0-1 1,6-9-24,4-3 0,8-5-73,2-9 0,6-4-13,-2-7 0,4 1 49,1 0 1,3-2-21,2-4 0,-3-1 28,3-3 1,2-2-108,-2 7 1,6-5-2,-6 5 1,0-6-75,-4 6 1,2 1-224,-2 9 437,9 3 0,-15 6 0,12 0 0</inkml:trace>
  <inkml:trace contextRef="#ctx0" brushRef="#br0" timeOffset="14784">7570 2176 7920,'8'8'340,"-1"-1"1,-6-7-486,4 0 132,-3 0 1,11 0-79,-3 0 0,-2-2 155,2-3 1,0 4-74,4-4 1,1 2 101,0-2 0,4 3-96,1-3 1,6 4-61,-1 1 0,2 0 11,3 0 1,4 0 72,0 0 1,-1 0-74,-9 0 1,-2 0 44,-8 0-12,-5 6 1,2-3-66,-6 7 1,0-5 78,-5 5 1,-5-5-38,0 5 0,-5-6 27,5 6 0,0-5-93,5 5 60,0-7 66,0 10 0,7-11-18,3 3 0,4-4 4,6-1 1,-2 0 46,6 0 1,-4-1-56,5-4 1,-7 2 33,1-7 0,-3 2-25,-1-2 1,0-3 15,0 3 1,-1-1-1,1 1 1,0-3 54,-1 3 0,1-3-10,0-2 1,-1 0 9,1 1 1,0 2-2,0-2 1,-2 7-35,-4-8 1,3 4 84,-7-4 0,1 5-73,-1 1 0,-3 4-69,3-5 0,-10 5 32,-5-5 1,-10 7-11,-4-2 0,1 3-85,-1 2 0,-4 0-175,-2 0 0,-2 0-262,7 0 0,4 0 194,1 0 1,4 0 321,1 0 0,7 0 0,2 0 0</inkml:trace>
  <inkml:trace contextRef="#ctx0" brushRef="#br0" timeOffset="17102">8967 2132 7569,'14'0'-689,"1"0"1,0 0 775,-1 0 61,8 0 0,0-2 50,8-2 0,-1-5-129,1-5 0,-1-1-20,0 0 1,-1 1-30,-3-1 1,2-5 27,-2 1 1,3-2-27,1 1 1,-1-1 25,-4-4 1,-2-1-57,-8 6 0,-1-4 20,-3 4 1,-3-4-140,-7 4 145,0 1 0,-2 6-116,-3 3 1,-3 3 57,-7 7 0,1 0 16,-1 0 1,-1 7 3,-4 3 1,4 8 12,-4 1 0,2 2 9,-2-1 0,4 3 12,-3 6 1,-3 1 59,3-1 1,-6 0-70,6 1 0,-6-1 8,6 1 0,-1-1-1,5 0 1,7 1-21,3-1 1,4-6 7,1-3-2,0-4 0,8-6-1,6 0 1,3-7 2,7 2 1,1-8 7,4-2 1,-4-7-9,-1 2 0,1-3-53,4-1 1,-4-1 48,-1 0 0,-1 1-66,1-1 1,-1 0 47,-3 0 1,-9 2-5,4 4 1,-5 0 76,0 4 0,-2 4-83,-3-4 38,-4 3-30,12 2 106,-11 7 1,9 1-80,-6 7 1,2-5-12,-2-1 0,1-4 12,4 5 1,3-7-2,-3 2 0,3 2 48,2-2 0,-1 0-42,1-5 0,1 0 0,4 0 0,-4 0 2,4 0 0,-2-5-3,2 0 0,-4-5 9,3 5 0,-2-6-33,-3 1 1,-4 2 13,0-2 0,-2 0-2,2-5 0,-2 6-4,-3-1 0,-3 0 0,4 0-57,-6 0 1,-1 7 59,-4-2 1,1 4 2,-5 1 1,-1 0-9,-5 0 1,0 1 7,1 4 1,-6-2 13,1 7 1,-1 0 0,7 5 17,3-1 1,-3 1-9,3 0 1,2-1-15,-2 1 0,7 5 2,-2-1 1,3 1 10,2-5 0,0-1-1,0 1 0,2-5 12,3 0 0,5-2 1,9 2 1,3 1 15,2-6-35,4 0 0,-5-5-30,6 0 0,2-5 34,3 0 1,-4-6-39,-1 1 1,4-3 33,-9-2 1,6 0-36,-11 1 1,1-1 23,-5 0 0,-1 1-17,1-1 1,-2 0 17,-3 0 1,1 6-3,-6-1-2,7 7 0,-11-6 3,4 4 125,-3 4-123,-2-6 1,0 19 5,0 2 0,-2 0-21,-3-5 1,4 1 9,-4 5 1,2 0-3,-2-1 0,3-4 12,-3 0 1,4 0-1,1 4 211,0 1-208,0 0-186,0-1 198,0 1-117,6-7 0,2-1 7,7-7 1,0-5 21,-1 0 0,1-6 55,0 1 1,-1-3-23,1-2 1,5 0 20,-1 1 0,1 1-34,-5 3 1,-1-2 131,1 7-126,0-6 201,-1 3-91,-5 0-31,-3-5 1,-4 11 26,3-3-36,-4 3-34,6 2-2,-7 7 5,0 1 0,1 2-38,4 0 37,-3-7 0,9 5-7,-6-3 4,7-3 0,-4 6 1,7-3 0,-1-4 31,1 4 0,-5-3 68,0-2 0,-1 0-94,6 0 1,0 0 5,0 0 0,-1-5-54,1 0 1,0-6 56,-1 1 1,1 2 1,0-2 0,4 2-8,1-2 1,0 2-30,-6 3 0,6 3 32,-1-3 0,1-1 0,-5 1 0,4 0 23,1 5 1,0 0-25,-6 0 1,1-5 159,0 0-132,-1 0-37,1 5 0,-2-1 35,-3-4-63,3 3 0,-10-9 22,7 6 0,-5-5-8,5 5 0,-7-1 2,2 1 11,-4 3-12,6-11 0,-5 10 2,3-7-7,-4 7 12,-7-4 1,-3 2-1,-5 0 1,4 0 37,0 5 0,0 0 3,-4 0 1,-1 0-9,0 0 0,-3 2-20,4 3 0,-4-2 37,8 7 1,-3 0-26,-2 5 1,5-1 58,1 1 1,4 0-55,-5-1 0,7 1-26,-2 0 0,-2-1 43,2 1 1,0 5-3,5-1 1,0 1 20,0-5 0,2-6-29,3 1 0,3-2-58,7 2 0,4-3 54,1-7 1,4 0 16,-4 0 0,4 0-17,-4 0 1,6-5-54,-1 0 0,1-7 30,-2 3 1,4-6-9,-3-5 1,4 4-45,5-4 0,-3-1 55,4 2 0,-4-3-35,-2 3 1,-1 2 28,-4-2 0,2 4 194,-6 5-179,0-3 1,-6 10 26,1-7-12,0 7 0,-1-4 51,1 7-94,0 0 0,0 5 38,-1 0 1,-4 2 28,0-2 0,-5-2 0,5 7 63,-7-7-79,3 10-77,-6-5 1,-6 7 34,-4 0 0,-3-1 1,-2 1 0,-4 0-83,-1-1 1,0 1 54,6 0 1,-1 0-86,0-1 0,1-4-23,-1 0 34,7-7 18,-5 4-29,11-7 128,-4 0-14,19 0 1,-8 0-26,9 0 1,-2 0 71,2 0 0,1 0-60,0 0 0,-1 0 102,1 0 0,5 5-48,-1-1 0,1 6 45,-5-5 1,-6 5-52,1-5 0,0 5 0,5-5 1,-5 1-51,-1-1 1,1-3 41,5 2 1,0-2-32,-1-2 1,1 0 29,0 0 1,1-2-85,4-2 0,-2 0 54,6-5 1,1-1-92,4-5 0,0 0 83,1 1 0,-2-1-10,-4 0 1,-3 1 34,-6-1 0,0 0-41,-1 0 32,-6 1-28,-1-1-34,-7 0 0,-2 6 53,-3-1 1,-8 6-42,-6 0 1,-6 2-23,6 2 0,-7 2 43,1 2 1,-1 3 26,1 3 1,-1 3-31,7-3 0,-4 3 62,8 1 1,-3 3-57,8 2 0,-1-6 91,1 7 0,4-7-74,6 7 1,1-4 69,4-1 1,5-1-15,10 1 1,2 0 99,8 0 0,4-6-71,0 1 0,11-5-39,-6 5 0,0-2 24,-10 2 1,1-4-14,-1-6 0,1 5-5,-1 0 1,-1 0-22,-4-5 1,4 0-2,-4 0 0,4 5-40,2 0 1,-1 1-128,0-1 1,1 3-187,-1 7 1,1 0 130,-1 0 1,0 4-479,1 1 0,-1 6 676,1-2 0,6 4 0,1 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42.0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397 897 7569,'0'15'-343,"0"-1"179,0 1 133,0-7 8,0-1 0,0-6 755,0 4-298,0-3 46,0 4-296,-7-6 1,6-1-41,-4-4 1,3 2 22,2-7 1,0 0-68,0-5 1,0-6-82,0-3 0,0-4-107,0-2 62,7-6 0,-4 4 120,7-7-233,0-1 0,-2-4 75,5 7 1,-5-4-130,7 7 1,-1-6-70,1 6 0,-5 0-175,0 4 0,-5 3 28,4 2 409,-5 4 0,9 6 0,-5 1 0</inkml:trace>
  <inkml:trace contextRef="#ctx0" brushRef="#br0" timeOffset="270">647 280 7680,'10'0'0,"-1"0"380,-5 6 621,2-4-908,-6 4 394,0-6-196,-6 0-148,-2 0 0,-9 0-61,-2 0 1,2 2 0,-2 3 1,-9-2-13,-1 7 1,-6-5-59,1 5 1,-2-6-447,-3 6 300,-10-6 0,14 9-172,-9-4 0,5 0-245,0 0 1,-2-4-812,7 5 1361,-7 0 0,10 5 0,-5-1 0</inkml:trace>
  <inkml:trace contextRef="#ctx0" brushRef="#br0" timeOffset="613">632 956 7569,'8'0'419,"-1"0"1,-7 1 149,0 4-136,-7-3 1,-6 9 92,-6-6-182,-7 7-206,3-11 0,-8 11 21,-4-7-137,4 0 67,-11-5 1,6 0-50,-3 0 0,1 0 166,4 0 1,3 0-24,-4 0 1,9 0-39,2 0 0,6 1-91,-2 4 0,4-3-54,1 3 0,1 3 0,-1 0 0</inkml:trace>
  <inkml:trace contextRef="#ctx0" brushRef="#br0" timeOffset="1360">764 868 7569,'23'-23'0,"3"1"-9,-6 8 1,0-1 28,-6 0 0,6 1 117,0-1 1,4 2-120,-4 3 1,4-1 48,-4 6-40,6 0 0,-8 0 203,6 0-337,-6 0 189,4 5 0,-8 7 45,1 2 0,-5 3-6,0-2 0,-7 8-130,2-4 3,-4 4 1,-1 2 60,0 0 1,0 4-116,0-4 0,0-1-5,0-4-7,0-7 70,0 5-24,7-11 0,1 4-160,7-6 0,-1-6 42,1-4 0,0-5-19,0-4 0,-1 2 60,1-2 0,0 2 23,-1 3 0,1-1 1,0 0 1,-6 7 128,1 3 0,-5-1 48,5 1 55,-7 0 0,9 11-7,-7 4 0,4 3-100,-4 2 0,5 0 175,-5-1-86,6 1 1,-7 0-37,5 0 0,0-6-29,0 1 0,5-7-120,-5 2 30,4-3 1,2-2-85,0 0 1,1 0 36,4 0 1,-4-2-39,4-3 0,-4 4 96,-1-4 0,-1 2-23,1-2 0,0 3-6,-1-3 1,-4 4 190,0 1-85,0 0-18,5 0 0,-2 1-44,-4 4 0,0-3 9,-4 3 0,-2-4-127,7-1 121,-7 7 0,10-6-51,-3 4 1,3 2-14,1-2 1,1 5 35,0-6 1,4 1-13,1-5 0,1 5 56,-1 0-44,-4 0 1,7-5 113,-3 0 0,-2 0-67,6 0 1,-6-5 84,2 0 1,-4-5-97,-1 6 0,-1-8 108,1 2 0,-2 2-75,-3-2 0,-3 1 101,-7-6 0,4 0-26,1 0 0,0 1 78,-5-1-107,-6 0 0,-2 6 168,-7-1-166,0 0-15,0 2-170,-6 1 57,5 7 0,-12-5 161,4 0-876,2 1 521,-5 4 0,9 4-200,-7 1 0,7 7-752,-1-2 1176,2 3 0,3 1 0,-1 1 0</inkml:trace>
  <inkml:trace contextRef="#ctx0" brushRef="#br0" timeOffset="1656">2514 147 7569,'6'-8'0,"-4"0"-100,3 3 141,-4 3 312,-1-4-206,0 19-27,0-3 0,0 11 315,0-6-325,0 6 0,-5 2 45,1 6 1,-8 1-103,2-1 1,-3 5-33,-1 1 0,-3 4-95,-2-5 0,2 7-127,-2-2 0,2 4 96,3 1 1,1-5-151,3 0 138,-3 0 0,6-1-176,-3-4 1,4-3 292,6-1 0,0-1 0,0 0 0</inkml:trace>
  <inkml:trace contextRef="#ctx0" brushRef="#br0" timeOffset="2707">2705 603 7569,'10'2'187,"-1"2"111,-5-2-138,2 5-24,-6-7-6,0 6 0,-5-3-94,0 7 1,-1 0 59,1 5 1,2-1 44,-7 1 0,5 5-102,-5-1 1,7 6 91,-2-6 0,3 6-181,2-5 1,0-1 77,0-4 0,0-5-89,0-1 1,2-4-64,3 5 1,-2-7 112,7 2 0,5-3-136,4-2 1,6-5 24,-6 0 1,7-6 16,-1 1 1,-2-3 60,1-2 1,-1-4 65,2-1 1,1 0-31,-7 6 0,6-3 18,-6-2 0,1 2 8,-5-2 1,-1 4 14,1 5 0,-5-1 104,0 6-126,-7 0 1,5 5 242,-3 0-193,-3 0 0,4 2-51,-6 3 1,-1 3 29,-4 6 0,3 3-1,-3 2 0,2-2-23,-2 2 0,3 3 12,-2-3 0,2 1-71,2-6 0,0 1 63,0 0 1,0 0-22,0-1 1,2-4 14,2 0 1,0-7-67,5 2 1,1-3 18,5-2 1,1 0-91,4 0 1,-4-7 38,4-3 0,1-3 56,-1-1 0,1-1-19,-1 0 1,-4 0 8,3 1 0,-2-1 89,-3 0 1,1 1-54,0-1 0,0 0 71,-1 1 0,1 4-51,0 0 1,-1 0 83,1-5 0,0 1-64,-1-1 0,1 5-6,0 0 0,0 2-10,-1-2 1,-4-1 7,0 6 1,-5 0 239,5 5-214,-7 0 77,3 0-80,-6 7 1,-5-4 4,1 7 0,-10 5-30,0 4 0,-1 1 27,-5-6 1,4 3-118,1 2 0,1-2 100,-1 2 1,5-2-102,0-3 1,7 1 77,-2 0 1,4-1-53,1 1 1,0-5 9,0 0 0,0-5-5,0 4 0,1-4-52,4 5 1,3-7 70,7 2 1,-5 2-99,0-2 1,4 0 46,6-5 0,4 0-51,-4 0 1,8 0 56,1 0 1,1-2-9,4-3 0,-3-3 46,-2-7 0,-4-6 9,-1-4 1,-1-2 26,2-3 1,-4 1-53,-6 0 0,4-1 20,1 1 1,-5-1-6,-6 1 0,1-2 28,5-3 1,-2 3-25,-3-4 1,1-1 47,-6 2 0,5 0-25,-5 4 0,5 6 5,-6-1 0,6 7 12,-5-1-19,0 2 109,-5 3-109,7 6 1,-6 3 0,4 10 1,-2-2 2,2 7 0,-3 4 4,3 6 1,-4 6-8,-1-1 1,-1 2 0,-4 3 0,2-1-5,-7 1 1,5 5 6,-5 5 0,5 2 6,-5 2 0,6 0-8,-6 0 1,5 1-8,-5-1 0,7-5 8,-2 0 0,3-11-97,2 1 1,0-9-52,0-1-109,0-9 118,0-3 0,7-14 54,3-3 1,8-16-32,1-8 1,7-4 33,-1-6 1,3 3-122,1-8 0,2 4 74,3 1 0,-3 6-419,4 4 541,2 3 0,1 1 0,6 1 0</inkml:trace>
  <inkml:trace contextRef="#ctx0" brushRef="#br0" timeOffset="2965">4571 691 7569,'0'8'-310,"0"5"399,0-4 1,-1 5 59,-4 1 0,3 5-100,-3-1 0,2 1-103,-2-6 0,2 6-105,-7 0 107,7-1 0,-4-4-346,7 0 1,-5-1 83,1 1 314,-1-7 0,5 5 0,0-5 0</inkml:trace>
  <inkml:trace contextRef="#ctx0" brushRef="#br0" timeOffset="3480">4792 868 7569,'15'0'-422,"-1"0"306,1 0 1,-5-5 91,0 0 1,-1-5 99,6 5 1,0-6 6,0 1 0,-1 2 2,1-2 1,0 0 171,-1-5-193,1 1 1,0-1-17,-1 0 0,-4 2 30,0 3 0,-7-3-46,2 4 0,-3 0 43,-2 0 1,0 4-66,0-5 0,-2 7 57,-3-2 1,0 3-26,-9 2 0,2 2 3,-7 3 1,-3 3-7,3 6 1,-6 1-67,6 0 1,-1 0 68,5-1 1,2 6-65,4-1 0,-3 3 51,7-3 1,0-2-56,5 2 0,0-2 21,0-3 1,0 1-10,0 0 1,2-1-28,3 1 0,3-5 48,7 0 1,4-7-66,1 2 1,1-4 53,-1-1 1,-2 0-107,6 0 0,-1-1 89,2-4 1,1-3-25,-7-7 0,6 0 32,-6 1 0,1-1 4,-5 0 1,4 1-44,1-1 1,1 0 3,-1 0 1,-4 2 75,4 4 1,1 2-51,-1 7 1,-1 0 26,-4 0 0,-5 7-25,-1 2 1,-5 6 99,1 5 1,-4-2-90,-1 6 0,-1-6-60,-4 2 0,1-2-53,-5 1 1,-1-7-187,-5 2 1,0-4 307,1 0 0,-1-3 0,0-7 0</inkml:trace>
  <inkml:trace contextRef="#ctx0" brushRef="#br0" timeOffset="3749">5718 221 6648,'0'10'280,"0"-1"0,-2-4-77,-3 5 1,2 0-21,-7 5 1,6 6-65,-6 3 1,5 4 9,-5 1 0,2 1-67,-2-1 29,-3 7 1,5 2-148,-7 6 1,0 0 117,1 0 1,1 2-240,3 3 0,-3-5 97,3 0 1,-1-3-347,1-12 1,-2 2 36,7-11 389,1-1 0,4-10 0,0-3 0</inkml:trace>
  <inkml:trace contextRef="#ctx0" brushRef="#br0" timeOffset="3947">5924 456 7569,'15'0'0,"-1"0"-105,-6 0 53,-1 0-66,-7 0 0,-12 0 155,-2 0 0,-11 0-6,1 0 1,-4 6-166,-1 4 1,-1 8 102,1 2 1,-5 1-481,-1-1 511,-6 3 0,4 6 0,-7 0 0</inkml:trace>
  <inkml:trace contextRef="#ctx0" brushRef="#br0" timeOffset="4339">5865 809 7569,'0'-8'-1017,"-7"1"1198,-1 7 1,-11 0-99,-1 0 1,1 2 71,4 3 1,0 1-112,0 4 1,1 3 8,-1-3 1,5 3-57,0 2 1,2 1-6,-2 3 1,2-2 4,3 2 0,4-7-114,-4-2 0,3-1 89,2 6 1,5-5-13,0 0 1,6-7-91,-1 2 0,5-2 71,5 2 1,-4-3-12,3 3 1,-1-5 42,2-5 1,-2 1 2,7-5 0,-8-3 149,3-7-152,-4 2 0,-6-6 37,0 4 0,-7 2 7,2-2 0,-5 3-22,-5 1 1,-3 0-2,-7 0 0,-1 7-100,-4 3 0,-1-1 60,-3 1 1,1 2 45,3 8 0,4 9 0,-5 9 0</inkml:trace>
  <inkml:trace contextRef="#ctx0" brushRef="#br0" timeOffset="4948">5880 882 7569,'14'-1'-602,"1"-4"444,-7 3 1,0-4 94,-3 6 1,-1 0 188,5 0 37,-5 0-68,9 0 137,-12 0-81,12 6-153,-11 2 0,10 7 68,-8 0 1,1-6-140,-5 1 96,7-7 0,1 9-68,7-7 0,-1 0 28,1-5 0,6-2 5,4-3 1,7-5-21,3-9 1,1 2 2,-2-2 0,-3-4 15,3-2 1,-8 3 9,-1-3 1,-1 1-6,6-6 1,-6 2 2,1 4 183,-7 3-31,3 6-22,-6 7 1,-7 3-78,-3 10 0,-10 3-3,-5 7 0,-3 8 72,-2 6 1,-1 2-59,-4 8 0,4-1 49,-3 1 1,1 3-42,-2-2 0,2 4-13,-7 5 0,6-2-25,-6 7 1,-1-3-9,-8 7 1,3 5-66,-3 10 0,3-6 97,1-3 0,1-9-108,-1-1 1,3-8 80,2-2 0,4-8-221,6-12 0,1 1-73,-1-10-154,7 3 220,1-17 0,7-1 110,0-10 1,7-9 100,2-6 1,9-4-71,2-5 0,6 1 91,-1-6 1,4-2-51,5-8 0,2 3 50,3-3 0,-3 5-25,-6 5 1,-1 3 121,1 7 0,-3 1-76,-2 3 0,-2 9-29,-4 6 0,-2 2 2,2-2 0,2 4-7,-1 6 1,6 0-32,-1 0 1,2 0 28,3 0 1,1 0-112,3 0 0,-3 0 58,4 0 1,-4-2-107,-2-3 0,-1 2 145,-4-7 0,4-6 0,-5-7 0</inkml:trace>
  <inkml:trace contextRef="#ctx0" brushRef="#br0" timeOffset="5273">4836 44 7569,'0'-8'-397,"-6"2"0,-3 6 725,-5 0 0,-1 0-202,0 0 0,5 0-157,1 0-18,-1-7-416,2 6 465,-5-6 0,4 0 0,-5-1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05.6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515 60 6504,'0'-10'301,"0"0"-314,0 7 0,-6-9 246,-4 7 1,-3 1-86,-2 4 0,-6 0 80,-4 0 1,-2 0-48,-3 0 0,-4 0-77,0 0 1,-6-2-276,6-3 0,0 3 80,4-2 0,1 2-417,0 2 0,4 0 63,1 0 445,6 0 0,-4 6 0,8 3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05.8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1 7713,'0'14'-465,"0"1"0,-2-7 587,-3-3 0,2-2-28,-7 2 0,-5-3-240,-4 3 0,-8-3 96,3-2 1,1 0-119,-1 0 1,-1 1-1,-4 4 168,6-3 0,-5 4 0,5-6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06.4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229 206 7569,'0'15'106,"-7"-1"0,6-4 0,-6-2-101,1-1 28,-3-2 0,-5-7-205,-1-3 0,7-3 29,3-7 1,3 1 37,2-1 0,0-5 136,0 1 0,0-6 0,0 6 1,7-1-146,3 5 1,3-4 80,1-1 1,1 2 6,0 8 1,4-1 0,1 6 0,0 0 41,-6 5-19,8 0 0,-8 7 109,1 2 1,-7 11 8,-8 5 1,-8 4 90,-7 5 0,-1 2-14,-9 3 0,1 4-90,-5-4 1,-1-1 41,1 1 0,-1-8-25,1-2 0,4 1-141,1-6 1,6-1 46,-2 1 0,6-6-60,4 2 0,2-5 146,3-5-82,3 3 0,2-12-161,10 4 0,8-3 28,2-2 0,6-2-78,-2-3 1,-1-1 32,2-4 0,-1-2-180,5 8 0,-4-6 329,-1 5 0,7 0 0,7 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0 588 7521,'0'-14'18,"0"-1"-41,0 0 0,2-6 163,3-4 1,-4-4-212,4-5 0,2-4 65,-2-6 1,1 0-215,-1 0 1,-3 0 125,3 0 0,-2 1-472,2 4 566,-3 3 0,11 7 0,-5-1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07.1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0 309 7481,'0'8'-524,"2"-2"452,3-6 233,-4 0 1,11-6-95,-7-4 0,4-8-160,-4-1 1,7-6 41,-3 5 0,3-1 28,-2 2 0,3 2 14,-3-2 1,3-3-3,1 3 1,1-1 15,0 6 1,1-1-22,4 0 1,-7 2-1,6 3 0,-11-1 1,7 6 54,-10 0 0,2 12-39,-7 2 1,0 9 4,0 2 0,0 6 0,0-1 0,-2 2-5,-3 3 0,3-1 14,-2 1 0,2-6-11,2 1 1,0-6 106,0 6 0,2-12-98,2 1 0,0-4 41,6 0 1,-6-3-69,6-7-65,0 0 1,5-7 52,-1-3 1,-1-3-108,-3-2 0,3 1 24,-3-1 0,-2 0 77,2 1 1,-2-1-31,2 0 1,1 5 1,-6 1 0,7 0 127,-2 0-120,-4 2 61,1 7 183,-1 0-94,-4 0 0,9 7-60,-6 2 1,0 5 33,-5 0 1,0 1-49,0 0 0,0-1-7,0 1 0,0-5 14,0 0 1,0-1-30,0 6 1,2-5 40,3 0-135,-4-7 103,12 4 1,-9-7-112,5 0 0,-4 0 102,5 0 0,-2-7-98,2-3 0,3-3 49,-3-2 1,3 1-15,2-1 0,-6-3 30,1 3 0,-2-3 75,2 9-19,3 2-53,-5-6 1,7 11 127,0-3 1,0 5-57,-1 5 0,3-1 11,2 5-49,-2-5 12,10 9 0,-2-10-16,9 7 0,4 0 0,6 4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04.0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0 765 6661,'8'-2'-293,"-3"-3"0,-1-5 673,0-9 1,-2 1-195,3-7 1,2 1-130,-3-6 1,3 1-82,-2 0 0,-4-1 69,4 1 0,-1-5-101,1-1 1,-4-1 1,4 2 1,-3 3-145,-2-3 0,1 4 56,4 6 0,-3-4-54,3 4 1,-4 2 195,-1 3 0,7-4 0,1 0 0</inkml:trace>
  <inkml:trace contextRef="#ctx0" brushRef="#br0" timeOffset="401">118 412 7569,'15'0'-519,"-1"5"363,1 0 1,-4 0 142,4-5 1,-7 0 71,12 0 0,-7 0 141,6 0 1,-1-2-199,2-3 1,-2 2 47,7-7 1,-6 0 34,6-4 0,-7-1-28,1 0 0,-4 1 47,-5-1 1,1 0-44,-6 0 0,0 1 59,-5-1 1,5-1-76,0-4 0,0 4 10,-5-4 0,-2-1-55,-3 1 0,-3-1 66,-7 1 1,-1 4-125,-4-3 0,-1 2 64,-3 3 0,-4 0-132,3 5 1,-4 1 34,-5 3 1,7 3-235,-2-3 0,8 3-10,-4 2 0,7 2 335,-1 3 0,-4 3 0,0 7 0</inkml:trace>
  <inkml:trace contextRef="#ctx0" brushRef="#br0" timeOffset="1170">221 1147 7569,'0'15'-417,"0"-7"735,0-2-190,0-6-214,6 0 1,2-6 80,7-4 0,0-3 44,0-2 1,-1-1 5,1-4 0,1 2 3,4-6 0,-2 4 2,6-4 1,-1 4 2,2-4 0,2 1-87,-2-2 1,-2-1 71,1 7 1,-6-1-78,2 5 1,-4 5 68,-1 1 0,-5 5-128,-1 0 88,-5 2 1,2 8-3,-6 4 0,-1 3 3,-4 2 0,1 1 4,-5 4 1,4 3-1,-5 6 0,2-4 3,-2-1 1,3-4-2,7 4 1,0-6 0,0 2 1,0-9 44,0-1-68,0-7 0,2 9-29,3-7 1,-2 0-83,7-5 0,-2-7 75,2-3 1,3-3-19,-3-2 0,-2 1 37,2-1 1,-2 0-38,2 1 1,1-1 0,-6 0 0,5 5 122,-5 1 1,1 5-98,-1 0 158,-3 2 97,11 2-168,-11 0 1,6 6 52,-3 4 1,-4 3-72,4 2 0,2 0 45,-2-1 1,1 1-28,-1 0 0,-2-5 138,7-1-176,-7 1 44,11 5 1,-11-7-148,7-3 0,-6 1 54,6-1-104,-6 0 0,9-5 91,-4 0 1,0 5-75,0 0 1,1 0 50,5-5 0,0 0-7,-1 0 1,1 0-16,0 0 0,6 5 111,3 0 0,-2 6 0,5-3 0,-4 7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08.2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412 103 7569,'-1'21'-54,"-4"4"121,-3 3 0,-2-4 0,0-1-223,-1-2 1,2-1 103,0-5 1,4-1-70,-5 1 0,2 1 41,-2 4 1,-2-9 72,8 4 0,-3-4 90,2 4 1,2 0 6,-7 0 1,5-2 56,-5-4 1,5 3-106,-4-7 0,-1 0-43,-5-5 1,0-2 56,1-3 0,-1-3-112,0-7 1,1-4 82,-1-1 0,0-6-159,1 1 1,-1-2-33,0-3 0,5 1-18,1 0 1,0-6-7,0 1 1,-3 0 70,7 4 1,-1 2 116,1 4 0,3-4 0,-4 5 0</inkml:trace>
  <inkml:trace contextRef="#ctx0" brushRef="#br0" timeOffset="437">824 353 5862,'-15'0'267,"0"0"1,-1 0-200,-3 0 0,2-5-62,-2 0 0,-3 0 74,3 5 0,-1 0-61,5 0 0,1 0 47,-1 0 1,0 7-40,1 3 0,4 3 26,0 1 1,7 1-50,-2 0 0,3 0 17,2-1 1,0 1-33,0 0 0,7 4 28,3 1 1,9-1 40,6-4 0,2-5-45,3 0 0,6-7 23,3 2 0,3-3-23,3-2 0,-6-2 0,0-3 0,-6-3-38,1-7 1,-10 0 45,-4 1 1,-10-1-35,-5 0 0,-4-4 22,-1-1 0,-8 1-2,-7 4 1,-6-1-5,-8-4 0,-5 4-68,-1-4 0,-4 5 22,5 6 0,-5-5-99,4 5 1,1 2-359,5 2 500,-1 4 0,7 1 0,2 0 0</inkml:trace>
  <inkml:trace contextRef="#ctx0" brushRef="#br0" timeOffset="842">1177 236 7569,'-15'0'-446,"0"0"1,1 0 0,-1 0 602,0 0-86,0 0 0,1 1-98,-1 4 0,7-2 116,3 7 0,2 0-105,-2 5 1,3-1 116,-3 1 1,5 0-56,5-1 0,3 1 6,7 0 0,0-1-32,-1 1 1,1-2 0,0-3 0,4 1-46,1-6 1,6 0 50,-1-5 0,2 0-57,3 0 1,-6-6 42,1-4 1,-2-3 8,1-2 1,-3-1-17,-6-4 0,-7 4 83,-3-4 1,-3 2-62,-2-1 0,-7 2 7,-3-2 0,-9 3-45,-6 1 1,-2 2 37,-3 3 0,-4-1-171,0 6 1,-1 0 98,6 5 0,0 0-212,-1 0 1,1 6 3,-1 4 0,7 3 253,4 2 0,3 6 0,1 2 0</inkml:trace>
  <inkml:trace contextRef="#ctx0" brushRef="#br0" timeOffset="1085">1382 221 7569,'15'-13'-375,"0"3"187,0-3 94,-1 11 1,1-6-46,0 3 1,-1 2 154,1-7 1,1 5 23,4-5 0,3 6-60,6-6 0,-4 5-3,-1-5 0,-1 7 151,2-2 0,-3 5-84,-2 5 0,-9-2 116,4 7 0,-10 5-84,0 4 1,1 6-57,-1-6 0,-1 7 37,-9-1 1,3-2-221,-3 1 0,-1-1-58,1 2 1,0 1-289,5-7 509,0 1 0,0 1 0,0 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14.9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648 44 7569,'1'-8'-837,"4"3"648,-3 4 809,4 1-532,-6 6 74,0-4 1,0 11-87,0-3 1,-1-2 9,-4 2 0,2 1-18,-7 9 0,0-2-3,-5 6 0,-4 5-103,-1 6 1,-4 1 107,4-2 1,-1 4-68,1 6 0,4-7 44,-4-3 1,4 2-20,1-1 1,0-1 4,1-5 1,1 1 58,3-1 0,-3-1-63,3-4 1,2 3-1,-2-8 1,5-1 3,-5-8 65,7 3-244,-10-11 141,5 4 0,-5-7-67,3-4 1,-1-4 68,6-5 0,-5-6-6,5 1 1,0-8 3,5 3 1,-5-9 2,0-1 0,-1-2-55,1 2 0,3-4 53,-3-6 1,-1 5-108,1 0 1,-5 4 98,5-4 0,-5 7-213,5-3 1,-4 6 45,4 4 0,-5-1 86,5 7 0,-5-1-120,5 5 1,-1 1-560,1-1 772,3 0 0,-4 1 0,-1-1 0,-1 0 0</inkml:trace>
  <inkml:trace contextRef="#ctx0" brushRef="#br0" timeOffset="372">427 235 7569,'8'0'-614,"5"0"357,-11 0 1,6 0 209,-3 0 222,-3 0 1,4 2-31,-6 3-150,0-4 1,-1 6 58,-4-7 141,3 0-97,-11 0 1,5 0-86,-7 0 0,-1 5 108,-4 0 1,-3 5-75,-6-5 0,0 1-115,-1-1 1,-4-3-40,0 2 0,1 3-163,8-2 1,-1 0 111,7-5 0,-6 0-349,6 0 507,-8 0 0,11 6 0,-5 3 0</inkml:trace>
  <inkml:trace contextRef="#ctx0" brushRef="#br0" timeOffset="1309">780 676 7569,'8'0'136,"-1"0"-277,-1 0 0,-3 0 124,7 0 0,-5-5-103,5 0 0,0-6 99,4 1 0,1-3-80,0-2 0,1 1 128,4-1 0,-2 0 34,6 1 1,-1-1-26,2 0 1,1 1-6,-7-1 0,6 5 27,-6 0 1,1 2-32,-5-2 0,-1 4 39,1 6-34,0 0-4,-1 0 1,-5 1-72,-4 4 1,-4 0 68,-1 10 1,0-2-20,0 12 0,-1-6 9,-4 6 1,-2-1-22,-3 5 1,-1-4 17,6-1 1,-2-6 10,3 2 1,2-4-10,-3-1-4,3 0-41,2-7 54,0-2-113,7-6 0,1-6 55,7-4 1,-2-3-8,-3-2 0,3 1 26,-3-1 0,1 0-23,-1 1 1,1-1 11,-6 0 1,5 5-26,-5 1 73,6 5 1,-8-4-61,7 3 129,-6 4 1,7-4-94,-6 10 0,0-2 70,-5 7 1,1-1-63,4 6 1,-3 0 125,3 0-97,-4-1 1,-1 1 4,0 0 0,0-6-42,0 1 56,0-6-251,0 2 72,7-6 0,-4-5 67,7 0 1,-5-6 4,5 1 1,0-3 34,4-2 0,-4 1 5,0-1 0,-2 5 10,2 0 0,3 5-27,-3-4 0,-2 5 76,2-1 1,-5 4-55,4 1 1,0 1 108,0 4 0,4-1-95,-3 5 1,-2-4 222,2 5-180,0 0 1,5 5 4,-1-1 0,1-6-52,0-3 0,-1 2 30,1-2 1,1 0-47,4-5 1,1 0 46,4 0 1,3 5-172,-4-1 1,-1 3 35,1-2 1,-6-2-497,2 7 598,-4 0 0,-1 11 0,0 2 0</inkml:trace>
  <inkml:trace contextRef="#ctx0" brushRef="#br0" timeOffset="1914">2720 809 7569,'8'0'-759,"-1"0"784,-1 0 29,-4 0 1,3 0 1,-10 0 91,-3 0 1,-7 0-70,0 0 1,1 0 54,-1 0 0,0 0-70,1 0 1,4 0-6,0 0 1,0-7-43,-4-3 0,-1-3 5,0-2 1,0 1-63,1-1 0,-1 0 50,0 1 1,6-3-21,-1-2 0,7 2 26,-2-2 1,3 1-1,2-2 0,0 4-4,0-4 0,7 4 14,2 1 1,4-4-23,2-1 1,0 1 4,-1 4 0,1 0-28,0 0 0,4 1 35,1-1 0,0 0-132,-6 1 0,1 5 27,0 5-159,-1-5 180,1 8 0,-7-4-256,-3 10 0,-10 5 325,-4 9 0,-5-3 0,0 6 0</inkml:trace>
  <inkml:trace contextRef="#ctx0" brushRef="#br0" timeOffset="2266">2617 1235 7569,'15'-7'92,"-7"6"-110,-1-6 1,-19 7-29,-2 0 1,-4 0-78,3 0 0,0 0 78,0 0 1,1-1-27,-1-4 1,-1 3 80,-4-3 1,4-1-12,-4 1 0,-1-5-92,1 5 0,-4-2 63,4 3 1,-4 0-103,4-6 0,-4 6 80,4-6 0,1 5-341,4-5 393,0 0 0,0-4 0,1-1 0</inkml:trace>
  <inkml:trace contextRef="#ctx0" brushRef="#br0" timeOffset="2959">2999 867 7569,'9'0'-1317,"4"0"1328,-12 0 80,12-6 1,-6-2-61,3-7 1,-2 5-15,-3 0 0,1-1-14,4-9 0,3 4 41,-3-4 0,3-1 1,2 2 0,-1-6 5,1 5 0,0-1-8,0 2 0,-2 2-20,-4-2 0,4 2-39,-3 3 1,-2 4 75,2 0-106,0 7 64,5-4 0,-2 14-4,-3 3 1,-4 3-6,-6 1 1,0 8-1,0 2 1,0 4-21,0 1 0,-1 1 22,-4-1 1,3-4-12,-3-1 0,3-4 12,2 4 0,0-6 12,0 2 0,0-9-10,0-1 1,2-7 16,3 2-106,-3-3 44,11-2 1,-7-7-48,4-3 1,1-4 72,-6-6 0,5 4-36,-5-4 25,6 4 2,-9 8 0,6-4 18,-3 7-36,-3-6 52,4 9 1,-4-4-5,3 6 1,-2 0 53,7 0 1,0 5-68,4 0 1,1 6 86,0-1 1,1 3-76,4 2 0,-4 4 77,4 1 0,3-1-58,1-4 0,4-5-89,1 0 1,-4-1 28,-1 6 1,-4-5-250,4 0 276,-6 0 0,10 11 0,-5 2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5:56.3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0 7569,'0'8'-909,"0"0"699,0-3 210,0 3 0,0 7 254,0 0-113,-7 0 0,4-1-11,-7 1 1,2 1-66,-2 4 1,-3-2-1,2 6 182,-7 2-196,2 2 0,-11 7 61,8-1-59,-7 0 0,4 2 75,-2 3 1,-4-1-15,4 1 0,-2 0-45,1 5 1,4 0 1,6-6-140,0-4 128,1-3 0,-1-3-21,0-3 0,6-9-65,-1-6 1,5-7 41,-5 2 0,7-12-10,-2-7 1,3-9-1,2-12 0,0-2-10,0-7 0,0-2-144,0-3 160,7 3 0,-6-4-56,4 6 1,-5 6-10,-5 4 1,2-2-437,-7 2 315,7 6 0,-8 2-88,6 6 263,-7 0 0,11 6 0,-6-1 0</inkml:trace>
  <inkml:trace contextRef="#ctx0" brushRef="#br0" timeOffset="1142">618 735 7569,'22'0'0,"0"0"-362,-8 0 239,8 0 72,-6 7 0,5-6 315,-6 4-40,0-3-118,-1-2 1,1-5 34,0 0 0,-1-7-62,1 3 1,-7-4-72,-3-2 0,2-1 125,-3-4-34,1 4-25,-5-6 0,-1 8-88,-4-1 13,3 0 1,-11 1 126,3-1-232,-9 0 179,2 7-90,-4-5 1,5 10 8,-4-7 1,2 7 22,-6-2 0,6 3-8,-2 2 0,4 0-153,1 0 171,1 7-18,-1-6 1,5 12-81,0-3 87,7 3-6,-4 2 1,7-5 3,0 0 0,0-1 2,0 6 0,5 0 4,0-1 1,7 1 30,-3 0 1,6 0 7,5-1 1,-4-4 35,4 0-74,-4-7 2,5 4 1,-3-2 63,7-1-47,-1 1-48,6-5 0,-3-5 6,-2 1 1,3-6-2,-4 5 0,4-7-90,1 3 1,1-4 64,-1-2 1,-1 0-16,-4 0 1,2 6 89,-6-1-56,0 0 1,-1 0 14,1 0 0,-1 7 3,-4-2 1,0-1 67,0 1-76,-7 0 0,5 5 7,-3 0 1,-2 0 21,2 0 7,-7 0 0,10 0-63,-11 6 35,11 3-2,-12 5 0,6-4 9,-7 0-12,6 0 1,-4 4 53,3 1-50,-4-7 1,6 5 36,-5-4 0,4 5 7,-6 1 1,5 0 17,0-1 1,0 1 10,-5 0 1,0-1 139,0 1-186,0 0 1,0 4 58,0 1-229,0 0 187,0-6-41,0 1 0,0 0-85,0-1 96,0 1 0,0 0-32,0-1 1,0 1 0,1-2-93,4-3 0,4-3-41,5-7 133,1 0 1,5 0-18,-1 0 62,7-7-47,-3-1 45,0 0 0,3-5 96,-6 3 0,4 2-85,-4-2 0,-1 5 95,-4-5 0,0 5-55,0-5-30,-1 7 1,-4-5-85,0 3 104,-7 4 15,4-6-235,-1 7 1,-4 0 76,4 0-227,-6-7 233,0 6 74,0-6 134,0 20 11,0-3-88,0 5-22,0-2 0,0-10-37,0 7-6,0-7-24,7 4 0,1-7-112,7 0 0,-1 0-35,1 0 152,0 0 0,0 0 1,1-7 9,3-3-40,-2 4 54,11-7 0,-10 5-12,6-7 0,-4-5-37,4 1 1,-1-6 3,1 6 1,3-6 66,-8 6 0,1-6 12,-5 6 1,-7-3-9,-3 3 1,-4 2 84,-1-2 0,-6 7-56,-4 3-43,-10 5-8,4-9 0,-13 12-8,-1-4 36,1 3-137,-14 9 0,12-1-177,-3 4 1,3 6-28,2-6 1,-1 6-298,1-6 1,1 3-351,3 2 950,4 0 0,13-1 0,2 1 0</inkml:trace>
  <inkml:trace contextRef="#ctx0" brushRef="#br0" timeOffset="1854">1985 941 7569,'14'8'-324,"1"3"-41,0-6 1,-1 2 242,1-2 1,0-4 121,-1 4 0,1-3 0,0-2 0,0 0 0,-1 0 0,-4 0 0,0 0 0,-2-2 0,2-3 0,3 4 0,-3-4 638,3-3-401,1-1 0,1 0-43,0-1 0,0 2-142,-1-2 1,1-3-4,0 3 1,4-1-18,1 1 35,-1-3-15,3 5 1,-4-2 38,6 0-12,-6 7-39,3-10 0,-6 11 100,0-3-79,-1 4 33,1 1 1,0 0 24,-1 0 1,-4 0-9,0 0 23,-7 6-134,4 2-49,-7 7 154,0 0-163,0-1 120,0 1 12,0-7-135,0 5-40,0-11 63,0 4-21,0 1-17,0-5-53,0 4 0,6-8 87,4-2 0,3 2-9,2-3 0,0-3 34,-1-2-14,1 4 8,0-1 0,4 5 41,1-3-54,0 4 54,-6-6 1,6 7 3,-1 0 1,1 0 10,-5 0-4,-1 0 1,1 0 13,0 0-35,-7 0-2,5 0-86,-5 0 84,7 0-1,0 0 0,-1 0-59,1 0 53,-7 0 0,5 0 1,-5-1-5,7-4 0,0 3 27,0-3 1,-6 4 1,1 1 0,-5 0 38,5 0 49,-7 0 1,5 1-104,-3 4 27,-3-3 5,4 11-138,-6-5 124,0 0-27,0 5 1,0-10-6,0 7 1,2-5 8,3 5-9,-3-7 0,11 4-36,-4-7 1,4 0 3,2 0 1,0-2-74,0-3 101,-1 4 0,1-12 0,0 9 38,-1-6-40,1 1 14,0 1 1,-5-6 1,-1 5 1,0 1-5,0-2 1,-1 0 3,-3-5 1,-3 1-2,3-1 1,-3 5 11,-2 0-177,0 0 2,-7-4 150,-8 6 0,-1 1-385,-4 7 172,-2 0-61,-1 0 0,-2 2-131,1 3 0,6 1 417,-2 4 0,-3 9 0,0-2 0</inkml:trace>
  <inkml:trace contextRef="#ctx0" brushRef="#br0" timeOffset="2226">3616 323 7569,'2'-9'-758,"3"-1"380,-4 0 236,6 2 0,-2 0 123,0 3 28,0 3 74,1-11 23,-4 5-24,11-7 6,-12 7 38,6-5 16,-7 11 396,0-4-433,0 19 95,0-3-130,-7 11-5,-1-6 0,-6 6 18,-1 3 0,0 1-6,0 4 0,1-3-12,-1 9 1,-1-4-27,-4-2 1,4 2-113,-4 3 1,4-3-204,1 4 163,0-4 1,6 0 74,-1 3 0,2-8 21,-2 4 0,3-9-1205,7 3 1222,0-6 0,7 4 0,1-8 0</inkml:trace>
  <inkml:trace contextRef="#ctx0" brushRef="#br0" timeOffset="2959">3704 676 7569,'15'-5'4,"0"0"44,-1 1 1,-4 8 63,0 1 1,0 5-124,5-5 1,-6 0 52,1-5 66,0 0-60,5 0 1,-2-2-224,-4-3 0,3-3 36,-7-6 0,5-1 113,-5 0 0,4 0-34,-4 1 1,0-1-82,-5 0 127,0 1 0,-2 1 52,-2 3 1,0 3 7,-5 7 0,-3 0 40,-8 0 1,4 2-67,-3 3 0,-3 3 56,3 7 0,-1-1-36,5 1 0,1 0-32,-1-1 0,0 3 33,1 2 1,1-2-84,3 2 1,-2 3 36,7-3 1,1 1-11,4-6 0,0 1 6,0 0 0,6 0-4,4-1 1,3-4 5,2 0 0,-1-7 4,1 2 1,5-3-2,-1-2 0,7 0 4,-1 0 1,-2-2-2,1-3 0,1-1 1,4-4 0,1-3-1,-1 3 1,5-3-1,0-2 1,2 0 0,-1 1 0,-4-1 42,3 0 0,-5 1-39,-4-1 1,-4 7 66,-6 3 1,0-2-47,-1 2 202,-6 1-206,6 4 1,-13 6 6,4 4 1,-3-2-26,-2 2 1,0 0-7,0 4 1,0 3-69,0 2 89,0-2 0,-5 4-49,0-6 28,0-1-34,5-6 2,0-1 1,2-7-73,3 0 0,-2-2 46,7-3 1,-1 2-7,6-7 1,-3 1 77,2-6 0,-2-5-50,7 1 1,2-1 77,-1 5 1,5 1-69,-6-1 0,6-5 56,-6 1 1,2 1-26,-1 8 1,-2-1 9,7 6 1,-7-5 0,1 5 0,2 0-11,-1 5 0,0 5 30,-6 0 1,-1 6-33,-3-1 1,2 3 111,-8 2 1,3 4-100,-2 1 1,-3 1-12,2-1 0,-8-4-46,-6 4 0,-3 1-108,-2-1 0,-6 4 24,-4-4 0,2 4 129,-1-4 0,-1 6 0,-4-3 0</inkml:trace>
  <inkml:trace contextRef="#ctx0" brushRef="#br0" timeOffset="3268">5101 29 7569,'14'0'-155,"-1"2"-39,-3 3 0,-3-2 222,-7 7 1,5-5 190,0 5 1,0 0-283,-5 4 0,0 6 106,0-1 0,-5 8-104,0-3 0,-7 5 90,2 6 0,-3 2-56,-1 7 0,-6 1-4,1-1 1,-3 3-121,3 7 0,2 0 50,-2 9 1,-2 1-146,1-5 0,2-3 65,8-12 0,-1-7 181,6-3 0,0-9 0,5-5 0,6-4 0,3-1 0</inkml:trace>
  <inkml:trace contextRef="#ctx0" brushRef="#br0" timeOffset="3458">5468 206 7569,'-14'0'0,"-8"0"-427,-2 0 274,-11 13 1,3 3 71,-7 14 1,1-6 41,-1 1 0,-2-1-49,7 6 1,-5-1-285,4 0 372,7 1 0,-6-1 0,3 1 0</inkml:trace>
  <inkml:trace contextRef="#ctx0" brushRef="#br0" timeOffset="4018">5262 853 7569,'23'-7'0,"3"5"-104,-6-2 145,0 2 1,-11 2-296,1 0 120,-7 0 12,11-7 221,-13-1 0,4-5-131,-10 3 1,-8-1 102,-6 6 1,-8-2-80,3 3 1,-4 2 19,-1-3 1,1 3-125,3 2 0,-1 0 86,7 0 0,-1 5-207,5 0 180,1 7 1,6-4 32,3 7 1,3-1 95,2 1 1,0 0-95,0-1 1,7 1 101,2 0 0,6-6-49,5 1 0,3 0 21,6 5 1,0-5 27,1-1 1,4-5-11,0 1 1,1 1 41,-6-1 0,2 0-57,3-5 1,-8-2-72,4-3 0,-4-3 61,3-7 1,-4-1-155,-1-3 1,-1-4 45,2-7 0,3-6-40,-4-3 1,9-8 86,1-2 1,2 0-18,-2 5 1,-1-5 42,6 0 0,-6 0-45,1 5 1,-5 1 124,-4 4 1,-4 3-64,-6 7 1,-2 1 86,-3 3 1,-4 4-73,-6 6-24,0 1 0,-6 6 25,-4 3 1,-11 11-6,-9 9 1,1 6-43,-5 9 0,-2-1 28,1 0 0,1 1-100,5-1 1,6 7 83,3 3 1,4-1-43,1 1 0,2 2 24,3 8 0,-1-3-3,6 3 1,0-4-1,5-1 1,0-1-2,0-4 1,7-5-196,2-9 0,6-4 67,5-6 1,-1-2 137,11-3 0,2 3 0,12-5 0</inkml:trace>
  <inkml:trace contextRef="#ctx0" brushRef="#br0" timeOffset="27861">1940 647 6262,'9'0'251,"-3"6"-141,-6-4-139,0 5 67,0-1 1,-2-4 92,-2 3-84,2-4 1,-5-2 52,7-4-50,0 3 0,-1-4 243,-4 6-190,3 0 1,-11 0 102,3 0 0,-1 1-91,1 4 0,-3 3 9,3 7 0,-3 0-42,-1-1 0,-1 1 16,0 0 1,0-1-4,1 1 0,4-5-4,0 0 1,2 0-104,-2 4 1,-1-4 101,6 0 0,-2-2-132,2 2 1,4 3 22,-4-3 1,3-2 132,2 2-113,0-1 0,2 6 32,3 0 0,-2-5-54,7-1 0,0-4 43,4 5 1,1-7-62,0 2 0,1-3 59,4-2 0,-4 0-6,4 0 1,-4 0-1,-1 0 0,-1 0 2,1 0 0,0-7 0,-1-2 0,3 0-4,2 0 0,-2-6-5,2-5 1,-2-1 9,-3 1 0,1-1-3,0-3 0,-2-4 45,-3 3 0,1 3 81,-6-3 0,0 7-44,-5-1 1,0 2-49,0 3 1,-7 5-55,-3 4 1,-3 4 50,-1 1 1,-8 0-39,-2 0 1,1 6 43,-1 4 0,-1 5-260,-4 4 1,1 4-188,3 7 1,-2-1-682,2 1 1077,-3 5 0,6-4 0,0 5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31.5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0 572 8379,'0'-15'325,"0"1"1,2-3-225,3-2 0,-2-4-20,7-7 0,-5-6-157,5-3 0,-2-3 81,2-2 0,1 4-198,-6 1 0,6 5 96,-1-5 0,-3 8-251,-2 1 0,1 8 133,-1 7 0,1 0-566,-1 0 444,-3 7 1,5 3 336,-7 10 0,0 10 0,0 8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32.0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1 824 7569,'8'0'-1013,"5"0"931,-3 0 0,-2-2 129,2-2 1,-1 2 299,6-3-189,0-3 1,0 6-22,-1-3 0,1-1-31,0 1 1,6-5 28,3 5 1,-1-6-42,2 1 0,4-3-68,5-2 1,2 0 72,-1 1 0,-4-6-34,3 1 0,-5-6 17,-4 5 0,-4-1-5,-6 2 1,-2 2 22,-3-2 0,-4 2-1,-6 3 1,0-1 92,0 0 1,-6 2-96,-4 3 1,-5-1-53,-4 6 0,-4-1 65,-7 1 0,6 1-187,-1-5 0,6 4 50,-6-5 1,7 7-262,-1-2 22,2-3 45,3-1 58,5-5 1,3-1 49,6 0 0,2 1-48,2-1 1,5 0 78,5 1 1,6-6-27,0 0 0,-1-4 67,-4 4 0,0-4 68,-1 4 0,-1-4-38,-3 4 0,2 0 104,-8 6 1,1-1-7,-5 0 0,-6 7-103,-4 3 0,-5-1 83,-4 1 0,-4 0-50,-7 5 0,6 0-239,-1 0 1,6 0-95,-6 0 1,7 0 315,-1 0 0,-4 6 0,0 3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33.4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74 162 7569,'15'0'-1461,"-5"0"1326,0 0 1,-5-5 143,4 0 1,-4-1 206,5 1 0,-5 1-99,5-5 1,-2 4 96,2-5 1,-2 5-77,-3-5 1,-2 5-41,7-4 0,-7 4-20,2-5 1,-3 5 89,-2-5-114,0 0 41,0-4 1,0 4-2,0 0-13,0 7 0,-7-4-22,-3 7 1,1 0-28,-6 0 0,3 7-69,-7 3 1,3-2-8,1 2 0,-5 1 60,1 9 0,1-4-17,8 4 0,-2 1 26,8-2 0,-6 6 26,5-6 1,0 3-40,5-3 0,0-2 3,0 2 1,0-2-17,0-3 0,5-4 5,0 0 1,6-5-33,-1 5 1,8-7-7,2 2 0,4-4-20,-4-1 1,6 0 49,-2 0 1,9-5-37,1 1 0,2-8 19,-2 2 1,-3-4 6,4-6 0,-4 4 12,-2-4 1,-4-1 2,-1 1 1,-6 1 106,2 4 0,-9 2-108,-1 3 23,-7-3-3,4 5 10,-7 0 8,0 1 57,0 7-93,0 13 0,0-8-6,0 10 0,0-4 13,0 4 1,0 0 1,0-1 1,0 1-26,0 0 0,0-1 23,0 1 1,0-5-185,0 0 172,0 0 0,1 3-50,4-4 0,-1-2-6,5-7 0,1 0-4,5 0 1,0 0-32,-1 0 0,1-2 47,0-3 1,-1 2 36,1-7 1,0 1-34,-1-6 1,-4 0 9,0 0 1,0 1-6,5-1 0,-2 5 75,-4 0 0,3 6-62,-7-6 19,6 7 81,-3-4 0,2 7-50,0 0 1,-7 2 16,2 3 0,-3-2-33,-2 7 0,1-2-3,4 2 0,-3 3 7,3-4 1,-4 4-79,-1 2 74,0 0 1,0 0-5,0-1 0,0-4-113,0 0 77,0 0-44,0 4 62,0 1 1,5-5-3,0 0 1,2-7 1,-2 2 0,3-4-49,7-1 1,-1-4 44,1-1 0,0-5-2,-1 5 1,1-6 10,0 1 0,-1-3 1,1-2 1,0 5 9,0 0 1,-1 5-21,1-4 1,0 1 105,-1-2 1,1-2-90,0 7 1,-1-1 211,1 1-163,0 3 0,-2-6 66,-3 3-107,3 4 59,-5-6-117,7 7 107,-1 0-76,1 0 33,0 0 1,-5 5 43,-1 0-87,-5 0 12,2 1 1,-6-2-46,0 5 0,0-4 58,0 5-3,0 0 0,-5 5-2,0-1 27,0 1 0,5 0-27,0-1 1,0-4 12,0 0 28,0-7-2,0 4-117,7-7 0,-4-2 82,7-3 1,0 2-30,5-7 1,4 5 19,1-5 1,4 2 49,-4-1 1,6-5-45,-2 5 0,-1 0 4,2 0 0,-2 1 73,1-2 0,2-3-64,-6 3 0,0-3 2,-6-2 0,1 5 5,0 0 1,-2 1-29,-4-6 26,5 7 1,-11-4 51,7 7-44,-7 1 5,3 4-14,-6 0 1,0 6-19,0 4 1,0 3 19,0 2 0,-4 1-24,-1 4 0,-2 1 18,2 3 0,2 4-16,-7-3 0,5 2 45,-5 3 1,6 4 4,-6 0 0,2 2 60,-2-1 0,-3 2-53,3 7 1,-3 0 10,-2 0 0,0-1-21,1-4 0,-1-3-118,0-7 1,1-1 118,-1-3 1,0-4-386,1-6 0,-1-1-38,0 1 1,0-7-157,1-3 0,-1-3 542,0-2 0,1-13 0,-1-4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33.7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1 104 7569,'15'-8'-746,"6"1"1,-10 2 745,4 0 0,-4-6 0,4 1 0,-5-1-5,0 1 1,0-2 138,4 7 0,1-4 0,0 4 1,-6 0-27,1 5 0,0 0 64,5 0-117,-1 0 0,1 0 158,0 0-127,0 6 0,-2 3-57,-4 5 0,3 6 62,-7-1 1,0 3-197,-5-3 1,0-1 51,0 7 1,-7-7-364,-3 1 0,2 3 30,-2-3 386,1-6 0,-6 0 0,0-5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34.0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15 5848,'0'-8'-29,"-7"1"0,4 7 29,-7 0 0,0 0 0,-4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0 942 7569,'23'-15'0,"0"-6"-78,-4-4 141,-2-3 0,6-9 38,-4-7 0,2-9-146,4-10 1,-4-4 29,-6-7 0,-2 6-57,-3-1 1,-4 7-209,-6-2 1,-1-1 279,-4 1 0,-10 1 0,-8 4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34.1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15 7569,'-8'0'-1114,"2"0"934,6 0 0,-7-6 0,-1-2 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38.4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74 7732,'0'8'-819,"0"-1"121,0-7 1216,-7 0-403,6 0 1,-11-2-162,7-3-115,0-3-10,5-7 0,0 1-223,0-1 394,0 7 0,0-5 0,0 5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38.5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74 7561,'-15'-9'-869,"6"3"162,-1 6 918,6 0-120,-2-7-531,6-1 440,0-7 0,0 1 0,0-1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45.5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1 221 7486,'8'2'65,"-3"3"-49,-4-3-66,-1 4 0,2-17-55,3-4 0,-2-3 103,7 3 0,0 1-62,5-1 0,-1 0 70,1 0 1,5-4-42,-1-1 1,2 2 42,-1 9 1,-4-5-4,4 5 0,-4 0 2,-1 0 0,0 5 8,-1 0 0,1 2 5,0 2 0,-2 2 3,-3 2 0,-2 5-30,-3 5 1,-4 3 17,4 2 1,-3-1-23,-2 7 1,0-6 19,0 6 1,0-2-24,0 1 0,0 2 17,0-6 0,0-1 5,0-4 1,0-5-11,0 0 4,0-7-115,0 4 1,5-9 67,0-3 1,6-5-90,-1-9 1,3 1 102,2-7 0,3 7 21,-4-1 0,4-3-39,-8 3 0,3-1 54,2 5 0,-5 6 11,-1-1 4,1 7 1,0-4 63,0 7 0,-5 2-82,5 3 0,-7-2 105,2 7 0,-2-1-51,2 6 1,-2 0 5,7 0 0,-5-1-26,5 1 1,-5 0-62,4-1 0,-1-4-10,2 0 0,3-7-117,-3 2 0,3 2 152,2-2 0,0-1 0,-1-4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46.8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0 7569,'8'7'-124,"-1"-4"-185,-7 7 69,0 0 215,0 4 0,-2-4-374,-3 0 172,3-7 227,-11 4 0,5-7 0,-6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47.2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89 413 7050,'0'8'-481,"0"-2"505,-7-6 1,-1-1 6,-6-4 1,4 1-37,0-5 13,0-8 1,2 1 4,3-4 1,-1-3 1,1-1 1,0 1-56,5-1 0,0-1 48,0-4 1,1-1-77,4 1 0,-1 1 65,5 4 1,0-2-34,0 6 0,4 0 1,-3 6 1,3 5-8,2 5 1,0 2 20,-1 2 1,1 0-7,0 0 1,0 11 103,-1 4 1,1 10-94,0-1 1,-2 4 170,-4 1 0,-2 1-93,-7-1 1,0 5 66,0 1 0,-2 5-47,-3 0 1,-3-3-24,-6 2 0,-1 1-92,0 4 1,2-2 95,3-3 1,-3 2-148,3-7 1,-1 1 75,1-6 1,-3-4-259,3-1 1,2-6 265,-2 2 0,1-4 0,-6-1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45.9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132 441 7569,'9'0'18,"-3"0"1,-6-6 0,0-4 2,0-3 1,0-4-171,0-2 1,2 1 84,3-7 1,-4 1-164,4-6 1,2-4 87,-2 0 1,4-1-30,-4 6 1,5-5-47,-5-1 214,7 8 0,-4-1 0,6 5 0</inkml:trace>
  <inkml:trace contextRef="#ctx0" brushRef="#br0" timeOffset="233">338 221 7569,'8'14'377,"-3"1"-246,-3-7 0,-4 4-221,-3-8 0,2 1-95,-7-5 0,1 0 133,-6 0 0,-6 0-70,-4 0 0,2-1 63,-1-4 0,4 2-17,-4-7 0,1 7 23,-2-2 1,-1-2-287,7 2 339,-8 0 0,5 5 0,-8 0 0</inkml:trace>
  <inkml:trace contextRef="#ctx0" brushRef="#br0" timeOffset="565">618 382 7569,'8'-6'-321,"-2"4"232,-6-4 0,2-1 0,1-3-76,2-3 1,0-3 74,-5-4 1,0 2-11,0-6 1,0-1-42,0-4 1,2-1 140,2 1 0,-2 0 0,5-1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43.8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0 7569,'0'15'-345,"0"6"1,0-4-1,-2 2 360,-3-3 0,2 4 8,-7 0 0,1 1 307,-6-1 1,0-3-177,0 8 1,1-5-128,-1 4 1,0-4-33,1 4 0,-6-4-5,0 4 1,1-6 17,4 2 1,0-4 18,1-1 0,-1-2-82,0-3 58,1-4 0,-1-7-14,0-4 1,2-5-13,3-10 1,-1-3-3,6-6 1,-5-2-42,5-3 0,-4 1-117,4-6 1,-5 1-364,5-1 546,-6-3 0,2 11 0,-5-5 0</inkml:trace>
  <inkml:trace contextRef="#ctx0" brushRef="#br0" timeOffset="417">824 147 7569,'15'0'-608,"-7"0"-142,-2 0 947,-6 0 1,-18-5-124,-6 0 1,-9 1-71,-1 4 1,1 0-39,-6 0 1,5 0 65,-6 0 0,11 4-56,-5 1 0,13 7 55,-4-2 1,7 3 28,3 1 0,6 3-11,-1 2 0,7-2-46,-2 2 0,3-1 19,2 2 0,8-4-9,7 4 0,6-6 0,8-4 0,7 2-21,4-7 0,2-1 21,2-4 0,4 0-63,-4 0 1,1-1 49,-10-4 0,-6-3-5,-4-7 1,-7-5 41,1 1 1,-4-7-38,-5 1 0,-4 2 27,-6-1 0,0-1-22,0-4 1,-11 6-1,-4 4 0,-11 2 7,-4 2 1,-5 2-196,-10 4 1,1 2-55,0 7 237,7 0 0,-6 7 0,6 1 0</inkml:trace>
  <inkml:trace contextRef="#ctx0" brushRef="#br0" timeOffset="1066">1147 15 7569,'-14'0'-753,"-1"5"1,0 0 873,0-2 1,-4 4-20,-1-3 1,-4 6-34,4-5 1,1 7-94,4-3 1,0 4 20,0 2 0,6 0 13,-1 0 1,7-1 4,-2 1 1,3 5 28,2-1 1,0 2-37,0-1 1,7-4 31,2 4 0,9-4-37,2-1 1,6 0 43,-1-1 0,9-5-26,5-5 0,-3-2 55,-2-2 0,-3 0-48,-1 0 1,-1-2-3,1-2 0,-8-5-38,-2-5 0,-5-1 34,-6 0 1,-2-4 5,-7-1 0,0-1-6,0 1 0,-8 4-53,-7-4 1,-1 4 39,-9 1 1,-4 1-57,-5-1 1,-2 5-2,1 0 1,4 7-12,-3-2 1,3 3 8,2 2 0,4 2-92,1 3 1,11 2 47,-2 2 1,5 4-9,0-3 77,4 3 1,6 2-34,0 0 0,3-7 18,7-3 1,1 1 41,14-1 1,-1 0 9,6-5 1,1 2 84,3 3 1,-1-4-69,6 4 0,-5-3 125,5-2 1,-6-2-90,1-3 1,-3 4 15,-1-4 0,-6-3-41,1-2 1,-6 2 3,6-2 1,-7 0-29,1-5 1,-2 1-7,-3-1 0,1 0-1,0 0 10,0 1 0,1 1 1,2 1 126,1 2 1,6 7-120,-6-2 0,1-1 35,-5 1 0,-1 2-22,1 8 0,-7 4 51,-3 11 1,-3-2-58,-2 6 0,-2 3 0,-3 7 1,-3-3-91,-7 3 0,1-1 99,-1 1 0,0-3-260,1 3 1,-1-4 90,0-6 0,7 2-619,3-6 745,-3 0 0,6 1 0,-4 2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39.2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471 735 7271,'-2'-8'-436,"-3"3"0,2 4 427,-7 1 1,0 0 264,-5 0 1,-1 0-71,-3 0 1,-4 0-117,-7 0 1,1 1-51,-1 4 0,1-2-6,0 7 1,-1-5 16,1 5 1,1 0-79,4 4 0,-3 1-18,8 0 1,1-1 90,8 1 1,-1 0-37,6 0 1,-5-1 8,5 1 0,0 0 57,5-1-55,7 1-1,1-7 0,13 4 2,4-7 1,4-1 0,5-4 1,1 0-1,9 0 0,-3-4 35,8-1 1,-9-7-29,0 2 0,-9-8 61,-2-1 1,-1-2-57,-9 1 0,-1 2 17,-8-6 0,-3 6-35,-7-2 1,0-1 3,0 1 1,-12 1-30,-2 4 0,-9-5-112,3 1 1,-8 4-87,-1 5 0,-1 5 46,-4-5 1,5 7 179,4-2 0,-2 10 0,4 3 0</inkml:trace>
  <inkml:trace contextRef="#ctx0" brushRef="#br0" timeOffset="404">838 721 7569,'15'-9'-72,"-1"5"156,1 2 52,-7 2-236,5 0 0,-13 0-1,0 0 196,-6 0 0,-15 0-22,-4 0 0,-3 5-116,-1 0 1,0 4 29,-1-4 0,1 5 94,-1-5 0,3 5-173,2-5 1,2 5 50,4-6 0,7 6-19,-3-5 0,9 5 7,-4-5 0,7 6 22,-2-1 0,5 2 27,5-3 1,5 3-1,9-7 1,-1 0 24,7-5 0,4 4-22,5 1 0,7 0 5,-2-5 0,9-5 0,1 0 1,-2-6 46,-8 1 1,1 2-5,-11-2 0,2 0 7,-11-4 1,-6 4-31,-4 0 1,-7 0 5,2-4 0,-3 4-39,-2 0 1,-8 0 32,-7-4 0,-3 4-164,-11 0 0,3 5 26,-9-5 1,-1 7-77,2-2 1,-4 3 82,9 2 107,-4 0 0,11 7 0,-8 1 0</inkml:trace>
  <inkml:trace contextRef="#ctx0" brushRef="#br0" timeOffset="971">970 735 7569,'30'0'-288,"-1"0"1,1 0 161,-1 0 1,0-1-130,1-4 0,4-3 484,0-7-107,7 0 1,-5-6-64,3-4 1,5-4-35,0-5 1,1-2 83,4-3 0,-4-2-55,-1 7 0,-6-6 31,-4 6 1,-3-5-56,-1 5 1,-7-1-37,-4 6 0,-4 1 8,-5 4 1,1-3-114,-6 8 1,0 4 57,-5 5 17,0 1 0,-2 0 71,-3 4 1,-4 12-54,-11 8 0,2 1 123,-7 9 1,1 4-71,-5 5 1,-1 2 68,1-2 0,-2-1-92,-4 6 0,4 1 0,-3 4 1,1 6 3,-1 4 1,5-2-17,-1 2 1,1-6-7,4 1 1,4-5 16,2-5 0,4-5-20,5-9 1,-1-4 12,6-6 1,0-6 30,5 1-98,0-6-52,6-11 0,3-4 97,5-14 0,6 5-9,-1-4 0,8 1 8,-3-1 0,4-3-6,1 8 0,1-1 46,-1 6 1,0 4-43,1 0 1,-1 7 69,1-2 1,-7 3 3,-4 2 0,-3 7 105,-1 3 1,-7 3-67,-3 1 0,-3 3 68,-2 2 0,-2-1-92,-3 7 0,-3-6 4,-7 6 1,2-7-50,4 1 1,-4-1 43,3 2 0,3-9-39,2 4 0,4-8-4,1 2-113,0-5 0,1 2 11,4-6 1,5 0-151,10 0 1,-2 0-57,6 0 0,5 0 86,6 0 1,-1 0-184,-5 0 0,-4 0-52,-1 0 433,-6 0 0,10 7 0,-5 1 0</inkml:trace>
  <inkml:trace contextRef="#ctx0" brushRef="#br0" timeOffset="1654">2587 618 7569,'0'14'-766,"-1"-1"963,-4-3 0,-2 3-21,-3-3 0,-8 2-318,4-3 179,-4 4-15,3-11 0,-1 9-45,-4-6 0,4 7 6,-4-2 0,-1 3-8,1 1 1,6-1 21,4-3 0,5 3-19,-5-3 3,7 3 1,-2 0 8,10-3 1,8-2 20,7-3 1,6-3-15,-2 3 1,2-4 22,-1-1 0,3-1-18,-4-4 1,4 1 15,1-5 0,6-1-17,-1-5 0,-2 0 1,-7 1 1,1-1 76,-6 0 0,-6 1-69,-4-1 1,-7 0-5,2 1 1,-5 4 8,-5 0 1,-3 2-31,-6-2 1,-8 2 30,-2 3 0,-4 3-81,-1-3 1,-2 4 2,-4 1 0,9 1-124,-3 4 0,8-1-91,-4 5 1,6-4 80,-6 5 1,7 0 195,-2 5 0,11-6 0,4 1 0,3 0 0,2 5 0,0-1 0,0 1 0,2-5 0,3 0 0,3-5 0,7 4 0,-1-5 0,1 1 0,5-4-48,-1-1 0,1 5 143,-6 0-39,1 0 1,0-5-26,0 0 0,-1 0 85,1 0 0,-5 0 34,0 0-76,-1 6 0,4-2-2,-3 5 0,-2-4-3,-3 5 1,-3 0 13,3 5 0,-4-1-35,-1 1 0,0 5 91,0-1 1,-1 7-72,-4-1 1,-3 4 32,-7 6 1,0-3-20,1 7 1,-3 1-53,-2 4 0,-4-5-3,-7 0 1,1-1-97,0 1 1,-2-3-1,-4-7 1,4-1-171,-3-3 0,-2-4 17,2-7 0,6 0 73,8-5 0,4-2-126,1-7 0,7-7 275,3-2 0,10-11 0,5-5 0,16-2 0,5-3 0</inkml:trace>
  <inkml:trace contextRef="#ctx0" brushRef="#br0" timeOffset="2537">2911 868 7569,'19'-9'-551,"1"5"253,-1 2 0,1 7 127,0 0 1,6 0 169,-2-5 1,2 0 32,-1 0 0,-2-7 335,-4-3 0,-2-3-90,2-2-176,-2 1 1,-8-1-45,1 0 1,-2 1-35,2-1 26,-3 0 4,-7 1 0,-8 5 13,-7 5 0,-5 2-35,-4 2 0,-4 2-6,3 2 0,-2 3-47,-3 3 0,1 3 51,-1-3 0,3 3 7,2 1 1,-1 1-12,6 0 1,6-1 15,4 1 1,7 0 7,-2 0-64,3-1 0,4 1 12,3 0 1,5-1-6,9 1 1,4-7-7,6-3 1,6 2-7,-1-2 1,0-1-14,-4-4 0,1-4 28,3-1 0,-3-7-37,3 2 0,2-3 29,-1-1 0,5-8-44,0-2 1,2 1 23,2-1 1,2-1-1,3-4 1,-5-7 5,0-3 0,-1-4 2,-9-1 1,0 5 22,-4 0 1,-3 4-26,-2-4 1,-4 8 57,-6 2 1,-5 6-65,-1 8 95,-5 0-41,2 1 0,-8 6 4,-2 3 1,-5 3-4,-5 2 1,-1 7 4,0 2 0,-1 4-33,-4 2 1,4 1 14,-4 4 1,-1-2-9,2 7 0,-3-4 9,3 8 1,1-1-25,-7 11 0,6-5 11,-6 6 1,7-1-6,-1 5 0,4-7-11,5-2 0,-1-4 17,6-2 0,0-1-6,5-4 0,0 3 5,0-8 1,8-4-58,7-5 1,4-5 51,6 4 1,3-5-24,-4 1 0,4-4 27,1-1 1,-1-6-1,-3-4 1,2 2 73,-2-2 0,-4 0-80,-1-5 0,1 2 27,-1 4 1,-6-5-18,-4 5 1,-5 2 15,5 2 3,-7-3-40,4 6 1,-9-2 22,-3 8 0,2 0-4,-7 5 1,7 1-25,-2 5 0,-2-5 16,2 0 1,0-1 37,5 6 0,0-5-32,0 0 1,7-5 43,3 4 1,4-5-37,6 1 1,3-4 89,6-1 1,1 0-91,-1 0 0,-1-6 1,-4-4 0,3 2-2,-8-2 0,1 2 18,-6-2 1,-1-3-36,-3 3 1,2-3 39,-7-2-76,0 1 60,-5-1 17,0 0 0,-12 5 2,-3 1 1,-14 5-37,0-1 0,-11 4 5,1 1 1,-2 0-204,2 0 1,-2 0 71,7 0 1,0 0-62,4 0 1,7 5 83,4 0 1,4 1 109,5-1 0,-3 3 0,5 7 0</inkml:trace>
  <inkml:trace contextRef="#ctx0" brushRef="#br0" timeOffset="2831">4689 118 7569,'8'-8'-831,"-1"1"348,-7 7 153,0 7 424,-7 1 0,-1 7 147,-7-1 1,1 8 99,-1 2-227,0-3 1,-4 7-18,-1-3 1,-1 4-75,1 5 0,4-1-1,-4 6 0,4 0 1,1 5 1,-1 1-9,-4-1 1,9 0-19,-4 0 1,4 0-25,-4 0 0,1-2-57,-1-2 1,0 0-124,0-5 1,7-1-89,3-5 1,4-6-111,1-3 405,0-4 0,6-1 0,2 0 0</inkml:trace>
  <inkml:trace contextRef="#ctx0" brushRef="#br0" timeOffset="3081">4748 515 7569,'8'6'-94,"5"3"0,-11 5 30,3 1 0,-4-5 47,-1-1 0,0 3 229,0 8 0,-11-3-133,-4 8 1,-4-5-239,-1 4 0,2 1-31,-6 4 0,6-5 86,-2 1 0,4-7-34,1 2 0,2 1 59,3-2 1,-1 1-163,6-5 0,0-6 241,5 1 0,2-6 0,2 0 0,5 5 0,5-8 0,1 6 0</inkml:trace>
  <inkml:trace contextRef="#ctx0" brushRef="#br0" timeOffset="3712">5042 691 7569,'0'-8'-202,"-2"3"152,-3 10 0,2 2 115,-7 2 1,-1 4 176,-9-3 0,2-2-348,-6 2 0,-1 0 102,-4 5 1,1-6-132,4 1 0,-2 0 55,6 5 1,-3-1-147,8 1 101,-3 0 72,17 6 0,-6-5 16,7 4 1,7-4-2,3-1 0,9-2 105,6-3 1,2 1-89,3-6 0,-1 0 109,1-5 1,-1 0-50,0 0 0,-1 0-24,-3 0 0,1-1 13,-7-4 0,1-4 6,-5-5 0,-1-1 4,1 0 0,-7-1 14,-3-4 0,-3 4 25,-2-3 1,0 2 25,0 2 0,-2 2-104,-3 4 1,-3-4-71,-7 3 1,-4 3 0,-1 2 0,-4-1 23,4 1 1,-6 0-109,2 5 0,1 2 56,-2 3 0,7-2-62,-1 7 0,2-2 31,3 2 1,4 3 50,0-4 1,7 0 25,-2 0 0,8-4-7,2 5 0,11-2 49,-1 2 0,5-2 11,-1-3 0,-1-3 15,7 3 1,-6-2 90,6 2 1,-6-4-83,6 4 0,-6-3 113,6-2 1,-7 0-37,2 0 0,-4 2 40,-1 3 1,-1-4-58,1 4 0,-5 2 13,0-3 1,-7 8-19,2-2 0,-4 3-29,-1 1 1,0 3 10,0 2 1,-1-2-8,-4 2 1,-3 4 17,-7 2 0,5 2-10,0 3 0,1 1-25,-6 3 0,-5-1 19,1 6 1,-7-5-94,1 6 0,-3-6 53,-1 5 1,-7-6-103,-3 1 1,-9-3-69,-1-2 0,-5-1-146,5-3 1,2-9-117,8-6 1,0-7 415,9 2 0,-2-16 0,9-6 0</inkml:trace>
  <inkml:trace contextRef="#ctx0" brushRef="#br0" timeOffset="3923">5042 0 7569,'8'22'987,"-3"2"0,-5 2-1925,-5-1 0,3-4 395,-2-6 0,0-2 261,-1-4 282,4 5 0,-12-6 0,5 6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6:54.3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221 618 6859,'0'8'52,"0"-1"80,0-7-101,0-13 1,2 3-4,3-10 1,-2-3 91,7-1 1,-5-4-38,5-1 0,-2-7-26,2-3 0,1-4-24,-6-1 1,5 2-81,-5 2 1,4 0-140,-4 5 1,0-4 71,-5 5 1,0 6-139,0 8 0,0 4-18,0 1 270,0 7 0,-6 2 0,-2 6 0</inkml:trace>
  <inkml:trace contextRef="#ctx0" brushRef="#br0" timeOffset="388">89 721 7569,'7'23'0,"-6"-2"-808,4-6 122,-3-1 681,4 1 24,2-7 0,7-1-6,0-7 0,0 0 142,-1 0 1,1-2 40,0-3 1,4-1-107,1-4 0,4-3 2,-4 3 1,4 2-31,-4-2 215,6 0-160,-3-4 1,6-1 48,1 0 0,1-4-75,3-1 1,4-6-46,6 1 1,-2-2 7,-3-3 0,4 1-75,-4-1 0,-5 1 48,-4 0 1,-2-1-25,-9 1 1,-1-5 19,-8-1 1,1 6-10,-6 4 0,-1 6-28,-9-6 1,-7 9 1,-12 1 1,-7 1-26,-13 4 1,-10 3 47,0 2 1,-10-1-183,10 1 0,-6-5 54,6 5 1,3-1-187,2 1 1,2 3 98,-2-3 1,3 4-172,-3 1 1,3 0 374,2 0 0,7 0 0,1 0 0</inkml:trace>
  <inkml:trace contextRef="#ctx0" brushRef="#br0" timeOffset="1156">1074 412 7569,'8'0'-359,"5"0"326,-11 0-234,4 0 243,-6 7-162,0-6 161,0 13 0,-1-6 58,-4 6 1,1 1 22,-5 0 1,4 4-37,-5 1 0,2 6-3,-2-1 1,-3-3-12,3 3 1,2-5 1,-2 4 1,7-4-11,-2 4 1,3-6-3,2 2 1,0-4-4,0-1 0,2-1 15,3 1 0,3-7 20,7-3 1,4-3-24,1-2 1,6 0 73,-1 0 0,2-2-81,3-3 1,-1-3 2,1-7 1,-1 1 10,0-1 0,-1 0 0,-3 1 0,1-1 46,-7 0-10,1 1-93,-5-1 73,-7 0-72,-2 7 53,-6 1-23,0 7 10,-6 7 0,4 1 0,-3 7 0,-1-5 3,1-1 1,0 1-1,5 5 0,-5 0 2,0-1 0,0-4-2,5 0 0,0 0 1,0 4 1,0 1 8,0 0 1,2-2 8,3-3 1,-2 1 3,7-6 0,0 5-19,4-5 0,1 0 2,0-5 1,-1 0 30,1 0 1,0-2-25,0-3 1,-1-3-20,1-7 0,0-1 16,-1-4 1,1 4-14,0-4 0,-1 2 2,1-1 0,0 3-4,0-4 1,4 5 3,1 5 0,4-1 4,-4 6 0,4-5-5,-4 5 1,4 0 3,-4 5 0,0 5 28,-6 0 0,-1 7-51,-3-2 0,2 3-2,-7 1 1,-1 6-55,-4-1 0,-11 3-133,-4-3 0,-8-1 211,4 7 0,-7-1 0,3 6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0 7569,'-6'9'-453,"-2"-3"1,-2-6 0,-2 0 543,-4 0 0,0 0 34,-9 0 0,6 0-114,-6 0 0,1 0-92,-6 0 1,-4 0-98,0 0 0,4 0 178,6 0 0,-1 7 0,-4 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02.51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1206 7569,'8'-10'-590,"-3"1"414,-3 5 1,2-9 107,1 4 1,0-5 118,-5 0 0,5 2 112,0-2-129,0 2 1,0-11-13,0 4 0,6-4 18,-1-7 1,-2 1-89,2 0 0,-5-1 51,5 1 1,-5-1-76,4 1 0,-5 0 92,1-1 0,-2 1-150,2-1 0,-4 3-3,4 2 1,-3-1-171,-2 6 267,0 1 0,0 9 36,0 0 0,-7 7 0,-1-3 0</inkml:trace>
  <inkml:trace contextRef="#ctx0" brushRef="#br0" timeOffset="425">60 912 7569,'0'-8'-233,"6"2"0,-3 6 33,7 0 1,-5-7 130,5-3 1,0 2-2,4-2 0,1 0 101,0-4-9,0-1 1,6 0 56,3 1 0,-1-3-45,2-2 1,4 2 7,5-2 0,6-4-27,-6-2 1,5-1 75,-5 2 1,1-2-43,-6 6 0,-1-4-41,-4 4 0,-2 0 24,-8 6 1,-6-1-5,-3 0 1,-3 1-81,-2-1 0,-7 5 80,-2 0 1,-6 2-116,-5-2 1,-4-1 59,-10 6 0,-2-5-70,-4 5 0,-2-1 49,3 1 0,1 3-141,-1-3 0,1 5 189,-1 5 0,3 3 0,7 7 0</inkml:trace>
  <inkml:trace contextRef="#ctx0" brushRef="#br0" timeOffset="1279">163 1574 7569,'0'8'-1278,"0"-2"1286,0-6-7,6 0 17,-4 0 1,6-1-17,-3-4 1,-2 2 104,7-7 1,-2 5-61,2-5 1,3 0 29,-3-4 0,3-1-50,1 0 0,1-1 53,0-4 0,0 4-73,-1-4 0,3-2-3,2-3 0,-2 2-50,2-1 0,2 6 75,-1-2 1,1-1-87,-1 1 0,-4 6 70,4 4 24,3 6-40,-1-2 34,1 6 0,-3 6-10,-10 4 0,-4 5 5,-6 5 1,0 1-49,0 3 0,-1 4 38,-4-3 1,1 2-45,-5 3 1,4-2 36,-5-4 1,5 2-49,-5-6 1,7-1 32,-2-4 0,3 0-2,2-1 0,0-4-3,0 0 6,0-7-69,0 4 69,7-7 0,-4-7-86,7-2 0,-2 0 72,2 0 0,3-1-14,-3-5 1,1 0 8,-1 1 1,3-1 22,-3 0 1,1 1-1,-1-1 0,2 5 6,-7 0 1,4 5-2,-4-4 1,2 5-18,-2-1 98,-4 4 1,6 2-48,-7 4 1,0-1-19,0 5 1,5 1-1,0 5-8,0 0 0,-5-1-10,0 1 1,0-5-3,0 0 1,1-2-154,4 2 1,-3 3-42,3-4 194,-4 4 0,6 2 0,1 0 0</inkml:trace>
  <inkml:trace contextRef="#ctx0" brushRef="#br0" timeOffset="1751">1280 1559 7569,'8'0'-370,"-2"0"0,-4 0 471,3 0-67,-3 0 69,4 0-205,-6-6 69,0-3 0,5-10 18,0-1 1,5 1 9,-5 4 0,-1-5-8,-4 1 0,5-7-92,0 1 0,0 2 54,-5-1 0,0 1-58,0-2 0,0 4 54,0 6 0,0 1 55,0-1 0,7 0 0,1 1 0</inkml:trace>
  <inkml:trace contextRef="#ctx0" brushRef="#br0" timeOffset="2000">1427 1383 7569,'8'8'-239,"-2"5"238,-6-3 1,-1-4-322,-4-1 156,3 3 129,-11-6 0,10 4 63,-7-6-129,0 0 0,-4 0 110,-1 0 1,5 0 14,0 0 1,0 0-3,-4 0 1,-3 0-79,-2 0 1,1 0 25,-7 0 0,3 0-27,-3 0 1,-3 0-122,4 0 0,3 0 180,1 0 0,4 7 0,1 1 0</inkml:trace>
  <inkml:trace contextRef="#ctx0" brushRef="#br0" timeOffset="2341">1677 1574 7569,'14'-7'-542,"-6"6"0,1-6 681,-5 7 0,-2-2-135,3-2 0,-3-5-100,-2-5-1,0-1 54,0 0 49,0 1 1,0-8-28,0-2 0,5 1-6,-1-2 1,1 3-78,-5-3 0,2-3 61,3 4 0,-3 1-108,2-2 1,0 7 150,1-1 0,3-4 0,6 0 0</inkml:trace>
  <inkml:trace contextRef="#ctx0" brushRef="#br0" timeOffset="2675">2559 1045 7569,'0'9'-628,"0"1"1,-2-5 621,-3 5 1,-3-5 1,-7 5 1,-4-6 13,-1 6 0,-5-5-43,6 5 0,-7-7 7,1 2 1,2-3-2,-1-2 1,6 0 4,-2 0 1,4 0-14,1 0 0,1 0 0,-1 0 0,0-2 35,0-3 0,1 4 0,-1-6 0</inkml:trace>
  <inkml:trace contextRef="#ctx0" brushRef="#br0" timeOffset="2903">2456 839 7569,'22'0'-172,"-7"1"-256,-10 4 241,-3 3 172,-9 7 1,-1-5-137,-7 0 0,-6-7 110,-3 2 0,1-2-53,-2 2 1,1-3 38,-6 3 1,6-4-7,-1-1 1,7 0 20,-1 0 1,-2 0-7,1 0 1,2-1 45,8-4 0,-3 3 0,5-11 0,-7 5 0</inkml:trace>
  <inkml:trace contextRef="#ctx0" brushRef="#br0" timeOffset="3545">3235 633 7569,'8'7'-299,"-2"-4"-20,-6 7 0,-1-1 97,-4 6 209,-3 0 0,-7-2-11,0-3 19,1 3 1,-1-12-6,0 4 0,5-3 8,1-2 0,4-2-6,-5-3 29,7-3 0,-4-7-19,7 1 1,0-1 1,0 0 1,0 1-1,0-1 0,0 5-13,0 0 0,2 2 4,3-2 1,-2-1-3,7 6 0,-5 0 5,4 5 1,-4 0-10,5 0 7,0 0 1,3 7-2,-3 3 1,-2 3 107,-3 1 1,-4 8-99,4 2 1,-5 4 98,-5 1 0,-3 1-30,-6-1 0,-1 5-25,0 1 1,-6 4 1,-4-5 0,-2 2 1,-3-2 0,3-3-51,2 4 0,-1 1 48,6-2 0,1-5-70,4-4 1,5-7 73,0 1 65,7-2-67,-3-3-54,6-5 0,1-3-3,4-6-71,3 0 1,12 0 45,-1 0 1,3-5-11,-3 0 1,4-6-102,7 1 0,-6-1 66,1 1 1,-6-2-122,6 7 0,-7-4-20,1 4 217,4-7 0,-7 11 0,6-6 0</inkml:trace>
  <inkml:trace contextRef="#ctx0" brushRef="#br0" timeOffset="4289">3602 545 7569,'15'0'-885,"-7"0"813,-1 0 0,-6 0 138,4 0-31,-3 0-70,4 0 1,-1-7 26,0-3 0,6-3-5,-1-1 1,-2-1 10,2 0 0,0-4 10,5-1 1,-1-4-26,1 4 1,-5-1 13,0 1 1,0 4 8,4-4 1,-4 4-8,0 1 1,-2 1 1,2-1 1,1 5-12,-6 0-2,7 7 35,-4-4 1,2 7-22,-1 0 28,-5 0 1,2 7-28,-6 3 1,0 4-2,0 6 0,0-2-1,0 7 0,-2-6 1,-2 6 1,2-7 8,-3 1-3,3-2 103,2-3-96,0 1-82,0-7 76,0-1 0,5-9-65,0-3 1,5 2 33,-5-7 0,1 2-35,-1-2 1,2-3 42,3 3 1,3 2-8,-3-2 0,-2 5-32,2-4 1,-1 4 26,6-5 0,0 7 10,-1-2 0,6-2-33,0 2 57,-1 0 1,-4 5 20,0 0 0,-6 0 5,1 0 0,-5 0-20,5 0 0,-7 7 7,2 3 1,-3 3-12,-2 1 0,0-4-2,0 0 1,5 0-84,0 5 1,-1-6 80,-4 1-195,7 0 189,1 5 0,7-1 0,0 1 0</inkml:trace>
  <inkml:trace contextRef="#ctx0" brushRef="#br0" timeOffset="4749">4602 427 7569,'14'0'0,"-5"0"0,-3-1-546,-6-4 386,0 3 1,5-6-70,0 3 146,0-3 0,-5-7-6,0 0 0,0 1 80,0-1 0,0-5-15,0 1 1,5-2 10,0 1 1,-1 2-61,-4-6 1,0 6 23,0-2 49,7-3 0,-5 7 0,4-5 0</inkml:trace>
  <inkml:trace contextRef="#ctx0" brushRef="#br0" timeOffset="5009">4705 310 7212,'8'0'-817,"-2"6"741,-6-4 0,-1 3 85,-4-10 1,1 3-29,-5-3 1,-1-1 22,-5 1 1,5 0-14,1 5 1,-1-5-11,-5 0 0,0 0-3,1 5 1,-6 0-78,0 0 0,1 2 99,4 3 0,-6 3 0,-2 7 0</inkml:trace>
  <inkml:trace contextRef="#ctx0" brushRef="#br0" timeOffset="5486">4866 442 7569,'15'-15'0,"0"5"-945,-1 1 665,-5 5 0,-3-9 243,-6 3 98,7-3 0,-6-1-38,4-1 0,-3-5-75,-2 1 1,0-12-27,0 1 1,0-4 24,0 0 0,0-4 53,0-6 0,0 0 0,0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19.60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0 486 7569,'8'0'-1429,"-1"0"1183,-7 0 317,0-7 0,0-1 111,0-7 0,0-1 4,0-4-64,6-2-150,-4-8 1,6 1-27,-3-1 26,-3-5-37,4 3 0,-1-8-85,0 5 0,5-4 94,-5 5 0,0 4 56,-5 6 0,6 6 0,2-3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20.2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515 1 6792,'8'0'79,"-1"6"0,-9-4 96,-3 3 1,-3 1-117,-6-1 1,-8 2 3,-2-3 0,-4 3-111,-1 3 107,-1 3-15,1-11 1,-7 4-265,-3-6 124,3 0-67,-7 0 1,12 0-94,-3 0 1,3-6 255,2-4 0,-1-3 0,1-2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20.5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0 7569,'8'0'-342,"-1"7"1,-9-4 468,-3 7-13,-9 0-62,-3-2 0,-12 3 113,0-6 4,-1 0-187,-6 2 0,5-6-62,-3 4 0,1-3 97,-6-2-17,6 0 0,-9 0 0,4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18.9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118 456 7338,'8'0'-251,"-1"0"0,-7-2 388,0-3-100,0-3-9,0 0 0,0-10 90,0 3-79,0-3-9,0-3 0,1-2-13,4-6 24,-3 6-63,4-11 1,-6 14-113,0-9 1,0 3 67,0-4 0,0 2-163,0 4 0,0 1-201,0 4 430,0 2 0,7-4 0,1 6 0</inkml:trace>
  <inkml:trace contextRef="#ctx0" brushRef="#br0" timeOffset="241">280 191 6666,'-15'9'280,"0"-5"0,-1-2-262,-4-2 0,2 0-41,-6 0 1,4-5-72,-4 0 0,1-1-315,-2 1 409,-2 3 0,4-11 0,-7 5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16.9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0 735 7497,'8'0'87,"-1"0"0,-2-6-7,0-4 1,1-3-4,-1-2 0,-2-1 22,7-4 1,-5-1-17,5-4 1,-2-4-71,2 0 1,3-1 32,-3-4 1,-2-2-180,2 2 128,0-7 1,-1 8-198,1-6 110,-7 6 1,9-1-50,-7 10 0,0-3-128,-5 8 1,1-1-136,4 6 237,-3-1-129,4 7 296,-6 1 0,-6 7 0,-2 0 0</inkml:trace>
  <inkml:trace contextRef="#ctx0" brushRef="#br0" timeOffset="616">162 353 7569,'10'13'-161,"0"-3"-64,-7 3 0,5-6 285,-3 2-99,-3 4-19,4-11 383,1 5-133,-6-7-37,6 0-145,-1 0 20,2 0 0,6-7-1,-5-3 1,4-1 7,-3 1 1,-2-3 48,2 3 1,0-3 48,5-2-122,-1 7 14,8-5 0,-4 5 89,6-7-52,1 1-76,4-1 0,5 0 11,1 0 0,4 1 93,-5-1 1,-1 0-3,-9 1 1,2 4 85,-6 0-131,0 0 31,-12 2 23,5-5-42,-12 5-15,6 0 0,-9-5-45,-3 3 83,-3 3-34,-13-6 0,-2 7 17,-6-4 1,-7-2-72,-3 8 0,-4-3-123,-1 2 1,2 4-27,2-4 0,0 1-181,5-1 0,-1 4-600,2-4 442,3 3 283,-5 2 1,8 0 212,4 0 0,3 0 0,6 0 0</inkml:trace>
  <inkml:trace contextRef="#ctx0" brushRef="#br0" timeOffset="1606">794 970 7329,'8'0'-126,"5"0"0,-6-1 156,3-4 0,-2 2 5,-3-7 0,-2 0 130,7-5-129,-7 1 5,10-1 1,-6 0 11,2 1 0,4-6-22,-3 0 0,-2 1 9,2 4 0,-2-1-52,2-4 0,3 9-32,-3-4-29,3 4 99,2-4-16,-1 7 0,-4 1 85,0 7-76,-7 0 14,10 0 1,-9 0 49,5 0-83,-5 7 1,2 1 4,-6 7 1,0-1 9,0 1 0,0 5-2,0-1 0,0 1-58,0-6 64,0 8-9,0-6 0,-5 5-51,0-6 53,1 0-47,4-7 4,0 5-17,0-5-4,0 0-65,0-1-18,0-7 79,6 0 35,-4 0 0,9-2-35,-6-3 30,7 4 0,-9-11 26,7 7 1,-2-1 90,2 1 1,3 3-71,-4-3 0,0 2 11,0-2 0,1 3-5,5-2 0,0 2 8,-1 2 1,1 0-50,0 0 28,-7 0-5,11 0 0,-14 0 8,10 0-2,-4 0 16,-2 0 1,2 2 37,-6 2-39,6 5 1,-4 5 5,3 1 0,1-5-34,-6 0 0,7-1 0,-4 4-92,6-3-15,-5 3 112,4-11 1,-10 9-334,7-6 142,-1 7 17,0-11 1,4 6-54,-4-7 1,0 5 54,0 0 165,-5 0 0,15 1 0,-2 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21.2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530 735 6656,'0'-8'289,"0"-7"-278,0 0 1,0-1-6,0-8 1,1 4-1,4-4 0,-3-1-29,3-4 1,1-2-6,-1-4 0,5 3-155,-5-8 186,6 1 1,-7-3-67,5 3 1,-4 3-20,5 6 1,-7 1-114,2-1 0,-3 6 1,-2-1 152,0 14 42,0-9 0,6 12 0,3-6 0</inkml:trace>
  <inkml:trace contextRef="#ctx0" brushRef="#br0" timeOffset="578">589 412 7569,'8'0'-1017,"-2"0"1418,-6 0-322,7 0-33,-6 0 645,6 0-517,-1 0-123,3-7 1,4 4 1,-3-7 0,3 7 31,-4-2-21,4-3-17,2 6 0,0-9 48,0 6-38,-1-7-18,1 4 1,5-2 13,-1 1 1,2-1-23,-1-5 0,-2 0-13,6 1 1,-1-6-27,2 0 1,1-1-4,-6 2 0,-1 2-116,-4-2 149,-7 2-6,5 3 0,-11-1-113,3 0 101,-4 1-31,-1 5 1,-6-4-9,-4 4 1,-8 2-20,-2 2 0,-6-1-9,2 1 0,-4-2-16,-1 2 0,-1 4-109,1-4 1,-1 3-335,1 2 255,0 0 102,6 0 1,-3 0-361,6 0 526,0 0 0,6 0 0,-1 7 0,0 1 0</inkml:trace>
  <inkml:trace contextRef="#ctx0" brushRef="#br0" timeOffset="1444">897 1088 7569,'8'8'-285,"5"5"-355,-11-11 508,11 4 261,-5-6 1,2 0-157,0 0 57,-7 0-5,10 0 1,-9 0 76,5 0-71,1-6-29,-2-2 1,4-7 9,-7 0 1,6 0-1,-1 1 0,3-3 1,2-2 0,-1 1-20,1-7 1,0 7-17,-1-1 1,1 1-35,0-2 69,0 4 0,-1-5 1,1 11 70,0 0-75,-1 7 91,-6-10 28,6 11-105,-6-4 1,0 7 3,-3 4 1,-2 3-10,2 7 0,-3 0-3,2-1 0,-2 3-100,-2 2-9,0 4 107,0 7 0,0-3-130,0-2 125,0 3-15,0-12 1,0 10 0,0-6 0,0-1 8,0-4 1,0-5 18,0 0-14,0-1 0,0-1 0,2 4-57,3-7 58,-4 0-3,6-5-174,-1-7-15,-4 6 168,11-13 1,-10 8-16,7-4 1,-2-3 27,2 3 0,3-1-1,-3 1 0,3-1 23,2 6 0,-1-5 11,1 5 1,1-5 72,4 5 19,-4 0-116,12 5 1,-12 0 82,4 0-54,3 0-25,-7 0 1,10 2 10,-6 3 1,1-3-40,-1 2 1,-4 5-88,4 0 1,-9 0 127,-1 0-22,-7 1 0,10 11 0,-5 2 0</inkml:trace>
  <inkml:trace contextRef="#ctx0" brushRef="#br0" timeOffset="4181">236 176 6274,'0'9'-321,"0"-3"368,0 1-45,0-6 95,6 6 27,-4-7-76,4 0 3,-6 6 28,0-4 186,0 5-239,-6-7 1,3 0 78,-7 0-65,7 0 14,-10 0-13,4 6 1,-5-4-36,-1 3 0,5-4-6,0-1 0,5-1-5,-4-4 1,5 1-13,0-5 1,2 4-67,2-5 91,-7 7 6,6-10 7,-6 4-21,7-5 12,0-1 1,0 5-1,0 0 1,5 6 22,0-6-15,0 7 0,-3-4 75,2 7 2,-2 0-13,11 0-62,-5 0 26,0 0-96,6 0 71,-6 0-30,6 0 0,-4 0 3,0 0 1,-5 7 9,5 2 0,-2-1-7,2 2 1,-2-2 19,-3 2 1,-4 3 0,4-3 0,-3 8 74,-2 2-83,0-1 0,0-4 0,0 5 151,0-1-144,-7 7 48,-1-3 1,-2 2 13,1-1 1,-3-1-31,-7 2 1,2 2 1,-2-2 1,2-2-8,3 1 0,-1-4-9,0 4 1,-4-6-169,-1 2 172,0 3-6,12-7 1,-5 5-176,3-6 170,4 6-41,-7-4 7,11 4 0,-4-7 76,6 1 7,0-7 55,0 5 23,0-11-89,0 11-23,0-11 24,0 4-81,6-6 61,-4 0-62,11 0 0,-10 0 8,7 0 1,0-1-3,4-4 0,1 1-11,0-5 0,-1 4-6,1-5 0,6 0-10,4-5 1,-4 6-124,-1-1-7,-4 7 142,-1-10-168,-1 11 151,-5-5-269,4 7-391,-12 0 700,6 0 0,-7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26.6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648 89 6655,'8'2'-75,"-3"3"290,-4-4 241,-1 6-400,-6-7 25,4 0 0,-11 0 89,3 0-106,-3 0-37,-8 0 1,-2 0 20,-6 0 0,-2 0-8,-4 0 0,1 0-14,-10 0 0,8-2-33,-8-3 0,5 2-94,-1-7 0,0 5-370,5-5 256,1 1 18,5 0 0,6-2-124,3 6 1,4-5 320,1 5 0,0-6 0,1 3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26.8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1 7062,'0'10'-66,"0"-1"83,-6-5-2,-3 9 0,-5-10 155,-1 7 0,-8-5-59,-6 4 1,-7-4-24,-8 5 0,-2-7-86,-3 2 1,8-3-104,-3-2 0,5 0-44,0 0 1,4-2 144,11-3 0,-4-3 0,5-6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29.5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250 163 6757,'0'9'-350,"0"1"325,0-6 109,0 9 250,0-12-296,0 6-91,-6-7 68,4 0 12,-11 0 82,5 0-93,-7 0 2,0-7 0,1 4 56,-1-7-53,0 7-15,1-10 0,-1 10-1,0-7 1,2 0-3,3-5 0,-1 5-8,6 1 1,-5-1-15,5-5 0,0 5-10,5 1 1,2 0-20,3 0 52,3-4 1,7 4 1,6 0 3,4-1 0,2 7 33,3-2 1,-1 3 7,0 2 1,6 0-27,-1 0 1,-5 2 6,-4 3 1,-2 3 171,1 6-6,-2 1-161,-8 0 0,-6 1 185,-3 4-174,-3 3-6,-2 6 0,0 0 18,0 1 0,-8 1-31,-7 3 1,-1-1-6,-9 6 1,1-6 18,-6 1 1,-4 2-12,0-2 1,-1-1-83,6-9-16,-7 4 76,12-12 0,-11 11-93,11-8-16,3 1 65,-1-6 1,8-4-197,-1 0 209,7 0 0,1 0-44,7-1 27,0-5 0,7 4 0,3-3 0,4-4-181,6 4 0,9-3 189,2-2 0,13-5-252,1 0 225,-1-6-81,6 3 0,-12-2 139,-4 0 0,4 0 0,-1-5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3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1 7369,'-12'5'-66,"-2"0"1,2 4-1,-7-4 68,2-2 0,-4-1-80,-3-2 1,-4 0 72,-2 0 1,1 0-542,0 0 239,-1 0 307,7 0 0,-4 0 0,4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30.1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103 794 7425,'-8'0'-115,"-5"-1"130,3-4 1,2 2-44,-2-7 1,5-2 42,-5-7 53,7 2-18,-10-10 1,11 4-91,-2-7-19,-5 1 57,8 0 0,-6-4 2,7-6 0,2 4-12,3-9 0,-2 3-124,7-3 0,-5 0 80,5 0 1,-1 7-136,6 2 0,0-1-69,-1 2 27,1 6 191,6 1 42,-4 10 0,17-11 0,-3 6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30.8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89 7569,'0'15'-1046,"0"-1"956,0 1 0,-5-5 234,0 0 0,-6-1-92,1 6 0,-3-5 208,-2 0-371,0-7 144,1 10-7,-1-11 1,0 4-177,0-6 174,7-6-40,-5 4 1,12-11 3,-4 3 0,-2-3-26,2-2 0,0 1-23,5-1 0,0-1 12,0-4 17,7 4 0,-1-6 82,4 8-68,3 6 4,-11-5 1,11 11 126,-3-3 11,3 3-68,2-4 0,4 4 66,1-3-59,-1 4 0,-4 2 72,0 4-74,-7 3 0,3 7 4,-6 0 1,-1 6-74,-9 3 0,-4 4 58,-5 2 0,-1-1-54,0 0 1,1 1 18,-1-1 0,-5 1-2,1-1 0,-1 0-21,5 1 1,1-6-5,-1 1 1,5-7 15,0 1 0,2-7 2,-1-2 0,0-5-119,4 4 122,4-5-4,-6 2-42,7-6 39,0 7-43,0-6 0,2 6-45,3-7 42,3 0 0,7 0-64,-1 0 1,3-5 24,2 0 1,-1-5-112,7 5 1,-7-4-18,1 4 20,4-7 191,0 11 0,6-12 0,1 4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31.5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1 382 6918,'8'-6'2,"0"-2"27,-3-7 1,-2 0-16,7 0 1,-5 1-56,5-1-20,-7 0 95,10 1 0,-5-1-160,7 0 161,0-6-57,-1 5 1,-2-6 27,2 8 0,-2-1-13,7 0 1,-2 1-11,-3-1 20,1 7 0,0 0-2,0 3 1,-6 3 159,1-3-149,0 4-5,-2 7 1,-1-3 47,-7 7-41,0 0-10,0 5 0,0 1 2,0 4 1,0-4-3,0 4 1,-5-2-1,0 1 0,-5-3 15,5 4-16,0-4 1,5-1-6,0 0 2,0-7 1,0 0 3,0-3-24,0-3-76,0 4 39,7-6 0,1-5 22,7 0 1,-6-6-12,1 1 0,0-1 36,5 1 1,-5-2-4,-1 8 0,1-6 63,5 5-72,0 0 7,-1 5 0,1-5 78,0 0-73,-1 0 52,-6 5 1,6 0 14,-5 0 0,4 5-4,2 0 0,-5 5 8,0-5 1,-5 5-34,4-6 1,-5 8 3,1-2 0,1-2-101,-1 2 92,0-7 16,1 10-300,-4-11 122,5 11-21,-1-12 160,-4 6 0,11-1 0,-5 3 0</inkml:trace>
  <inkml:trace contextRef="#ctx0" brushRef="#br0" timeOffset="403">912 1117 7569,'15'5'0,"-1"0"-90,-5 6 0,4-9-53,-4 3 1,0-3 134,0-2 0,1-2-33,5-3 1,4-5 71,1-9 1,0 1-10,-6-7 1,6-4 162,0-5-114,6-14-18,-10 9 1,10-20 48,-6 0-677,-1-6 593,-4-15 0,-2-2-56,-3-6 1,-4 8-32,-6 7 0,-6 6-133,-4 8 1,-9 2 201,-6 3 0,-3 3 0,-1 7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32.9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0 7569,'1'8'-723,"4"-3"360,-3-3 88,4 4 178,-6-4 675,0 5-542,-6-1-1,3-4 23,-7 3 1,0-4 5,-5-1 0,1 2 9,-1 3 1,-1-4-25,-4 4 1,2-3-173,-7-2 175,1 0-64,1 0 1,-5 0-73,4 0 1,1-2 70,-2-3 0,6 4-92,-6-4 1,7-2 7,-1 2 0,2-4-135,3 4 0,1-2 232,3 2 0,-3 4 0,5-6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33.2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59 6728,'-8'0'193,"-5"0"1,0 0-150,-7 0 1,-4 0-47,4 0 0,-5 0-90,6 0 0,-7 0-193,1 0 136,4 0 74,0-6 1,1-1-116,1-2-35,-1-4 225,12 11 0,-5-11 0,5 5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34.3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324 177 7496,'0'10'9,"0"0"-173,0-7 1,-7 9 52,-3-7 27,4-1 141,-7 3 0,5-5-121,-7 3 0,5-4 28,0-1 1,0 0 31,-4 0 1,-1 0 19,0 0-35,1 0 1,-1-5 26,0 0 0,5-6-13,1 1 0,5-3-56,0-2 72,2 1-6,2-1 1,0 0-124,0 1 121,6-1-10,-4 0 0,11 0 0,-3 1 0,3-1 30,2 0 0,4 6 1,1-1 1,1 7 14,-1-2 0,1 3 9,3 2 0,-2 0 100,-8 0-118,1 7-11,0 1 1,-7 8 151,-3 4 3,-4 2-125,-1 8 0,-1-1 21,-4 1 1,-10-1-44,-9 0 0,1 3 0,-2 2 0,3-3-26,-3 3 0,-3-3-14,4-1 1,-2-3-112,1-2 148,-3 3-11,12-12 1,-7 10-53,4-6 39,9-1-34,-10-4-14,12 0 22,0-1-5,1 1 15,7 0 1,0-5-2,0-1 0,2-4-29,3 5 38,3-7 0,13 4 0,-3-7-103,7 0 99,6 0-43,6 0 0,2 0-5,1 0 0,-3-2-33,2-3 1,2 2-133,-6-7 1,-1 5 42,-5-4 182,1-1 0,-1-5 0,0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35.0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1 500 7349,'0'-8'-266,"0"-5"1,5 5 258,0-7 99,6 0-88,-9 0 0,11-6-93,-3-3 1,3-2 78,1 1 0,1-3-12,0 4 0,-1-2-4,1 1 0,0-1 30,0 6 1,-1-4-30,1 4 1,0 2 29,-1 9 1,1-3-27,0 7 19,-7 0 35,5 5 1,-11 2 2,2 3 1,-2 0-34,-2 10 1,0-4 2,0 9 1,-5 1 12,0-2 2,-6 8-12,9-11 0,-9 5 36,6-6-32,0 6-16,5-11 0,0 9 2,0-9 0,0-2-2,0 2-8,0-7-11,0 4-9,7-7-41,1 0 27,6-7 1,1-1 20,0-6 14,0-1-4,-7 7 0,5-5 9,-3 3-9,-4 3 21,7-6-4,-5 12 1,7-11-15,0 7 1,-6 0 9,1 5 0,0 0 38,5 0 0,-1 0-5,1 0 0,0 0 7,0 0-36,-1 0 4,-6 7 0,6-4 91,-5 7-88,4-7 6,2 10 9,0-5-14,-7 7 0,5-5-12,-3 0 1,-4 0-12,-1 4-97,3 1-150,-6 0 259,11-1 0,-11 1 0,4 0 0</inkml:trace>
  <inkml:trace contextRef="#ctx0" brushRef="#br0" timeOffset="387">1177 382 7569,'0'15'-89,"0"0"5,0-1-226,0 1 227,0 0 23,0-7 74,0-1 90,0-7-177,0-13 134,6 3-71,-4-18 1,4 7 8,-6-4 1,2-3-7,3 4 1,-3-4-44,3-1 0,-2-6-55,2 1-64,-4 0 64,6 4 0,-7 3-148,0 2 1,6-3 252,-4 12 0,5-5 0,-7 6 0</inkml:trace>
  <inkml:trace contextRef="#ctx0" brushRef="#br0" timeOffset="624">1353 235 7569,'2'9'-400,"3"-5"226,-4-2 47,6 5 197,-7-6 1,-7 6-6,-2-7 1,-5 0 5,0 0 0,-7 0-139,-4 0-41,-3 0 142,-8 0 1,5 0-319,-3 0 140,3 0 28,-5 0 1,8-5-161,-6 0 277,13-6 0,-14 2 0,13-5 0</inkml:trace>
  <inkml:trace contextRef="#ctx0" brushRef="#br0" timeOffset="937">1574 368 7569,'8'-2'-300,"-3"-3"151,-4-3 48,-1-7 1,2-1 64,3-4 0,-4-4-55,4-10 1,2-6 90,-2-9 0,6-9 0,-3-9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41.0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927 882 5905,'8'0'78,"-2"0"-28,-6 0 55,0 7-80,0-6 41,0 6 1,0-19-40,0-2 1,2-4-8,3 3 0,-4-1-1,4-4 1,2-3-6,-2-6 0,5-1 8,-6 1 1,8-2-1,-2-3 0,-2 3-3,2-4 0,-5 4 0,4 2 1,-4 0 7,5-1-51,-7 1 37,10-1 0,-11 6 33,3-1 0,-2 6-28,2-6 0,-3 6 4,3-6-3,-4 7-5,-1-3 1,0 6 1,0 1 1,0-1-7,0 0 1,0 5-1,0 1 0,0 4 17,0-5-66,0 7 63,0-4 29,0 1-39,0 4-7,0-5 0,-5 6 32,0-4 1,1 2 30,4-7-33,-7 7 0,-1-6-2,-7 4-13,0 4-3,1-6 1,-3 2 5,-2 0 1,1 1-2,-7 4 0,-4 0 1,-5 0 1,-7 6 11,2 4-61,-4 3 42,-1 2 1,5-2-22,0-3 1,4 1-6,-4-6 1,7 0 12,-3-5 1,4 0-3,2 0 0,-2 0-62,-4 0 68,4 0-8,-4-7 1,0 1-116,1-4 115,0-3-25,4 5 0,2-2-2,4 0 0,-2 5-28,6-5 25,1 1 0,6-1 13,3 0 2,-3 7 161,11-4-168,-4 7 343,6 0 0,6 5-316,4 0 0,-4 6-13,-1-1 0,2-2-58,-2 2 0,0 0 48,-5 5 1,5-1-170,-1 1 169,1 0 8,-5 6 1,0 0-12,0 4 1,5 3 14,0-4 0,0 4 0,-5 1 1,0 2-26,0 4 87,0-4-66,0 11 1,0-4 67,0 6-61,-6-7 35,4 6 1,-5-7 6,7 3 0,-5 2-35,1-7 1,-1 0 3,5-4 1,-7-6-4,-3 1 0,4-7 1,1 1 0,3-7-41,2-3-21,0-5 26,0 9 31,7-12-10,-6 6-8,12-7 11,-4 0 0,0 0-1,1 0 1,0 0 0,5 0 3,-1 0 0,6-2 1,0-3 1,1 4 25,-2-4 1,-1 3 1,7 2 0,-5 0 105,4 0 0,-6 0-118,3 7 1,-6-4 20,0 7 1,-1-5-31,1 5 1,-5-6-4,0 6 1,-2-5-3,2 5 1,3-7-7,-4 2 0,5 2 3,0-2 0,3-1-13,2-4 0,-1 0-65,7 0 1,-1-6 69,6-4 0,1-3-48,3-2 1,-1 1 41,6-1 1,-7 0 1,3 1 0,-1-1 13,-5 0 1,2 5 2,-11 1 0,3 4 0,-8-5 1,3 7 5,-9-2 0,4 3-30,2 2 1,-5 0 17,0 0-248,-7 0-899,3 0 1152,-19 0 0,4 0 0,-13 0 0</inkml:trace>
  <inkml:trace contextRef="#ctx0" brushRef="#br0" timeOffset="3066">971 426 7569,'0'9'0,"0"4"-206,0-3 1,0-2-264,0 1 0,0 1 345,0 5 0,0 0 240,0-1 1,0 1-61,0 0 0,-5 6 12,0 3 0,-7-1 152,3 2-182,-11-1-10,4 6 1,-10-2 27,6-4 0,-6 2-35,1-6 0,3 4 3,-3-4 1,1-1-6,-6-4 1,6-5-73,-1 0 0,7-5 38,-1 4 0,2-5-226,3 1 37,-1-4 183,0-1 7,7 0 0,1-1 13,7-4 1,0-3-29,0-7 1,7 0 30,3 0 1,3-4 27,2-1 0,-1-1 11,1 1 1,1-2 0,4-8 1,-4 4 14,4-3 1,1 7 106,-1-7-146,6 3-1,-10-4 1,5 6 13,-6-1 1,1 8 1,4-3 0,-5 4-57,-1 1 50,1 7-6,-13-5 0,6 11 29,-3-3-62,-4-3-2,6 6-123,-7-4 144,0 6 1,-5 1-39,0 4 34,-6-3 12,2 11 0,-10-5 2,-1 7 1,-3 4 6,-1 1 0,4 6 5,-9-1 0,3 7-14,-4 3 1,1 4 5,0-5 1,-1 2-34,1-2 25,-1-3 1,8 5 0,-5-8-51,8-3 49,-7-4-18,9-6 0,-4-1-37,6 1 0,1-5 6,-1 0 0,5-7-47,0 2 76,7-4 4,-3-7 0,7-4 26,4-10-32,3 4-1,7-12-1,0 10 199,-1-6-185,1-1 26,0-4 1,0-5 6,-1-1 1,6-5-13,-1 0 1,3 3-2,-3-2 1,4-1-21,7-4 0,-1 2-2,0 3 1,-4 3 37,-1 6-25,1 1-5,4 6 1,-6-3 71,-3 6-71,-4 7 73,-8 0 140,5 12-199,-11-6 8,4 7-26,-6 0 0,-11 7-69,-4 2 0,-8 6 74,4 5 1,-9-2 3,-1 6 0,3 1-29,-9 4 1,7 0 13,-6 1 0,3-1-5,2 1 0,-1 4-5,1 0 0,-2 5 7,-3-4 0,1 4-17,-6-5 1,6-1-8,-1-9 0,3-2-80,1-8 93,7 1 5,2-7 0,11 4-66,1-8 61,5 1 24,-2-5 0,6-1-7,0-4 1,8 0 25,7-10 0,1 2 12,9-11 1,-1-1-11,5-4 1,-1-1 5,-3 1 1,2 4 10,-2 1 0,-2 1-22,1-1 1,-6 2-1,2 8 1,-5-1 7,-6 0 16,4 7-34,-4-5 1,0 10 32,1-7 8,-7 7-78,4-4 0,-7 6-33,0-4-58,0 3-16,0-5 55,0 1 68,-7 4 1,6-4 1,-7 6-2,3 0 1,2 0-3,-7 0 13,0 0 0,-5 1 13,1 4-29,-1 3 15,-6 7 0,4 0 34,-2 0-40,-4 6 6,6-5 0,-5 5-1,2-6 0,4 0-2,-4-1 1,9 0-1,1-5 0,5-1-70,-5-3-8,7-3 71,-4 5-4,7-7 61,0-7-62,0-1 0,5-7 54,0 0 1,7 1-30,-3-1 0,4-1 5,2-4 1,5 2-10,-1-6 0,3 4 5,-3-4 0,-3 1-12,4-2 1,-4-1-7,-1 6 1,0-1 28,0 2-22,-7 9 1,0-10 1,-3 10 49,-4 4-47,6-1 34,-7 7 1,-7 7-19,-2 3 1,-4 0-3,-2 4 0,-5-2-57,1 7 44,-8-2-3,5-3 0,-3 1-184,1 0 181,-1-7-26,-4 5 1,6-7-8,3 4 1,-1 2-16,1-7 0,1-1-18,4-4 0,5 0-11,1 0-22,-1 0-17,2 0-24,-5 0 20,11 0 176,-5 0 1,19-1 263,2-4 0,4-2-153,-3-2-147,6-4 2,-4 4 0,10-5-170,-2-1 158,3 7 0,-4-5 0,1 5-78,1-1 62,-5 3 0,5 1 1,-6 0-11,-2 2 0,3 1 79,-1 2-27,-1 0 0,-4 0-13,0 0 0,-6 0 7,1 0 0,-5 0 119,5 0-96,-7 0-100,4 0 28,-7 7 0,0-4-99,0 7 1,-2 0 99,-3 4 1,-1 3-20,-4 2 0,-3 4 28,3 6 1,-3 1-4,-2-1 1,2 1 31,3-1-50,-3 0 16,5 1 0,-5-1 76,3 1-62,-3-7 10,12-2 14,-13-7-10,13 1-2,-6-7-15,14-1 1,1-7-1,7 0 1,1-7-37,4-2 0,-2-6 35,6-5 1,-4-1-3,4-4 1,-4-2 1,4 2 1,-1-3-2,2-1 1,2 1 1,-2 4 1,3-2-1,1 6 0,-4 0 1,-1 6 1,1-4 2,4 3 0,-1-3 6,-4 8-7,-3-3 2,1 5 0,-11 2 197,4 6-194,-4-7 25,-3 5 1,-1-2 7,-7 8 0,-2 5-45,-3 5 0,-4 8 11,-11 2 1,-4 10-4,-11 6 1,4 2-7,-3 2 0,-2 0-55,2 0 72,6-6-7,0-2 0,7-8-102,-4-4 1,4-3 27,7-6 1,-1-5-3,0 0 0,2-6 6,3 6-22,-3-6 58,12 2 0,-6-6 191,7 0-86,13 0-91,-10 0 40,17 0-16,-12-6 1,7-1 0,0-3 0,-2 2-5,-4 3 1,4-3-6,-3-7 0,3 1-5,2-1 0,0 0-6,-1 0 0,6 1 11,0-1 0,-1 0-5,-4 1 5,0-1-3,-1 0 0,-4 5 0,0 1 1,-5 5 55,5-1 6,-7 4-68,3 1 1,-7 8 3,-4 7 12,-3-1-3,-7 14 0,-5-5-16,1 6 0,-6-1 4,6-3 0,-1 1-4,5-7 0,1 1-5,-1-5 0,0-2-23,1-3 6,-1-4 1,5-6-38,0 0 79,7 0-23,-10 0 0,11-6 12,-3-4 0,5-3 1,5-2 1,2-6 3,3-4 0,4-2-2,1-3 1,0 1 4,4-1 1,3 1-4,-3 0 1,7 2 1,-1-2 0,3 8 4,1-9-10,7 4 0,-12-3 0,11 1 141,-11 4-138,-3 2 1,1 8 0,-8 1 76,1 3 0,-7 2 41,-3 3 168,-3 3-480,-2-4 200,-7 12 0,-7 2 114,-11 7-92,-9 6-8,3-4 1,-10 9-198,7-7 197,-1 7-56,-1-9 0,5 4-6,-3-6 1,3-1-17,2 1 1,4 0-83,1-1 1,6-4-74,-2 0 184,4 0-12,1-2 1,2 0 43,3-3 1,2-3-17,3 3 22,3-4 9,-4-1 176,6 7-98,0-6 268,0 6-406,6-20 1,3 1 71,5-12 0,1 4-70,0-4 0,-1 4 30,1-4 1,0 1-10,0-2 1,4-1 4,1 7 1,1-6 4,-1 6 0,-4-1 26,3 5 1,-2 1-20,-2-1 1,-6 2 202,1 3-187,-7 3 5,4 1 88,-7 4-282,0-4 168,-7 6 0,-1 0-11,-6 0 1,-3 0 17,-2 0-8,2 6 0,-11 2 0,7 7 22,-3 0-39,-4 0 13,5 6 1,-6 0 38,-1 4-23,1 9-15,0-10 0,-3 12 3,-2-6 0,3-6-31,-3 1 0,4-7-8,6 1 0,-2-2-22,6-3 1,1-6 26,4-3-1,0-3 13,7-2 20,2 0 0,6-7-8,0-2 0,0-4 26,0-2 1,6-1 78,4-4 0,5 2-58,4-7 0,-2 3-1,2-3 1,4-1 15,1 6 0,-1-4-24,2 4 1,-6-6-33,6 2 0,-7 2 13,1 3 0,-2 2-6,-2 3 1,-6-1 11,1 0 0,-7 6 10,2-1 8,3 7-4,-6-4-153,5 7-15,-7 0 104,-13 0 33,3 7-61,-11 1 1,4 6-121,-2 1 1,-4 5 19,-7-1 1,-1 4 167,-3-8 0,3 3 0,-5-10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49.4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1220 7511,'0'9'-216,"2"-14"255,3-10 266,-4-3-18,12-3-234,-11-2 0,10-7 18,-8 1 1,6-5-27,-5-1 0,5 0-80,-5 0 1,5 3 45,-5-8 0,4 6-101,-4-5 1,0 6 11,-5-1 0,0 5-31,0 4 1,0 4-135,0 6 1,-6 7 114,-4 3 0,-3 5 20,-2 5 0,-6 6 84,-4 14 1,-2 1 11,-3 13 1,1-1-19,-1 1 0,1-3 91,0-7 1,-1-1 4,1-3-81,6 2-45,-11-10 0,9 2-75,-9-9 0,3 3 135,1-3 0,1 3 0,0 2 0</inkml:trace>
  <inkml:trace contextRef="#ctx0" brushRef="#br0" timeOffset="324">809 1441 7569,'25'-16'0,"-1"-4"0,1-9 464,4-11-139,0-9-295,7-16 1,0-9 133,3-9 0,-18 34 1,-2-3-374,-4-2 0,-1 0 0,-2 0 0,-3-1 98,-3-4 0,-2 0 1,-3 7-1,-2 0-28,0-2 1,-3 0-1,-2 3 1,-4 1 138,-6-4 0,-3 0 0,-1 1 0,-4 1 0,-2 1 0,0-1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7:50.8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309 588 7569,'8'7'-264,"-1"-6"314,-7 12-162,0-4 1,0 5 93,0 1 1,-2 0 126,-3-1 0,2-4 1,-7 0 1,-1-2 12,-9 2 0,4 1-106,-4-6 0,-1 5 87,2-5 0,-3 0-129,3-5 0,2-2 3,-2-3 0,2-3-39,3-6 0,6-1 81,3 0 0,3-1-94,2-4 0,0 2 43,0-6 0,7 1-92,2-2 1,4-1 86,2 7 1,5 1 18,-1 8 0,3-2 22,-3 8-20,-2-1 0,4 6 1,-7 4 223,1 5-89,-7 10 13,5 2 1,-11 8 69,3-1 0,-3 2-86,-2 4 0,-7-3 57,-3 7 0,-3 1-131,-2 4 1,-1-5 52,-3 0 1,1 0-51,-7 5-3,1 1 0,-1-3 0,2-3-73,2-5 1,1-2 56,6-3 0,-1-1-82,0-4 1,7-3 38,3-6 1,4 0-10,1 0 0,0-6-104,0 1-14,6-7 145,9 4 1,8-12-270,6 0 1,5-11 33,1 1 1,1-9 26,-2-1 0,-1-3-3,6-1 1,0-5-434,5-1 642,0 1 0,0 5 0,0-1 0</inkml:trace>
  <inkml:trace contextRef="#ctx0" brushRef="#br0" timeOffset="258">618 1456 7569,'29'-9'0,"1"-4"-7,-1 3 0,-6-9 160,-3-6 1,2-12 0,3-12 0,3-17 0,1-17 1,-4-10-287,-13 44 0,0 0 0,-3-2 0,0-1 155,1-1 1,0-2 0,-4-1 0,-3-2-21,1-1 0,-3 1 0,-3 0 0,-2 1 76,-3 5 0,-1 1-280,-13-45 0,1 45 0,-3 1 1,1 1-1,-1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1.9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1 427 7569,'0'-18'0,"0"3"0,0-1-481,0-4 325,0 0 1,0-1 0,0-3 228,0-4 1,2-1-33,2-1 1,-2-1-237,3-3 0,-3 3 195,-2-3 0,6-4 0,2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 7927,'0'-15'-311,"0"7"1,7-5-1,1 4 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26:47.0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2362 500 7569,'-8'-13'-180,"-7"8"0,-1-8 1,-10 5 265,-7 5 1,-8-4 37,2 2 1,-8 0-52,-2 5 0,-7 0-63,2 0 1,4 0 20,1 0 1,-2 0 15,2 0 0,-11 0 109,1 0 0,-7 0-76,-2 0 0,6 0 96,-7 0 0,2 0-158,3 0 1,6 0 29,4 0 0,-5-5-101,-5 0 1,6-1 81,4 1 1,1 3-19,-1-3 1,5-1-27,10 1 0,5 0-71,9 5 103,-2-6 13,10 4-43,3-5 0,10 7-38,14 0 1,8 0-125,16 0 1,11 0 119,8 0 0,11 2-10,5 3 0,8 1 0,1 4 1,12 3-270,-2-3 0,7-3 296,3-2 1,-9-4 89,5-1 0,-16 0 127,-9 0 0,-6 2-144,6 3 0,-2-4 62,1 4 1,-4 2 44,-10-2 0,-10 0 75,-10-5 1,-9 0 60,-6 0-60,-9 0 79,-36-7 1,-15-6-259,-32-7 1,-2-6-21,-4 2 1,3-4-177,-8-1 1,-6 4 127,42 13 1,-2 0 0,1 0 0,-1 1-7,1-1 0,0-1 0,-46-15-99,7 4 1,0 1 41,0-1 1,6 6-252,3-2 0,6 4 275,4 1 0,7 0 14,13 1 0,2 5 39,13 5 1,1-3-107,8 2 70,4 0 331,7 5 1,9 0-302,10 0 0,6 0 321,18 0-493,11 0 90,12 7 0,20 6 66,6 6 1,12 3-198,3-3 0,-6-2 330,-9 2 1,4-3-66,1-1-739,-3 0 855,0-7 1,-13 3 3,-3-6 1,-6 5-60,-4-5 1,-5 5-36,-9-5 1,-5 1 38,-5-1 1,-7-3-115,-4 3 1,-9-2 452,-5 2-495,-3-3 0,-9 9 657,-3-6 0,-11 5-680,-8-5 1,-9 4 82,-11-4 1,-11 5 8,-14-5 1,-7 0-178,-13-5 1,10-5 186,-5 0 1,-1-6-251,-3 1 1,44 4 0,-1-1 232,-48-8 1,48 10 0,0 0-204,-48-5 0,3 1-32,7-6 0,5 5-55,0 0 0,12 5 82,3-4 1,12 5-53,7 0 1,12 4-70,7 4 327,14 5 0,14 12 0,7 0 0,-1-3 0,-3-5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27:29.53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88 7569,'0'-14'0,"0"-1"0,0 5 298,0 0 88,-7 7-315,5-10-52,-11 5-61,12 0 1,-7 1-559,3 7 129,3 0 339,-4 0 0,7 7-47,4 2 0,-3 0 179,3 0 0,-4 8 0,-1 6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27:31.2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779 0 7103,'-21'7'673,"3"-4"-676,-7 7 0,6 0 47,-6 4 1,-4 6-261,-5 0 0,-7-1 80,2-4 1,-2 0-71,2-1 1,-2-4 14,7 0 1,-6-7 101,6 2 1,-5-3 5,5-2 1,-7 0-35,1 0 1,5 0 116,0 0 0,-2-7 0,-1-1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27:31.4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74 7666,'-23'-9'400,"-6"-1"-510,-7 7 64,-15-10 1,4 6-123,-7-3 103,0-3 0,2 11 64,3-2 1,-3 2 0,6 2 0,-5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27:32.1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456 294 7569,'15'-6'0,"-5"4"-304,0-3 792,-7 4-19,3-6-582,-6 5 1,-5-3 47,1 10 1,-6 4 16,5 5 0,-7 3 21,3 2 1,-4-1-48,-2 7 0,0-3 66,0 3 0,-6-4-9,-3-6 0,-4-2-113,-1-3 0,-1 1 54,1-6 0,-1 0-1,1-5 0,4-8 47,1-7 1,4-1 49,-4-9 1,6 1-15,-2-6 0,4 1 6,1 0 1,7-1-23,3 1 1,4-1 10,1 1 1,0 1 44,0 4 0,6-4-39,4 3 0,8-1 48,1 2 0,1 3-47,-5 6 0,-1 7 210,1 3 0,-5 3 11,0 2 1,0 12 15,4 2 0,-4 17-150,0 4 0,-5 12-32,5 7 1,-7 8-94,2 2 1,-4-1 94,-1-4 1,0-2-324,0-3 0,0-3 137,0-7 1,0-8-68,0-7 0,5-1 111,0-8 0,7 3 103,-3-9 1,6 4-18,5-8 0,-2-2 138,6 2 1,2-7-204,9 2 1,-3 2 77,7-2 1,1-1-94,4-4 0,-5 0 104,0 0 0,-5 0-196,6 0 0,-8 0-27,3 0 1,0-4-37,0-1 1,-1-7 225,-5 2 0,7-3 0,2-1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27:32.9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15 571 7569,'0'-15'-454,"0"7"480,0-5 85,-6 5-84,4-7 1,-4 0-7,6 1 0,0-1-83,0 0 23,0 1 1,0-6 80,0 0 1,0-6 1,0 2 0,0 1-41,0-2 1,5-4 18,-1-5 0,1-1-116,-5 6 0,2 0 72,3-1 1,-3 2-37,2 4 133,-2-4-7,-2 12-49,7 1 1,-1 12 82,4 13 0,3 1 5,-3 14 0,-2-3-70,2 3 0,-2 3-67,2-4 1,1-1 123,-6 2-205,0-7 0,-3 3-40,2-7-112,-2 1 174,5-7-23,-1-1-70,-4-7 83,4 0-67,1 0 0,-4-2 68,7-3 1,-5 2-82,5-7 0,-1 5 164,6-4 1,-5-1 14,0-5 0,0 0 6,4 1 1,-1-1-43,-3 0 1,3 7 220,-3 3 0,-2 4-75,2 1 1,0 0-3,4 0 0,6 6-31,0 4 1,6 8 105,-2 1 1,-1 6-127,2-5 1,-1 6 0,6-2 0,-3-3-17,-2-1 0,-2 1-81,-4-1 1,-2-1-107,2-4 1,-7 0 49,-3 0 1,0-1-181,0 1 0,4 0 72,-3-1 0,-2-5 204,2-5 0,0 5 0,5-1 0</inkml:trace>
  <inkml:trace contextRef="#ctx0" brushRef="#br0" timeOffset="363">1471 86 7569,'0'-15'-643,"0"0"1,0 6 526,0-1 0,0 5 530,0-5-323,0 7-92,0-4 0,0 20 27,0 7 0,1 1 3,4 4 0,3-1 17,7 6 0,0 1 8,-1 3 1,6-3-61,0 3 0,-2-1 25,-9 1 0,4-1-160,-3 6 0,-3-6 54,-2 1 1,-4-1-124,-1 1 210,0-10 0,7 11 0,1-12 0</inkml:trace>
  <inkml:trace contextRef="#ctx0" brushRef="#br0" timeOffset="620">1867 365 7569,'0'-8'0,"-11"1"408,-4 7-248,-9 0 1,-1 0-84,-9 0 1,-5 0-183,-10 0 0,0-1-78,-10-4 147,10-3 1,-16-7-94,6 0 1,-2 1-481,-7-1 491,6 7 1,-4-5 0,8 4 0</inkml:trace>
  <inkml:trace contextRef="#ctx0" brushRef="#br0" timeOffset="930">2191 497 7569,'16'-14'317,"-6"-1"-101,-7 0 1,-3 1 129,0-1-209,-6 0 1,-7-4-143,-7-1 1,-11-6-226,2 1 0,-4 2-487,4-1 717,-1-1 0,1-10 0,-1-3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27:30.2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177 676 7569,'15'0'0,"-1"0"0,-4 0-68,0 0 1,-5 0 206,5 0-104,-7 0 1,5 2-118,-3 3 39,-3 3 1,4 7-58,-6-1 1,2 3 108,3 2 0,-4-2 0,4 2 1,-3 2-1,-2-1 0,-7 0-145,-3-6 1,2-1 70,-2-3 1,1 2 38,-6-8 0,0 1 28,1-5 0,-6 0 3,0 0 0,1-6 22,4-4 0,-5-3-36,1-2 1,-1-1-81,6-4 0,1 2 81,3-6 1,-2 4 7,7-4 0,1 4 9,4-4 0,0 4 3,0-4 0,0 6 15,0-2 1,0 4 6,0 1 1,6 2 101,4 3 0,3 4-69,2 6 1,-1 0 82,1 0 1,0 1-52,-1 4 0,1 10 43,0 9 0,1 4-116,4 2 0,-4 5-13,4 5 1,-6 7 11,-4 2 0,2 7-105,-8-3 0,6 0 20,-5 1 0,5-7 33,-5 2 0,1-8-105,-1-2 0,-3-6 5,3 1 0,-4-8 76,-1-1 1,2-7 52,3 1 5,-3 4 1,9-7-63,-6 4 164,6-10-52,-2 3 1,5-12 26,1 4 0,1-3-72,4-2 0,-2 0 41,6 0 1,-4 0-26,4 0 0,-6-5-43,2 0 1,1-6-57,-1 1 1,1-2-154,-1 3 1,-4-4 223,4 3 0,-4-3 0,-1-2 0</inkml:trace>
  <inkml:trace contextRef="#ctx0" brushRef="#br0" timeOffset="574">735 456 7569,'15'-7'0,"-7"4"90,-3-7 0,2 5 103,-2-5 1,0 6-113,-5-6 1,0 0-148,0-5 1,0 1-165,0-1 1,0-5 14,0 1 0,4-7 59,1 1 0,7-3 133,-2-1 0,-2 4 72,2 1 0,-1 1-13,6-2 0,-2-1-30,-3 7 1,3 1 15,-3 8 1,-2-1 34,2 6 0,0 0-43,4 5 1,1 1 20,0 4 0,4 3 52,1 7 1,6 1-60,-2 4 1,-1 3 112,2 6 1,-7 1-103,1-1 1,-2-1 7,-3-4 0,1 3-49,0-8 0,-5 4 18,-1-8-210,-5 3 158,2-17-247,-6 6 209,0-27 1,0 7-7,0-16 0,0 4 56,0 1 1,0-4 6,0 4 1,0 1-23,0-2 1,2 2 1,3-1 0,1 1 86,4 3 1,3 9-69,-3-4 0,3 5 102,2 1 1,4 2-83,1 7 0,4 3 67,-4 7 1,6 2-180,-1 12 1,2 2 110,3 8 0,6-2 0,1 3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27:28.6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295 839 7070,'8'0'-80,"-2"0"100,-6 0 130,7 0 1,-6 1 24,4 4-112,-3-3 2,-2 4 51,0 1-83,0 1 0,0 7 32,0 0 0,-2-6-98,-3 1 0,2-2 17,-7 2 1,5 2 11,-4-8 0,-1 6 8,-5-5-3,0 0 0,-4-5-28,-1 0 1,1 0 39,4 0 0,-1-2-15,-4-2 0,4-5 12,-4-5 0,2-1-29,-1 0 1,4-4-3,0-1 0,0-6-5,6 1 1,2 3 20,2-3 0,4 1-2,1-6 0,1 6 20,4-1 1,3 7-18,7-1 1,0-3 36,-1 3 1,3 4-34,2 5 1,-2 7 100,2-2 1,-2 4-12,-3 1 0,1 6-24,0 4 1,-1 8-12,1 1 0,-2 8 8,-3-3 0,1 5-88,-6 6 1,0 1 74,-5 3 1,0 3-127,0-2 0,0 0 63,0 0 1,0 0-73,0-5 0,0-1 22,0-5 1,0-4 34,0-1 1,0-1 4,0 2 0,-1 3 5,-4-4 0,3-1 17,-3 1 1,2-6-21,-2 2 1,3-4 48,-3-1 0,2-2-36,-2-3 43,4 3-35,-6-11 0,7 4 1,0-6 0,7 0 1,2 0 1,0 0-2,0 0 1,3-5-3,7 0 0,-2-5-31,2 6 1,3-3 28,-3 2 0,2 3-157,-1-2 0,3 2-26,6 2 1,1 0-334,-1 0 519,0 0 0,7 0 0,2 0 0</inkml:trace>
  <inkml:trace contextRef="#ctx0" brushRef="#br0" timeOffset="309">691 1 7569,'23'10'-267,"-3"0"167,-4-1 0,-1 14 33,0 7 564,-7-1-268,5 20 1,-5-8-597,7 13 208,-1-7 1,-4 9-26,0-7 184,0 0 0,5-5 0,-1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3:27:35.7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4364 30 7569,'7'-15'35,"1"7"241,6 1-121,-5 7-45,4 0-49,-5 0 1,5 2-197,-3 3 0,3-2 110,-3 7 1,-2-7 123,2 2 0,-6 2-6,6-2 0,-5 6 7,5-1 0,-5 5-144,5 4 1,-2 4 24,2 6 1,-2 6 48,-3-1 0,-2 7-8,7-2 1,-7 5-126,2 5 1,-2 3-18,2 7 0,-3 7 20,3 2 0,1 4-49,-1 1 1,0-1 56,-5-3 1,5-7 55,0-13 1,0-2 31,-5-12 0,0-3 8,0-7 1,-5 1-17,0-6 0,-8-6 74,-2-4 0,-3-2 101,-11 2 0,-1-3-35,-14-7 0,-3 0 6,-12 0 1,0-5-75,0 0 1,1-7-45,-1 3 0,0-5 53,0 0 1,-1 1-7,-4 3 0,-6-3 25,-13 3 1,-1-3-130,-9-2 0,7 1 201,-2-1 0,-6 0-321,41 7 1,-1 1-1,1 3 1,-1 0 231,-2 1 0,0 1 1,-42 1 1,46 1 0,1 0 0,-49 0-93,42 0 1,-1 0 0,1 0 0,0 0 49,-1 0 1,0 0 0,0-1 0,1 0 11,4-1 1,0-1-1,-4 2 1,-2-1-27,-6-3 0,0 0 0,6 3 0,2 1-42,4-2 1,0 1 0,2 1 0,0 0-405,-46 1 0,-2 2 321,2 3 0,8-3 36,7 2 0,11-2 66,-1-2 1,4 5-108,1 0 0,-4 0 121,3-5 1,4 0-1,1 0 0,4 0-18,1 0 0,7 0 192,3 0 1,8 5-311,2 0 1,6 1 489,-1-1 0,8-3-450,1 3 696,7-4-591,-3-1 1,11 0 217,0 0-103,7 0 0,-2-5-125,10 0 1,-2-1 15,7 1 1,0-2-81,5-2 0,1-4 78,3 3 1,-1-3-44,7-2 1,-5-1 17,4-4 1,-6 2-12,2-6 0,-4 1 3,-1-2 1,-1-3 6,1 4 1,-5-9-56,0-1 1,-7-7-1,2 2 0,-4-2-113,-1 2 0,0-4 39,0 4 1,0 10-654,0 4 788,0 7 0,7-3 0,1-2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9:43:15.24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2111 280 7569,'-53'0'-45,"-4"0"1,11 0 0,-4 0 0,1 0 0,0 0 52,1 0 0,4 5 0,2 1-361,-2 3 280,3-6 1,-16 8-137,3-6 0,-3 0 32,-2-5 0,0 0 65,0 0 0,2-2 160,3-2 0,-1-5-82,6-5 1,-5-1 75,5 0 1,-7 1-99,2-1 0,-1 0-14,1 0 0,3 1 70,7-1 0,7 0 0,-6-6 0,6-2 0</inkml:trace>
  <inkml:trace contextRef="#ctx0" brushRef="#br0" timeOffset="541">1067 1 7330,'-15'0'-536,"-4"0"524,-1 0 1,-1 0 254,1 0 1,2 1-309,-6 4 1,1-2 72,-2 7 1,-4-5-104,0 5 1,-7-5 68,-8 5 1,0-7-6,-1 2 1,3 1 28,3-1 1,-2 5-4,7-5 0,-6 1 3,6-1 0,-2-3-8,2 3 1,1 1 20,-6-1 0,6 2-7,-1-2 0,0-4 50,4 4 0,-2-3-47,7-2 0,4 0 99,1 0 1,4 0-60,1 0 0,6 0 63,-1 0-99,6 0 0,16 0-92,12 0 1,7 0 62,-1 0 0,1 5-10,3 0 0,4 8 20,6 2 0,-5-1-38,0 6 1,-1 3-4,1 1 1,3 4-71,-2 1 1,4 1 48,5-1 1,-2-1-85,7-4 0,-2 4-68,2-3 44,3-4 0,-4 7 1,5-5-1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295 662 6722,'0'-15'36,"0"0"1,0-1 0,2-2 183,2-2 0,0-4-182,5 4 0,-4-6 24,5 2 1,0 1-111,5-2 33,-7 1 1,5 1 0,-5 2-246,0 0 155,5 4 0,-9-4-225,5 6 0,-4 1 330,5-1 0,0 0 0,5 1 0</inkml:trace>
  <inkml:trace contextRef="#ctx0" brushRef="#br0" timeOffset="1">501 324 7569,'0'14'-199,"0"1"223,0-7 1,-5 5 116,0-3-66,-7 3 0,9-3 3,-7 0 1,5-7 92,-4 2 0,-1-3-116,-5-2 1,-4 0-2,-1 0-15,-6 0 0,3 0 0,-6 0-58,-1 0 1,1-7 44,-1-3 0,1 2-58,0-2 1,1 0 38,3-4 1,-1-1-107,7 0 0,-1 1-249,5-1 248,1 0 1,5-1 0,5-2-111,2-2 0,2-4-6,0 4 0,11-6-214,4 2 265,3-4 0,3 3 165,4 1 0,9 6 0,4-10 0,6 5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9:43:49.56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2037 118 7569,'-14'0'42,"-1"0"0,0 0 45,1 0 0,-1 0-197,0 0 1,-1 2 80,-4 2 0,2-2 100,-6 3 1,1-3-46,-2-2 0,-2 5 6,2-1 1,-4 3-7,-6-2 0,-2-3-34,-7 2 0,-5 0-74,0 1 1,-5-4 18,5 4 0,-5-3 53,5-2 1,0 0-78,5 0 1,0-2 48,0-3 1,0 4-2,0-4 1,1 1-70,4-1 0,-4 4-113,4-4 1,3 3 220,2 2 0,3-6 0,2-2 0</inkml:trace>
  <inkml:trace contextRef="#ctx0" brushRef="#br0" timeOffset="569">1229 44 7569,'-10'0'12,"0"0"0,-1 0 69,-9 0 1,-3 0-40,-6 0 1,-7 0 42,-3 0 0,-10 0-364,-5 0 0,-3 0 117,-2 0 1,0-4-15,0-1 0,7 0 138,3 5 0,3 0 35,2 0 0,0-2-5,0-3 0,0 4-60,0-4 1,0 3 94,0 2 0,1-5-39,4 0 0,0 0 46,10 5 0,-3 0-20,13 0 1,-1 0-7,6 0-35,-1 0 9,7 0 1,8 2 13,10 3 0,4-3-1,6 2 0,3 3 32,6-2 0,2 1-30,3-1 0,4 3 46,6 7 1,0 0-41,0 0 0,5-1 2,0 1 1,-1 5-34,-9-1 0,8 6-2,-3-6 0,4 7-82,-4-1 0,5 1 60,0-2 0,0 3 4,-5-8 1,-7 1 11,-2-5 0,-6-6 35,-4 1 1,-4-7 15,-6 2 197,-7-3-166,-2-2 40,-6 0-193,-13-7 1,3 4 76,-9-7 0,2 7-264,3-2 179,-1-3 115,0 6 0,1-11 0,-1 5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4T09:44:06.14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2014 427 7569,'0'-8'-644,"0"1"542,0 7 1,-1-5 121,-4 1 1,2-1-10,-7 5 1,7-2 75,-2-3 1,-4 4-42,0-4 1,1 1 42,-2-1 1,0 4-40,-5-4 1,-1 2 114,-4-2 1,-3 1-53,-6-5 0,-7 1 14,-3-2 0,0-3-25,-5 3 0,3-3 10,-8-2 1,1 5-8,-1 0 1,-3 1-10,-7-6 1,-6 0-65,-4 1 0,4 4 67,1 0 0,4 0-110,1-5 1,5 6 17,0-1 0,5 2-44,-4-2 0,0 2 50,-1 3 1,-3 2-68,3-7 1,4 7 35,1-2 0,5-2 32,4 2 0,0-1-40,5 1 1,1 1 28,5-5 0,-1 1 101,1-2 0,1-2-70,3 7 0,-2-1 7,2 1 0,4 3-41,1-3 1,4 4 60,1 1-122,7 0 109,2 0-58,6 0 1,13 0 18,6 0 0,19 0-91,6 0 1,5 1 37,0 4 1,10 3-91,9 7 1,14 0 40,11 0 0,5 1-170,-42-6 1,1 0 0,-7-2 0,-1 1 125,1 4 1,-2-1-1,49 6 17,-4 2 0,-5-4 182,-5-1 0,-7 4-215,-3 1 1,-6-1 182,-8-4 0,-5 0 2,0-1 1,-10 1 88,5 0 1,-12 0-27,7-1 1,-9 1 52,-1 0 1,-10-6-195,-4 1 704,-4-6-736,-8 9 1,-4-12 166,-14 4 1,-8-3-46,-16-2 0,-5-7-40,-10-3 0,-4-3-4,-6-1 0,-4-1 51,-1 0 1,-9 1-46,-6-1 1,1 0 224,-15 0 0,8 1-106,-3-1 1,6 2-114,8 3 0,-4-3 28,0 3 1,-1 2-109,6-2 0,6 5 97,3-4 1,10 4-93,5-5 0,8 5 57,2-5 0,8 7-39,2-2 0,6-1 14,8 1 1,0-5 21,1 5 38,6 0 0,3 0 141,10 0 0,11 0-138,13 5 0,9 0-63,11 0 0,13 7-84,16 3 1,11 4 16,-38-4 0,0 0 0,39 6-167,-6 4 0,-1-2 237,0 2 0,4-3-25,1 8 1,-2-2-62,-2 1 1,-9 2 88,-7-6 1,-12 1 73,-2-1 1,-8-4-49,-7 4 1,-10-4 122,-9-1 1,-10-5-43,-5-1 1,-12-5-39,-8 1 0,-8-4 75,-11-1 1,-5 0 106,-10 0 0,-10-8-215,-9-7 0,-11-1-18,-4-8 1,-2 1-183,2-2 1,-2-3 178,6 4 0,-7-9-425,-2-1 1,-6 0 124,45 19 0,0 0 0,-39-14 310,10-1 0,6 4 0,2 3 0,0 4 0,1-1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26.0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177 809 7535,'-7'15'53,"1"0"-265,-4-1 0,-3-1 127,3-3 7,-3 3 0,-1-10 109,-1 7 0,0-5-128,0 5 0,6-7 41,-1 2 1,5 2 39,-5-2 0,5 4 62,-5-4 0,7 2-3,-2-2-35,4 3 1,1 2 9,0-1 0,0-4-31,0 5 1,6-7 30,4 2 1,5-3-47,4-2 0,4 0 14,7 0 0,-6-2-8,1-3 0,-1 2 44,5-7 0,1 1-2,-1-6 0,-1-1 68,-4-4 0,-2 4-80,-8-4 1,1 2 48,0-2 1,-7 4-28,-3-3 1,-3 1-39,-2-2 0,-7 9 22,-3-4 0,-9 10-2,-6 0 1,-3 3-123,-1 2 0,-2 7 70,-3 3 1,3 8-285,-4 1 0,4 1 324,2-5 0,6-1 0,2 1 0</inkml:trace>
  <inkml:trace contextRef="#ctx0" brushRef="#br0" timeOffset="635">412 839 7569,'15'0'0,"-5"1"-1018,0 4 518,-7-3 448,10 4 76,-12 1 1,11-4-40,-7 7 153,0-7 1,-5 10-45,0-3-42,0-3 0,5 6-24,-1-4 0,1 4 77,-5 2 0,0-5-34,0 0-39,0 0 0,2 3-30,3-4 1,-2 0 28,7-4 0,-5-4-91,5 4 1,4-3 27,6-2 1,4 0-15,-4 0 0,6-2 34,-1-3 1,1 2-7,-2-7 1,2 0 152,-6-4-140,6-1 1,-8-1 17,7-4 0,-6-3 5,6-6 0,-6-1 13,6 1 0,-7-1 8,1 1 1,3-7 155,-3-3-176,1 10 5,-5-6 1,-2 12 164,-4-6-158,4 0 15,-4-1 0,-1 2 5,-3 4 1,1-2-12,-1 6 0,0-1 10,-5 1 0,0 4-57,0-4-18,0 4-7,0 1 52,-6 7 0,-3-5 1,-5 13 12,-1 0-20,-6 7 0,0 7 0,-6 3 10,3 2 0,4 3-26,-4 2 1,6 4 0,-2-4 0,4 4 6,1 2 1,5 4-1,1 0 0,5 2 60,-1-2-49,4 4-6,1-7 0,0 8 47,0-9-52,0 2-1,0-2 1,1-1 5,4 0 1,-1 1-9,5-1 1,-4 1-1,5-1 0,-2 5-5,2 1 1,-2 5-5,-3 0 0,-3 2-58,3 2 64,-4 7 2,-1-5 0,0 6-7,0-3 1,-5-3-48,0 3 1,-6-4-6,1-1 1,-3-4-54,-2-1 0,1-7-169,-1 3 0,0-6 87,1-4 1,-1-1-286,0-9 479,1 3 0,-1-17 0,0 6 0</inkml:trace>
  <inkml:trace contextRef="#ctx0" brushRef="#br0" timeOffset="1844">1279 883 7569,'15'-15'-166,"0"5"60,0 0 1,-1 2-218,1-2 188,0-9 97,-1 16 1,3-24 49,2 8 53,-2-1-13,4-14 1,-6 13 23,-1-14 0,1 8 7,0-8 0,-1 4 2,1 2 0,-2 0 9,-3-1 1,1 6-12,-6-1 0,0 7-129,-5-1 1,0 2 122,0 3 1,0 4-131,0 0 17,0 7 1,-6-4-47,-4 7 112,-3 0 1,-2 2-2,0 3 1,-4 3-10,-1 7 1,1-1-10,4 1 0,-6 6-2,-4 4 1,4-2-34,1 1 40,-3 1 1,5 4 12,-6 0-89,6 1 72,3 6 0,4-5-54,6 3 49,0-3 0,5-2-13,0 1 1,0-6-2,0 1 1,2-6 4,3 6 1,4-7-1,11 1 0,-4-2-1,4-3 3,3-5 0,-5-1 0,5-5-76,-2 2 74,5 0 0,-3-5-66,6 0 24,1 0 36,-1 0 7,0-7 1,1-1-4,-1-7 1,1 4 1,-1-4 0,0 4 4,1-9 0,-7 4 6,-4 1-20,-2-6 6,-3 5 1,-4-6 31,0 8-28,-7-7 0,4 3 14,-7-7-12,0 7 1,0-3-6,0 6 0,-7 0 1,-3 2-1,-9 4 1,2-3-1,-2 7 0,-2 0 7,1 5 0,-4 5-5,4 0 1,-1 8 4,1 2-5,10-7 4,-9 18 0,12-14 0,-3 12 0,-1-4 20,6 4 1,0-4 2,5 4 1,0-4-7,0 4 0,7-6 4,2 2 1,6-4-9,5-1 1,-2 0 1,6-1 0,1-5-47,4-4 41,1-4 0,1-1-17,3 0 14,-3 0 1,5 0-20,-7 0 1,1-5-6,-1 0 0,-6-6 6,-4 1 0,-2-3-2,-2-2 1,-1 2-39,1 4 43,0-5 4,-7 6 0,3-6-15,-6-1 6,0 7 8,2-5-7,-6 11-37,6-11-5,-7 11 50,0-4 24,0 19-29,0-3 3,0 11 0,0-6 10,0-1-11,0 1 8,0 0 1,1-2 0,4-3 1,-2 1-1,7-6 1,0 5 0,5-5 0,1-1-4,4-4 0,-2 0 0,6 0 1,1-1-1,4-4 0,-4 3 2,-1-3 1,-6 2 2,2-2 0,-4 4-4,-1-4 0,-1 3 0,1 2 0,0-6 0,-1 4-8,1-5 1,-5 7-10,0 0 16,-7 0-4,4 0-19,-1 0 21,-4 0-6,11 0 1,-10 0-2,7 0 0,-5 0-1,5 0 1,-1-1-1,6-4 1,-5 3 24,0-3 0,-1 4 2,6 1 0,-5-2 85,0-3-100,-7 4 0,4-13 1,-3 10 7,1-11-2,0 10 1,-3-20-56,3 11 54,-4-11 0,6 7-13,-7-6 1,0 9-4,0-5 0,-7 12-15,-2-6 1,-9 9-8,-2 0 0,-6 10-143,1 5-1,-9 3 160,3 8 0,-10 0-470,7 4 486,0 2 0,4-4 0,1 7 0</inkml:trace>
  <inkml:trace contextRef="#ctx0" brushRef="#br0" timeOffset="2172">2896 1 7569,'15'6'-365,"0"9"1,-7 3 183,-3 6 1,-4-4 154,-1 5 1,0-1 109,0 5 1,-1 6-91,-4-1 0,2 2 3,-7-2 0,5 4 79,-5 6-88,7-7 3,-10 12 0,10-14 44,-7 9-43,6-10-44,-9 9 0,10-12-91,-7 3 1,2-3 61,-2-2 0,4-6 81,6-3 0,0-4 0,0-1 0</inkml:trace>
  <inkml:trace contextRef="#ctx0" brushRef="#br0" timeOffset="2564">2999 750 7569,'21'-8'0,"-4"-3"-370,2 6 263,-2-7 134,-3 11 0,1-7-86,0 3-30,0 3 115,-1-11 1,-4 5-145,0-7 163,-7 0-32,4-6 10,-7 5 0,0 0-6,0 6 0,-7 7 56,-3-2-57,-9 3 1,1 9 40,-7 2-148,7 4 122,-9 2-27,4 6 1,-2-4 5,1 2 1,7 2-22,3-1 1,1 1-10,8-1 1,-2-7 27,2 7 0,4-7-5,-4 6 1,8-2 84,2-3-84,13 1 0,-8 0 1,16-6 0,-7 1 2,7 0 1,2-2-34,7-3 36,-1 3 0,-3-6-2,3 3 0,-4-4-4,-1-1 0,0 2-8,-4 3 1,-2-3-9,1 3 1,-4-4 107,4-1-93,-6 0 1,5 0-1,-3 0 0,1-1 5,3-4-36,4 3 1,-7-5-2,4 7 0,3 0-24,-4 0 1,6 0-120,4 0 0,-3 5 103,3 0 1,-3 0 68,-1-5 0,6 7 0,1 1 0</inkml:trace>
  <inkml:trace contextRef="#ctx0" brushRef="#br0" timeOffset="2823">2029 30 7569,'15'-8'443,"-7"1"-443,-1 20 0,-9-6-1054,-3 13 435,-3-14 619,0 7 0,-5-6 0,4 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22.77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0 618 7569,'15'-2'0,"0"-3"0,-2 2-479,-3-7 343,3 7 0,-5-10 53,7 3 1,-1-3 92,1-2 1,0-4 203,-1-1-185,1-6 1,0 3 46,-1-6 1,1-7-10,0-4 0,-1 3 14,1-2 1,0 4-32,0-4 1,-6 7-32,1-3 0,-7 6 6,2 4 0,-3 4-66,-2 6 1,0 1 32,0-1 1,-2 7-133,-3 3 0,2 3 107,-7 2 1,5 0-18,-4 0 0,1 7 30,-2 3 1,-2 4-10,7 6 0,-6 3 81,1 6 1,2 7-26,-2 3 1,5 10 12,-5 5 1,6 5 5,-6 5 0,5-2 13,-5 6 0,0 4-285,-4 12 1,4 4 253,0 10 1,0-10-44,-4-10 1,0-4-20,5-6 1,-4-4 20,3-10 0,2-5-41,-2-10 0,5-5-124,-5-9 1,7-4-203,-2-6 380,3 0 0</inkml:trace>
  <inkml:trace contextRef="#ctx0" brushRef="#br0" timeOffset="410">544 632 7569,'15'-8'0,"-2"0"-553,-3 3 382,-4 4 1,-6-8 98,0 4 1,-1 4 112,-4-4 0,-3 2 33,-7-2-56,0 3 0,0-4 14,1 6 0,-6 6 1,1 4 1,-6 3-36,5 2 0,-4-1 27,4 1 1,2 0-60,9-1 0,-4 1 55,3 0 1,3-5-57,2-1 1,4 1 35,1 5 1,0-5-3,0 0 0,1-6-4,4 6 1,3-6 0,7 0 0,5-2-24,-1-2 1,7 0 27,-1 0 1,4-5-4,6 0 1,-4-8 0,3-2 1,-3 1 10,-2-6 0,-4 4 43,-1 1 1,-7 0 7,-3 1 0,-1-1-79,-8 0 0,0 6-13,-5-1-120,0 0 0,-1-3 97,-4 3 0,-3 4-124,-7 6 1,0 0 178,0 0 0,-6 0 0,-2 0 0</inkml:trace>
  <inkml:trace contextRef="#ctx0" brushRef="#br0" timeOffset="2223">721 574 7569,'14'0'0,"1"0"0,-5 0-611,0 0 211,-7 0 322,10 0 77,-5-7 0,2 5 45,0-2 10,-7-5 98,10 8-63,-5-12-5,7 11 1,-5-5-33,-1 7-19,-5 0 0,7 2-20,-6 3 0,0-2-7,-5 7 1,0 0 25,0 5 0,2-1-6,2 1 1,-2 0-11,3-1 1,-3 1 0,-2 0 0,0-1 14,0 1 1,0 0 17,0 0-55,0-7 35,0 5-17,6-12 0,-3 6-37,7-7 1,-5-2-7,5-3 1,0-3-28,4-6 0,3-6 56,2 0 0,-2-1-11,2 2 1,3 1 0,-3-7 1,6 7-4,-6-1 0,1 2 35,-5 2 1,4 2 4,1 4 0,-1-3 5,-4 7 1,0 0 10,-1 5 0,-4 0 67,0 0 1,0 0-88,5 0 0,-6 2-11,1 3 0,-7 3 19,2 7 1,-1-1-30,0 1 0,-2 0-1,3 0 0,-3-1-15,-2 1 1,5-5-71,-1 0 89,1-7-116,-5 10 105,7-11 0,-4 2-116,7-8 0,-5-3 65,5-3 1,-5-3 10,4 3 0,-4-1-14,5 1 0,-5-3-3,5 3 1,-2 2 46,2-2 6,3 7 75,-5-4 1,2 7-86,0 0 1,-6 2 94,6 3 0,-7-2-76,2 7 0,-3 0 105,-2 5-75,7-1 6,-6 1-27,12 0 1,-9-2 7,5-3 12,-5-4-17,9-6 0,-5 0-21,7 0 0,-6 0 17,1 0 1,0 0-17,5 0 0,-6 0 18,1 0-4,0 0-8,5 0 0,-6 5-3,1 0 1,-5 0 5,5-5 1,-7 6 1,10-4 0,-3 3 0,-2 1 0,2-1 0,0 0 0,5-5 0,-1 0 0,1 0 0,0 0 0,-1 0-4,1 0 0,0-5 3,-1 0 1,1-6 0,0 4-1,0-2 1,-6-3 0,1 7 10,-7-6 0,9 8 11,-7-7-20,0 7 1,-4-6 5,4 4-10,-3 4 10,4-12 49,-6 11-1,0-4 1,0 17-46,0 4 1,0 3 1,0-4 0,0 1 89,0 0 1,5-1-80,0 1 0,0-5-8,-5 0 0,5-5 9,0 4 1,1-5-49,-1 1 1,-1-4 5,5-1 0,1 0-8,5 0 1,-4 0 28,4 0 0,-8 0-10,7 0 0,-2-5-21,2 0 8,1 1 1,0-1 0,-1 0 0,-4-2-1,0 2 47,0 4-26,5-12 0,-2 9 2,-4-5 0,3 4-23,-7-5 0,5 5-2,-6-5 1,3 5 11,-2-5 1,-3 6-3,2-6 18,5 7-25,-8-4 62,12 0 0,-9 6-55,5-4 85,-5 3 1,4 7-62,-3 0-4,-4 7 0,6-4-1,-7 6 0,1-1-7,4-3 0,-3 3-2,3-3 0,-3-2 17,-2 2-32,6-7 0,2 5 13,7-3 0,0-3 2,-1 3 0,1-3-11,0-2 0,4-2-3,1-3 0,1 3 16,-1-3 0,-4 2-1,4-2 1,-4-1 23,-1-4 0,-1-1-24,1 6 0,-2-7 5,-3 2 1,3 1-3,-3-6 0,3 4 9,2-9 0,-1-1-21,1 1 1,0-6-3,-1 1 0,-1-7 2,-3-3 0,3-5-2,-3 0 0,-2 3 21,2-2 0,-5 6-13,5-1 0,-7 3 10,2 1 1,-3 6-10,-2-1 1,0 12 5,0-1 0,0 7-47,0-3 1,-2 7-5,-3-2 1,2 3 61,-7 2 1,5 7-1,-5 3 0,2 8 36,-2 1 0,-3 7-56,3-1 1,-1 3 85,1 1 0,-1 5-71,6 1 1,-5 4 33,5-5 0,0 0-18,5-4 0,0-1 4,0 1 0,0-1-19,0 0 0,2-4-8,3-1 0,-3-6-28,2 2 1,5 1 38,0-1 1,0-5-119,0-6 91,1 1 0,10 3-4,-1-3 1,1-3-6,-5-7 1,-1 4-3,1 1 0,5 0-9,-1-5 1,1-5-2,-5 0 0,4-6 39,1 1 0,-1-3-23,-4-2 1,5-1-47,-1-3 1,1 2 41,-5-2 0,-1 2 48,1 3 0,-5-1-36,0 0 1,-7 5-6,2 1-17,-4 5 9,-1-9-55,0 12 62,0-6 32,-6 7 0,-1 2-35,-3 3 1,-3-2 57,4 7 0,2-5-21,2 4 0,2 0 30,-2 0-9,3 4 0,-3-4 6,10 5 1,4-4 39,5 0 0,3-7-62,2 2 0,2-3 5,4-2 0,3 0 7,-4 0 0,-1 0 6,1 0 1,-4 0-24,5 0 0,-3 0 3,3 0 1,1 0-55,-6 0 0,4-5 55,-4 0 1,1 0-108,-1 5 0,-2-2 59,6-3 0,-4-1-134,4-4 0,-4-3 41,4 3 1,-1-4-105,2-6 225,2 4 0,-4-6 0,7 8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20.0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442 280 6701,'8'0'-817,"-2"0"1246,-6 0-89,0-7-193,0 6 1,2-6-12,3 7 87,-4 0-132,6 0 251,-7-6-267,-7 4 1,-1-4 54,-6 6 0,-1 6-17,0 4 0,0-2-8,1 2 1,4 0-38,0 4 0,-5 3 13,-4 2 1,-2-2-51,1 2 0,2 2 53,-6-1 0,-1 1-139,-4-1 1,6-4 63,3 4 0,-1-5-70,1-6 1,1 4 32,4-3 1,0 2 21,1-3 1,4 5-50,0-5 1,5-2-66,-5-2-66,7 3 147,-3-6-14,6 11 1,1-12 27,4 4 0,3-3-115,7-2 0,5 0 131,-1 0 1,7 0 6,-1 0 1,-2 0-14,1 0 1,-1 0-24,2 0 1,1 0 84,-7 0 1,6 0-71,-6 0 1,1-2 59,-5-3 1,-1 2-42,1-7 1,0 7 1,-1-2 0,-4 3 43,0 2-24,0 0 1,0 0 49,-1 0-65,-5 0 0,2 7 4,-6 3 0,0 3 2,0 1 1,-5 6 37,0 0 0,-6 4-18,1-4 0,-1 6 4,1-2 0,-1 3-21,6-3 1,-7 4-2,2-4 0,2 4-15,-2 1 0,6 2 21,-6 4 0,5-4-19,-5 3 1,2-1 14,-2 1 0,-1-3-159,6 3 0,-7-4-88,3-6 0,2 2-453,2-6 376,-3 0 312,6-12 0,-4 5 0,6-5 0</inkml:trace>
  <inkml:trace contextRef="#ctx0" brushRef="#br0" timeOffset="551">589 824 7569,'14'0'-1287,"1"0"1235,0 0 29,-1 0 1,1-5 47,0 0 0,-1-1 110,1 1 0,0-2 7,0-3 0,-1-3-74,1 3 1,0-1 65,-1 1 0,1-3-85,0 3 0,-2-3 53,-3-1 1,1-1-29,-6 0 1,5 0 79,-5 1-126,0-1 1,-5 0-7,0 1 0,0 4-42,0 0 66,0 7 0,-7-9-53,-3 7 0,2 1 41,-2 4 0,-1 1 34,-9 4 1,4-2-15,-4 7-80,4 0 0,1 5 27,1-1 0,4-4-4,0 0 98,7 0-51,-4 4-45,7 1 0,7-2 13,2-3 1,5 1-50,0-6 0,6 2 6,-1-2 1,8-4-5,-3 4 1,2-3-14,-1-2 0,2 5-13,-2 0 1,1 0-45,-1-5 1,2 0 74,-2 0 0,1 0 18,-2 0 1,-1 0-27,-3 0 1,-5 1 39,-1 4 0,1 2-17,-5 3 0,-4 3 7,-1-4 1,-10 11-85,-4 4 1,-6 4-112,-5 2 0,4-3-123,-4-2 1,-1-5-55,1-11 380,-6 4 0,10-11 0,-5 5 0</inkml:trace>
  <inkml:trace contextRef="#ctx0" brushRef="#br0" timeOffset="1293">1323 706 7569,'15'-5'-601,"0"0"1,-5 1 514,-1 4 1,0-2 267,0-3 0,5 2-139,-5-7 0,4 2 8,2-2 1,0-3 68,-1 3 0,1-8-61,0-1 0,4-6 4,1 5 0,0-6 28,-6 2 1,1-6-5,0-4 1,-2 3-46,-3-3 1,1 3 10,-6 1 1,5 3-94,-5 2 1,0 4 76,-5 6-64,0 1 96,0 5-147,-7 3 0,0 7 86,-2 4 0,-6 5-19,0 10 1,1 3 56,-6 6 1,2 2 124,-2 3 0,4-3-198,-4 4 0,6 1 59,4-2 1,-3 5-22,3-5 1,4 1 15,1-6 0,3 0-27,2 1 1,0-2-10,0-4 1,0 2-12,0-6 0,7 4-1,2-4 0,4 0 3,2-6 0,0 1-34,0 0 0,-1-2 49,1-3 1,5-4-98,-1-6 1,1 0 79,-6 0 0,3 0-110,2 0 0,-2-6 97,2-4 0,3-3-3,-3-2 1,1 5 23,-6 0 20,1 1 86,0-6-145,-7 7 103,5-5-57,-11 11 0,4-3 22,-6 10 0,0-2-13,0 7 0,0-5-3,0 5 1,2-5-4,3 4 0,-2-4 1,7 5 0,1-5 12,9 5 1,-2-7-12,6 2 0,-4-3 3,4-2 1,1-2-3,4-3 0,1 2 5,-1-7 1,-6 5 27,-3-5 0,1 1 3,-2-6 1,-4 5-24,-5 0 1,-5 0-5,5-4 1,-7 4 18,2 0 0,-4 0 11,-1-4-8,0-1 0,-6 2-12,-4 3 1,-5 2-44,-4 3 1,1 3-12,-7-2 0,-1 2-110,-8 2 1,3 5 25,-3 0 1,4 1-163,6-1 0,-2-3-224,6 3 504,0-4 0,6 6 0,-1 1 0</inkml:trace>
  <inkml:trace contextRef="#ctx0" brushRef="#br0" timeOffset="1564">2426 1 7569,'15'0'-703,"-7"0"628,5 6 1,-12 2 39,4 7 0,-3 5 265,-2-1-223,0 7 0,0-8 61,0 7 1,-5 4 15,0 6 0,-6 5-106,1 0 1,2 7 52,-2 2 0,5 2-80,-5-2 0,2-9 70,-2 5 0,-3-10-229,3 5 1,4-8-26,1 3 0,-1-9 233,1-2 0,0-6 0,5 3 0</inkml:trace>
  <inkml:trace contextRef="#ctx0" brushRef="#br0" timeOffset="1776">2735 295 7569,'8'0'-296,"-2"0"1,-6 1-8,0 4 276,-6 3 1,-4 7 60,-10 0 0,2 1 151,-6 4 0,-2-2-277,-9 6 1,3-6 101,-7 2 1,1-4-137,-1-1 0,3-1 78,7 1 1,-4-2-301,3-3 348,-2 3 0,9-5 0,-6 7 0</inkml:trace>
  <inkml:trace contextRef="#ctx0" brushRef="#br0" timeOffset="2193">2455 677 7569,'30'5'-175,"-1"0"160,-6 6 1,3-8 7,-6 7 0,-1-7-155,-4 2 0,0-3 178,-1-2 0,-4 0 182,0 0-315,-7 0-8,10 0 213,-11 0-6,4 0-76,-12-7 1,-7 6 7,-7-4 0,-4 3-5,4 2 0,-6 0 39,2 0 0,-3 2-123,3 3 1,-2-2 64,6 7 1,2-5-4,8 5 1,-1-6 11,6 6 0,0-5-8,5 5 64,0 0 0,7 4-52,3 1 0,3-5-8,1 0 1,8-2 15,2 2 0,9-4-18,1-6 0,7 0 8,-2 0 1,-1 0-5,1 0 1,-7-1 30,3-4 1,-4 3 0,-2-3 0,-4-1-30,-1 1 0,-6 0 8,2 5 0,-2-5 57,1 0 1,-2 0-45,2 5 1,-2 2-43,-3 3 3,1-4 0,0 11-30,-1-7-17,1 6 0,0-8-128,-1 7 0,-4-7-418,0 2 612,0-3 0,11-2 0,2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1.6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44 912 7569,'38'-20'0,"-4"0"0,-8-7-229,-1-3 82,-7-6 1,5-9-19,-4-4 549,-2 3-1259,-3-18 934,-7 17 0,-7-19-102,0 8 1,-8 2 72,-7-8 0,-8 9-202,-11-4 0,-4 7 172,-6 8 0,-6 6 0,-3 2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1.1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0 6352,'-9'0'-198,"1"0"370,3 0 0,2 0 43,-7 0-75,0 0 0,-4 5-78,-1 0 134,0 7-85,1-4 1,-1 7-80,0-1 1,-4 1 19,-1 0 0,1-1-93,4 1 0,0 0 104,0-1 0,2 6-107,4 0 72,2-1-45,0 3 1,6-6-9,-4 3 1,5-2 26,5-3 0,3 0-11,7-5 0,1 3 1,4-7 1,-2 0 2,6-5 1,-4 0-19,4 0 27,-6 0 0,10-7 1,-7-3-13,4-9 1,-4 1 20,-6-7 0,3 1-2,-4-6 1,4 6 28,-8-1 1,-3 6 4,-3-6 1,-2 7-25,-2-1 1,0 2 32,0 3-125,-6-1 90,-3 7-5,-12 1 1,5 7-221,-4 0-14,-3 7 109,7 1 1,-12 8-174,4 4 0,3-4 124,1 4 0,-1-4-228,1-1 388,1-1 0,4 1 0,7-7 0,1 5 0,7-4 0</inkml:trace>
  <inkml:trace contextRef="#ctx0" brushRef="#br0" timeOffset="184">205 162 7271,'15'0'-670,"-1"-5"446,1 0 224,0 0 0,-2 4 128,-3-4 0,3 3 11,-3-3 146,-4 4-194,7 1 0,-10 0-24,7 0 0,-6 1 29,0 4-53,5 3 1,-8 7-22,4 0 0,2 0 0,-2-1 0,-1 3-71,-4 2 99,7-2-25,1 4 0,2-7-150,0 1 1,-5-5-95,4 0 1,1-2 218,5 2 0,6 3 0,2-5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2.6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30 118 7569,'9'0'-363,"4"0"202,-12 0 33,6 0 49,-7-7-23,0 6 52,-7-12 1,4 4-300,-7-5 335,7-1 14,-10 0 0,5-6 0,-7-2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2.7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29 7962,'23'-14'-542,"-9"6"0,-9 1-214,-10 7 756,-9 0 0,-3 0 0,-4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5.7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0 236 6873,'0'-8'-61,"0"-7"245,0 0-184,0 1-50,0-7 1,0 1-107,0 0 1,0-1 37,0 1 0,0 4 118,0-3 0,14-4 0,2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235 485 7569,'0'8'-649,"7"6"0,-4-13 679,7 4 0,-5-2 216,5 2 0,-1-3-65,6 3 0,0-4 53,0-1-206,-1 0 1,3 0-19,2 0 0,-1-1 1,5-3 0,-2 0 0,1-3-9,-3 2 0,-3 2-87,4-7 105,-4 0 1,-1 0-27,0 1 0,-2-1 0,-2-5-11,-1 0 14,0 1 0,0-1 1,-1 0 0,-5 6 19,1-1-16,-4 7 0,-2-11 0,-4 5-6,-3 2 0,-7-4-7,0 6-4,0-7 1,1 6 14,-1-4 1,7-3-2,3 3 0,-2 2-1,3-2 0,-1 0 9,5-4 0,0-1-10,0 0 1,0 1 114,0-1 1,1 0-44,4 1 1,-3-1-27,3 0-54,-4 0 0,-1 1 37,0-1 0,0 5-144,0 0 138,0 7 0,-6-8-164,-4 6 0,2 0 85,-2 5 0,0 0-100,-4 0 0,-1 0 34,0 0 126,0 0 0,1 0 0,-1 0 0</inkml:trace>
  <inkml:trace contextRef="#ctx0" brushRef="#br0" timeOffset="1">15 809 6221,'0'-15'260,"0"0"1,0 1-22,0-1-177,0 0-12,0 0 1,0-4 105,0-1-106,-7 1 0,6-3-57,-4-2 1,3-4-1,2-1 4,0-1-19,0 1 0,2-7 6,3-3 1,3-5-117,7-5 0,4-4-57,1-5 1,6 4 188,-2 0 0,11 0 0,2-5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6.8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177 207 7569,'13'1'0,"-4"4"0,0-3-181,-5 3-120,-2-4-57,5-1 452,-7-6 0,-7 4 63,-3-3 0,-3 4-74,-1 1 1,-3 0 14,-2 0 0,2 0-72,-2 0 0,-3-2 15,3-3 0,-1 2-94,6-7-50,5 0 194,-4 2-290,12-12 103,-6 4 1,7-7 0,7 2 9,2 6 0,9 1 61,2-1 0,6 2 0,-1 3 0,4-1 40,5 6 1,-3 0 9,4 5 1,-6 6 128,-4 4-147,-4 3-1,-6 2 0,-7 6 214,-3 4 13,-4-4-159,-7 7 1,-4-5 22,-10 6 1,4 0-37,-4 1 0,-1-2 12,2-4 1,-3 2-107,3-6 0,2-1 93,-2-4 0,7 1-185,3 4 160,-1-10 16,2 9-59,1-10-6,7 5 1,7-1-84,2-3 0,11-3 5,4-7 1,11 0-164,4 0 0,7-2 110,8-3 145,-7 3 0,17-11 0,-12 5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8.4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162 163 7569,'0'8'-1036,"0"5"1060,0-5 0,0 2 69,0 0 1,0-6 136,0 6 0,-6-7-184,-4 2 0,-3-1-41,-2 1 1,-1-4-17,-4 4 1,4-3-3,-4-2 1,6-2-92,4-3-7,-3-3 118,11-7 0,-4 1-97,6-1 0,3-5 58,7 1 1,1-6-13,14 6 1,-6-6 21,6 6 1,-6-1 12,6 5 0,-2 5 23,1 1 1,-2 5 4,-8-1 1,1 4 205,0 1-109,-7 0-44,5 6 0,-11 3 24,2 5 1,-2 1-78,-2 0 0,-2 4-3,-2 1 1,0 1 27,-6-1 0,6-4-6,-6 4 0,2-2-17,-2 1 1,-3-3-10,3 4 0,-2-2-41,3 2 0,-4-4 41,3 4 1,-2-2-92,3 1 94,-4-3-53,11 6 1,-10-3-3,8 1 0,-1 4-13,5-4 1,1 0-115,4-6 0,3-1-44,7-3 6,6 3 158,2-11 1,13 4 46,3-6 0,10-13 0,4-3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7.6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59 7361,'-14'0'-532,"-3"0"516,-2 0 0,1 5 160,-7 0 1,1 0-161,-5-5 0,6 5 33,3 0 0,-1 5-35,1-5 32,1 6-3,4-3 0,0 7 112,1 0-108,5 6 3,-4-5 0,7 12 5,-4-4 0,-1-1 5,6 2 0,0-2 7,5 1 1,0 2-65,0-6 56,0 0-6,6-6 1,7-1-116,7-3 0,6 2 86,-1-8 0,2 1-25,3-5 1,4-1 54,0-4 0,1-5 3,-6-10 1,-1 2-16,-4-6 0,2-2 5,-6-8 1,-2 1 109,-8-6 4,-4 6-112,-6-3 1,0 3-212,0 4 209,-6-4-49,-9 17 0,-3-5-131,-6 6 1,-6 2 97,-4 3 0,0 4-116,4 6 0,1 1 25,-1 4 0,3 5-231,2 10 389,4-4 0,0 12 0,-2-5 0</inkml:trace>
  <inkml:trace contextRef="#ctx0" brushRef="#br0" timeOffset="208">324 177 7569,'8'0'-51,"5"0"106,-5 7 14,7 1 1,-2 6-103,-3 1 1,-2 0-59,-3 0 1,3-1 77,7 1 1,0 0-73,-1-1 1,3 3 61,2 2 1,-2-2-39,2 2 1,2-7-9,-1-3 1,5 0-374,-6 0 442,7 4 0,-3-4 0,7 5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6.1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368 221 7569,'0'14'173,"0"1"275,0 0-565,-7-1 104,-8 1 75,-1-7 1,-12 4-253,4-7 1,-9-1 9,-1-4 1,0-1-96,4-4 0,1 2 69,-1-7 0,3 0 206,2-5 0,4 1 0,6-1 0</inkml:trace>
  <inkml:trace contextRef="#ctx0" brushRef="#br0" timeOffset="183">397 0 7569,'0'15'0,"-6"-2"-105,-4-3 1,-8 1-216,-2-6 1,1 0 365,4-5 15,0 0-50,-6 0 0,0-2-295,-4-3 0,-1 2 284,7-7 0,-1 0 0,5-4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5.2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58 6489,'-6'-8'258,"3"0"-202,-7 3 0,5 3 17,-5-3 0,0 2 2,-4-2 1,-1 3 78,0-2-93,1 2-15,-1 2 0,-5 0 5,1 0 0,-7 5-15,1 0 0,2 6-14,-1-1 1,4 1-18,-4-1 1,4 3-3,-4-3 1,6 8-15,-2 2 0,4-1-14,1-4 0,2 0-21,3-1 0,-1 1 56,6 0 0,0-5-87,5-1 0,1 0 48,4 0 1,10-2-9,10-7 1,4 0-5,5 0 0,2 0-9,3 0 1,7-2 53,-7-3 0,5-3-2,-9-7 0,-1 1 112,-5-1 16,-6 0-135,-2 1 0,-6-1 147,0 0 23,-7-6-154,-1 5 1,-7-6 2,0 8 1,-9-1-21,-5 0 0,-3 2-6,-7 3 1,-6 2-24,-4 3 1,0 4-117,4-4 0,1 5-145,0 5 0,1-2 115,3 7 1,4-5 180,7 5 0,5-1 0,3 6 0</inkml:trace>
  <inkml:trace contextRef="#ctx0" brushRef="#br0" timeOffset="249">398 102 7569,'8'0'-80,"5"-6"143,-5 4 0,2-5-350,0 7 133,-7-6 112,3 4 1,-4-4-85,3 6 222,-3 0 1,4 6-9,-6 4 0,0 0-53,0 5 0,0-4 5,0 9 1,0 1-97,0-2 1,0 6 105,0-5 1,5 4-136,0-4-63,6-1 44,-9-4 0,13 0-392,-1-1 496,1 1 0,13 0 0,-5-1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9.4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1 7569,'-1'8'-201,"-4"-3"1,1 1-297,-5-1 1,-1 5 353,-5-5 0,-6 0 281,-4-5 1,-2 0-188,-3 0 1,1 0-38,-1 0 1,1 0 85,0 0 0,-1 0 0,7 0 0,2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39.6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0 7569,'0'8'98,"-1"-1"-56,-4-7 0,-5 1-192,-10 4 1,2-3-6,-6 3 122,-7-3 0,1-2-39,1 0 1,0-2-326,4-3 397,-3 3 0,-1-4 0,-1 6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0.7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0 265 7299,'10'-2'27,"0"-3"1,-7 2 274,2-7 1,-3 1-548,-2-6 0,0 0 51,0 0 1,4-6-81,1-3 1,0-2 132,-5 1 1,5-1 140,0 6 0,6-6 0,-2 3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2.2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1 559 7569,'14'0'67,"1"6"1,-5-4-14,0 3-48,-7-4 126,10-1-195,-5 0 1,7 0 80,0 0 12,-1 0 0,1 0 46,0 0 1,-1 0-8,1 0 0,5 0-71,-1 0 0,3-4-3,-3-1 0,4-5 6,6 5 1,-4-6 1,-1 1 1,-1-2-68,2 2 0,3-3 48,-4 4 1,-3-4-17,-1-2 1,-9 0-14,-1 0 37,-7 1-2,4-1 3,-7 0 1,-7 1 3,-2-1 1,-4 5 3,-2 0 1,-5 5-28,1-4 0,-6 4-2,6-5 1,-3 7-57,3-2 33,2-3 1,-4 4-140,6-5 163,7-1 0,2-5-50,6 0 31,0 7 10,0-5 0,1 5-15,4-7 1,3-4 25,7-1 0,0 0 3,0 6 0,-1-1 15,1 0 0,-2 1 65,-3-1 1,1 0 97,-6 1 26,7 5-182,-11 3 150,6-1-142,-14 6 1,-6-6 5,-6 7 1,-6 0-35,5 0 1,-4 0-15,4 0 0,-4 5-67,4 0 0,1 0-386,4-5 487,0 0 0,1 0 0,-1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1.1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295 324 7304,'8'6'-698,"-1"-4"728,-7 4 95,0-19 0,0 3-157,0-9 0,0 1-2,0-2 1,1-3-98,4-6 0,2 0 69,2-1 0,3 6-94,-7-1 1,5 2 155,-5-1 0,6-4 0,-3 5 0</inkml:trace>
  <inkml:trace contextRef="#ctx0" brushRef="#br0" timeOffset="248">471 74 7569,'7'14'-1101,"-6"1"945,6-7 523,-7-1-175,0-7 21,0 6-153,-7-4 0,-1 3 5,-6-10 0,-8 3-38,-2-3 0,-1-1-5,-4 1 1,3-2-110,-8 3 0,-4-3 90,-1-3 0,1-1-458,-1 6 218,0-7 237,1 11 0,2-12 0,7 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176 559 7569,'5'-15'-514,"0"1"1,5-8 631,-5-2 1,1-4-8,-1-1 1,-3-1-105,3 1 0,1 0 14,-1-1 0,5 1-118,-5-1 1,2 7 8,-3 4 1,0-2-313,5 1 400,-5 0 0,9 12 0,-5 2 0</inkml:trace>
  <inkml:trace contextRef="#ctx0" brushRef="#br0" timeOffset="1">426 236 7569,'-5'14'-169,"0"1"175,1-7 1,2 4 0,-3-6 237,-5 2 0,-4-4-169,-6 0 0,2 3 27,-7-2 1,1 0-145,-5-5 1,-1 0 95,1 0 0,1 0-95,4 0 32,-4 0 0,10-5 1,-5-2-49,2-1 0,1-2-27,5-4 0,6-1-69,-1 0 0,7-4-199,-2-1 260,3-6 0,2 8 1,2-6-145,3-3 0,4 0 236,11-3 0,3 1 0,6-1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0.2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43 7569,'8'0'-773,"0"0"691,-3 0 218,-3 0 92,4 0 1,-17 0-184,-4 0 1,-8 1 11,4 4 1,-3-2-52,3 7 1,2-5 43,-2 5 0,2-2-1,3 2 0,-3 5 3,-2-1 0,7 1-19,-2 5 1,2-4-82,-2-1 0,0 1 115,5 4-184,2-4 145,7 5-11,13-6 1,-1-5-105,12-1 1,-4-5 20,4 1 1,2-4 26,9-1 1,1-5 22,3 0 1,3-6-3,-3 1 1,-3-3 17,-1-2-17,-4 1-2,-2-1 1,-6-1 162,-3-4-157,-4 4 39,-8-12 0,-1 12 5,-7-4 1,-7 2-65,-3-1 1,-9 7-6,-6-3 0,-3 6-13,-1-1 1,0 2-125,-1 3 0,-2 3 118,2-3 1,-3 5-100,9 5 1,1-2-75,-1 7 1,6-2 229,-2 2 0,10 3 0,-3-5 0,5 7 0</inkml:trace>
  <inkml:trace contextRef="#ctx0" brushRef="#br0" timeOffset="179">235 101 7569,'15'0'-110,"0"0"0,-2 2-433,-3 3 543,3-3 0,-5 11 161,7-4 0,-6 0-168,1 0 1,0-4-10,5 5 1,-1-2-80,1 2 120,6 3-5,2-5 1,6 7-117,1 0 1,-1-2 2,1-3 1,-1 3-78,0-4 0,-1 0 170,-3 0 0,3 1 0,-6 5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3.1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1 7546,'-15'8'138,"0"-2"-84,1-6 1,-6 5-197,0 0 1,-4 0 94,4-5 0,-4 0-127,4 0 1,-4 0-208,4 0 232,1 0 76,4 0 0,0 0 73,0 0 0,7 0 0,2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3.3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0 7569,'0'8'-512,"0"5"1,-2-11 703,-3 3 69,-3-4-209,-13-1 0,5 0-270,-4 0 1,-1 0 217,1 0 0,1 0 0,4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3.8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88 7569,'0'10'0,"0"0"-16,0 0 66,-7 4 0,4-1 89,-7-3 0,0-2-11,-5-3 0,1-3-398,-1 3 216,0-4 1,1-1-16,-1 0 0,5-4-60,0-1 0,5-7-72,-4 2 38,5-3 189,-2-1 0,6-1-203,0 0-18,6 1 147,3-1 0,5 2-4,1 3 0,1-3 32,4 3 1,3 4-1,6 1 1,-1 3 18,-4 2 1,-2 0 75,-8 0 0,1 2 134,0 3 15,-7 3-210,-2 6 0,-1-4 85,0 0 1,-2 2-53,-7 7 0,0-3-4,-5 4 0,-3 1 16,-8-1 1,3 4-7,-8-4 1,5 6-15,-4-1 0,1-3-6,-1 3 0,2-7-53,8 2 57,-1-11 10,7 4-125,-5-4 114,11-1-37,-4 5 2,6-5 1,6 2-38,4 0 1,9-7-110,6 2 1,4-4 25,6-1 0,1-1-170,3-4 0,-2-2-144,-2-3 433,-4-3 0,11 5 0,-4-6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6.5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7569,'8'0'-719,"-1"0"0,-9 5 877,-3 0 0,-3 2 123,-6-3-187,-1-2 0,-6 9-61,-4-6 53,4 7-54,-7-11-38,12 13 0,-10-11 1,6 7 0,1-7-7,4 2 1,5 1-1,0-1-2,7 0 1,-4-3-47,7 3-158,0-4 216,0 6-16,7-7 0,1 5-61,7 0 62,0-1 11,6-4 0,2 2 1,6 3 0,0-3 4,1 3 1,-4-4 4,3-1 0,-9 7 34,4 3 1,-12-2 112,-7 1 1,-4 3-83,-1 8-58,-13-4 13,4 12 1,-24-6 14,3 8-15,-2-1 0,2-1-22,1-3-130,0-4 1,-7 0 147,5-5-20,-5 6 0,6-8 0,1 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7.25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426 0 7569,'-3'14'47,"-7"-5"90,0 4 1,-12-11-79,2 3 1,2 1-224,-6-1 1,-6 0-379,-4-5 405,-7 0 1,8 5-32,-6 0 0,5 0 168,-5-5 0,6 6 0,-3 3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7.4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 7569,'8'15'273,"-8"-7"-216,-10-3 1,-4 1-169,-6-1 1,-4 2-32,-11-2 1,1-4 141,-10 4 0,3-3 0,-10-2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9.1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324 147 7569,'23'0'-419,"-2"7"0,-13-4 375,-3 7 1,-3-5 222,-2 5 1,-2-6-128,-3 6 1,-3-6 2,-6 0 1,-1 3-36,0-2 0,0 0-145,1-5 110,-1 0 1,0 0-42,1 0 1,6-7-21,3-3 0,3-3 49,2-1 1,0-6-16,0 0 0,5-1-13,0 2 0,5 2-11,-6-2 1,8 4 39,-2 5 1,-2-1-2,2 6 0,-2-2 103,2 2-125,3 4 120,-5-6 0,7 12-88,-1 0 1,-6 7 127,-3-3 1,-1 4-64,1 2 1,-5 6 22,0 4 1,-4 3-39,-10 1 1,0 0 111,-10 1 0,-1-1-71,-4 1 0,0-1 16,-1 0 1,1 1-35,-1-1 0,1-1-2,0-4 1,6 3-21,3-8 0,4 6 21,1-6 0,5-1-163,1-8 206,5 3-104,-2-5-5,6 0 0,6-1-91,4-7 1,10 0-123,4 0 1,1 0 64,4 0 0,4-2-188,11-3 1,0-1 346,0-4 0,7-3 0,1 5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9.6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1 7569,'7'8'-388,"-5"0"-450,2-3 739,-2-3 576,-2 4-401,-6-6 1,-3 5-30,-5 0 0,-3 0-52,-2-5 1,-4 0-5,-6 0 0,1 5-61,3 0 1,-2 0-143,2-5 1,-1 0 211,1 0 0,-2 0 0,4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0.0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1 353 7569,'23'0'18,"-2"-6"1,-11-2 130,0-7 1,-7 5 7,2 0 0,1-4-133,-1-6 0,0-6-220,-5 1 0,5-2-282,0-3 353,6 1 0,-9-1-472,3 1 597,3 6 0,0-5 0,7 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15 632 7275,'0'9'-610,"0"-3"1055,0-6 1,0-13-105,0-7-272,-7 1 1,6-9 26,-4 4 0,3-4-47,2-2 0,0 1 0,0 0 48,0-1 1,0 1-181,0-1 38,0-6 0,5 5-77,0-3 0,6 3 1,-1 2-244,3-1 0,2 6 182,0-1 1,4 6-435,1-6 617,6 7 0,-3-3 0,6 6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8.3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1 442 7569,'14'0'0,"-4"5"-88,0 0 0,0 4-110,4-4 1,3 0 149,2-5 77,-2 0 0,10 0-49,-2 0 0,3 0 55,1 0 0,2 0-79,3 0 1,-3-6 67,4-4 1,-4 2-14,-2-2 1,-1 0 8,-4-5 0,-2 2 88,-8 4 1,-4-3-89,0 7 1,-7-6 0,2 1 1,-3 2-48,-2-2 1,0 5 53,0-5 0,-7 7-94,-3-2 0,1-1 53,-6 1 1,3 0-57,-7 5 0,-2-2 62,1-3 1,-6 4-12,1-4 1,4 3-8,2 2 1,-3-1 17,3-4 0,4 1-29,5-5 0,7 4 8,-2-5 0,3 0-26,2-5 0,7 1 35,3-1 0,8-5 27,1 1 0,6-1-29,-6 5 0,6 1 98,-5-1 0,-1 0-44,-4 1 167,0-1-141,-1 0 1,-6 5 84,-3 1 0,-5 5-123,-5 0 1,-4 2 40,-11 2 0,2 0-229,-6 0 0,-1 0 72,-4 0 0,4 2-471,1 2 566,6-2 0,-4 11 0,8-5 0</inkml:trace>
  <inkml:trace contextRef="#ctx0" brushRef="#br0" timeOffset="290">721 354 7350,'8'8'-555,"-1"0"902,-7-3-548,0-3-2,0 4 1,0-6-1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5.2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1 456 7569,'10'10'236,"0"0"-4,-7-7-279,3 4 140,1-7-218,1 0 1,7 0-1,-1 0 55,1 0 113,0 0 0,4-5-83,1 0 1,5-6 58,-6 1 1,12 2-35,-1-2 1,7-2-26,-3-7 0,1 2 4,-6-2 0,-6 2 21,-3 3 0,-4-1-2,-1 0 1,-7 6-5,-3-1 19,-4 0-15,-1 2-9,0-5 0,-11 11-5,-4-3 0,-8 4-1,4 1 0,-11 0-5,6 0 1,-7 0-2,6 0 0,4 0-26,1 0 1,4 0-78,1 0 40,1 0 59,6-7 7,1-1 0,7-2 67,0 0-69,0 0 37,7-4 1,1-1-4,6 0 0,1 1 8,0-1 1,-5 0 139,-1 1-109,1-1 1,3 0 9,-3 0 1,-3 6 95,-7-1 0,0 5 9,0-5-61,-7 7-57,-8-10-19,-1 11 0,-7-4-74,4 6 1,2 0-2,-2 0 0,1 0-177,-2 0 0,4 5 126,-4-1 112,4 1 0,1 2 0,0 1 0</inkml:trace>
  <inkml:trace contextRef="#ctx0" brushRef="#br0" timeOffset="516">1074 309 7569,'0'15'-401,"0"0"251,-7-7 0,-6 8 261,-6-6-84,-7 6 0,3-9-79,-7 3 0,1 1-145,0-6 1,1 0 80,3-5 0,-1 0-250,7 0 366,-1 0 0,-1-7 0,-2-1 0</inkml:trace>
  <inkml:trace contextRef="#ctx0" brushRef="#br0" timeOffset="716">1045 59 7569,'8'0'-35,"-2"7"0,-12-4-644,-4 7 253,-3-7 201,-8 10 0,-2-9 176,-7 5 91,1-5-161,-7 9 119,5-12 0,-5 13 0,7-6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44.1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148 265 7569,'8'0'-1019,"-1"0"999,-7 0 299,0-7 0,4-1-209,1-7 0,0 1-48,-5-1 1,0-5-47,0 1 1,0-2-1,0 1 0,0 4-280,0-4 209,0-3 1,0 7 94,0-4 0,0 4 0,0 1 0</inkml:trace>
  <inkml:trace contextRef="#ctx0" brushRef="#br0" timeOffset="217">295 59 7569,'15'8'-381,"-7"5"381,-2-11-438,-6 4 754,0-6-238,-6 0 1,-7 0-36,-7 0 1,-4 0-76,4 0 0,-6 0-4,1 0 0,-2 0-249,-3 0 1,-1 0 284,-3 0 0,3 0 0,-5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1.4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0 7569,'8'7'39,"-2"-5"32,-6 4 0,-1-4-94,-4 3 29,-3-4 1,-7 6-141,0-7 1,-4 0 97,-1 0 1,-1 0-95,1 0 1,2 0 36,-6 0 0,-3 0-134,-7 0 0,3 0 227,-3 0 0,-4 6 0,1 2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1.5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15 7569,'7'5'-259,"-7"0"109,-7 0 0,-9-5 249,-4 0-148,4 0 0,-7 0-61,3 0 0,2-2-92,-6-3 1,-1 3-62,-4-3 263,6-3 0,-5 7 0,6-6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2.9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0 251 7569,'8'-7'-411,"-1"5"0,-7-11 538,0 4 0,0-5-162,0 0 1,0-6-102,0 1 1,0-1-9,0 5-10,0-6 1,0 5 20,0-4 133,0 4 0,13-5 0,3-2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3.4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0 7001,'8'0'-85,"-1"2"845,-7 3-671,0-4 1,-2 11-246,-3-7 0,-3-1 102,-6-4 1,-3 2-81,-2 3 0,2-3-5,-2 3 0,-2-4-87,1-1 1,-1 0-118,1 0 343,4 0 0,-5 7 0,6 1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3.7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1 295 7569,'15'0'0,"-6"-5"-32,1 0 1,-7-2-37,2 2 23,-3-3 1,0-7-78,2 1 0,-2-6 52,3 1 0,-8-8-104,-2 3 0,-7-4 105,3-1 69,2-1 0,-6 1 0,5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2.3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1 486 7569,'6'8'0,"-4"0"-83,3-3 1,-3-2-104,-2 7 424,0-7 0,1 4-107,4-7-85,-3 0 0,6 0 117,-3 0-75,3 0 1,8 5-21,4 0 1,-2-1-1,6-4 0,1 0-92,4 0 79,-6 0 1,5 0-106,-4 0 1,4 0 61,2 0 1,-3-1-80,-2-4 1,1 2 57,-6-7 1,-1 0-16,-4-5 0,0 1-9,-1-1 1,-5 0-11,-5 1 0,-2 4 24,-2 0 1,0 0-4,0-5 1,-2 6-33,-2-1 0,-10 2 39,-5-2 0,-1 2-64,6 3 1,-1 3 56,0-3 1,0-1-14,1 1 1,-1 0 4,0 5 0,6-5-2,-1 0 1,6-1-41,0 1 36,2 3 1,2-11 34,0 3 1,0-3-29,0-2 0,6 1 57,4-1 0,3-1-48,2-4 1,-5 4 118,0-4 0,-2 4-109,2 1 1,-4 0 113,-6 1 1,0-1-28,0 0 0,-1 2-27,-4 4 0,-4-3-73,-5 7 1,-3-5 64,-2 5 1,2 1-244,-2 4 0,-2 0 74,1 0 0,0 6-503,6 4 630,-1-4 0,0 14 0,1-4 0</inkml:trace>
  <inkml:trace contextRef="#ctx0" brushRef="#br0" timeOffset="281">707 603 7569,'8'0'-473,"-2"0"-189,-6 0 662,7-6 0,1-2 0,7-7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5.6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455 162 7569,'0'-8'-373,"0"2"455,0-1 0,-2 5 20,-3-3 1,-5 4-27,-9 1 0,1 0-23,-7 0 0,1 0-4,-6 0 0,1 5-106,0 0 1,4 6 91,1-1 0,-1 3-114,-4 2 1,1 1 31,3 4 1,3-4 69,2 4 1,4-3-59,-4 3 47,10-4 10,-3 6 0,12-8 0,-4 1 0,14 0-28,6-1 1,11-5 2,4-5 0,6-2-25,8-2 1,0-3-6,0-7 1,0-1-12,0-14 46,0 1-4,-6-6 0,-4 2 118,-9 4-123,2-4 50,-17 5 0,10-6 8,-10 0 0,-4 6-41,-1 3 0,-5-1 7,-5 1 1,-8 1-22,-7 4 1,-6 2-77,2 3 0,-7 4-69,1 6-8,-9 0 148,15 0 1,-7 1-295,6 4 129,7 3-9,-3 7 1,6-5-42,1 0 1,4-2 0,0 2 223,7 3 0,-2-7 0,10 4 0,-4 3 0,12-11 0,-4 6 0,5-3 0,1-4 0,0 4 0,-1 3 0,1-6 6,-7 11 0,4-10 2,-7 7 21,-1-7 0,-2 4-2,3-7 1,-2 0-16,7 0 1,-5 0-12,5 0 0,-5-5 81,4 0-69,1 0 3,-2-1 183,5 4-6,-11-4-14,5 6 264,-1 0-124,-4 0-177,4 0 0,-1 1-43,0 4-118,0-3 107,-5 11 0,2-7-105,3 4-63,-4 3 139,6-5 0,-1 7-31,4 0 0,-2 1-3,2 4 1,0-2-12,4 6 0,1-6-4,0 2 1,0 1-75,-1-1 0,3-1-311,2-4 177,-2 0 94,10-1 0,-4 1-364,7 0 199,-1-7 0,-6 5 269,-2-12 0,0 13 0,2-6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1 426 7569,'0'9'-279,"0"4"1,1-10 639,4 7-173,-3-7-267,11 3 139,-5-6-7,0 0 0,5 0-103,-3 0 0,3 0 100,2 0 0,0 0-84,-1 0 72,8 0 1,-6-4-116,4-1 1,-4-7 77,-1 2 0,-1 2 0,-1-2-2,-3-1 0,3-2-94,-3-2 95,-3 7 0,4-5-3,-6 3 0,0-3 1,-5-2 0,0 1 0,0-1 0,-2 5 2,-3 0 0,-1 6-30,-4-6 1,-3 7-14,3-2 38,-3 3-5,-2-5 1,1 4-17,-1-7 25,7 7 0,-4-10 22,7 3 0,1 2 0,4-2 0,1 5 8,4-4 0,-2-1 7,7-5 1,-5 0-18,5 1 1,-2 4 1,2 0 0,1 0 5,-6-4 1,0 4-6,-5 0 1,0 5-26,0-5 1,0 5 22,0-4 0,-6 5-72,-4-1 59,-3 4 1,-2-1 0,0-1-153,1-2 1,-1 0-280,0 5-58,0 0 223,1 0 260,-1 0 0,0 7 0,1 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6.4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30 515 7569,'0'15'-590,"0"-1"232,0-6 274,0 6 114,-7-13-5,6 12-22,-6-11 0,7 6 17,0-3 60,0-3 2,-6 4 88,4-6-21,-5 7-99,7-6 329,0 6 1,9-7-328,5 0 1,8 0 25,7 0 0,0 0-6,1 0 0,-1-2-1,1-3 0,-6 2-49,1-7 1,-3 2-110,3-2 141,-4-3-62,-6 12 1,-2-13 0,-3 5 0,1 1-15,-6-2 1,0 5-28,-5-5 13,0 0 0,-2-4-15,-3-1 1,-4 5 27,-11 0 5,4 7 8,-12-10 1,10 11-177,-7-3 155,1-3-36,1 7 0,0-11-77,4 7 105,9-6-21,-10 9 1,14-11-19,-4 3 1,3-3 46,7-1 0,4-1-7,5 0 0,3 0 147,12 1-153,-6-8 13,10 0 1,-7-3 43,4 1 1,-1 6 23,-9-2 0,3 4 121,-8 1 1,-4 0-3,-1 1-18,3-1 0,-8 2-130,0 3 1,-6-1 4,-9 6 0,-4-2-348,-1 2 158,-6 4 87,9-6 1,-9 6-303,7-4 1,-6 3 391,6-3 0,-1 3 0,5 2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6.8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427 30 7569,'8'6'-10,"-1"-4"53,-7 4 136,0-6 1,-7 0-124,-2 0 0,-6 2-73,-5 3 1,-3-4-133,-6 4 88,-7-3 51,-1-2 1,-3 0-120,1 0 6,7 0 58,-4-7 0,8 4-532,3-7 597,-2 1 0,10-6 0,-4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7.0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0 7569,'-7'9'-429,"-1"-3"0,-13-1 606,-4 0-128,-2 0 1,-3-5-69,1 0 0,-6 0-20,1 0 0,-5 0-109,5 0 1,-1-2 147,6-3 0,0 4 0,-1-6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8.6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236 162 7569,'8'0'-192,"5"7"0,-11-4 381,3 7 0,-4-5-220,-1 4 1,-6 0 27,-4 0 0,-3 3-61,-2-7 1,-1 6 106,-4-1 0,4-4-16,-4-1 1,-1 2-29,1-2 0,-4 0-5,4-5 1,1-2-180,4-3-22,0-3 203,7-7 0,2 1-145,6-1 1,1-1 25,4-4 0,3-3 38,7-6 0,6 4 55,4 1 0,-2 6 7,1-2 1,2 5 15,9 6 0,-4-3 4,3 7 1,-5 0 151,-4 5 1,1 2-42,-6 3 1,-6-2 161,-4 7-124,-7 0 1,4 11 0,-9-3-51,-3 7 0,-3-6-4,-7 6 0,-4-3-22,-1 3 0,-1 1-26,1-6 0,4 1-6,-4-1 1,4-4-53,1 3 59,1-2-9,-1-2 1,0 1 8,1 3 0,4-2-47,0 2 1,5 3-82,-5-3 0,7 2 68,-2-1 1,4 1-96,1 4 1,6 1 46,4-7 0,5 6-116,4-5 0,4-2-123,6-9 1,2 3 92,4-7 0,1 0 209,3-5 0,3-7 0,-4-1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00.31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338 0 7453,'0'8'-45,"0"5"1,-11-11 133,-4 3 0,-9 2-5,-1-3 0,-2 3-163,-3-2 1,6-3 86,-1 2 0,2-2-410,-1-2 193,-4 0 107,12 0 0,-6 0 102,8 0 0,-1 0 0,0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00.5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0 7569,'8'7'464,"-2"-6"-420,-12 6 1,-7-2-83,-7 0 0,-6 1-130,2-1 0,-4-3-29,-2 3 0,6-4-524,-1-1 721,1 0 0,1 0 0,2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8.9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192 574 7272,'-2'-15'-34,"-3"1"1,2-3 0,-7-2 1,7 1-145,-2-7 1,3-1 106,2-8 1,0 1-51,0-6 0,0 6 120,0-1 0,14-4 0,2 1 0</inkml:trace>
  <inkml:trace contextRef="#ctx0" brushRef="#br0" timeOffset="233">515 280 7569,'0'23'-567,"0"-4"284,0-9 281,0 3 1,-6-11 242,-4 3 0,-5 1-193,-4-1 0,-6 0-13,-9-5 1,-4 0-19,-6 0 0,0 0-139,0 0 0,0-2-270,0-2 186,6 2 206,-4-11 0,11 5 0,-5-7 0</inkml:trace>
  <inkml:trace contextRef="#ctx0" brushRef="#br0" timeOffset="881">662 530 6639,'0'8'1027,"7"-1"-1113,-6-7 0,12 0 14,-3 0 137,3 0-17,2 0 0,1 0-109,4 0 1,3-2 83,6-3 0,6 3-12,-1-3 1,7-1-13,-2 1 0,3-6-11,2 1 0,-8 2-55,-6-2 78,-1 0 0,-13-5 1,6-1-56,-8-4 54,-5 4-4,4-5 1,-12 6-21,4 0 9,-3 1 1,-2-1 1,-7 2-4,-3 3 1,-7-1 4,-3 6 0,-6-5 0,1 5 0,-2-1-41,-3 1 0,2 1-4,4-5 1,-2 0-123,6 0 151,1-4-3,10 4 1,-2-5-11,6-1 0,2 5 10,8 0 0,3-1 6,7-9 0,6 7-13,3-6 1,-1 11 1,2-7 1,-3 3 82,3-2 17,-4 6 102,-6-5 10,-7 11-161,-1-5-11,-7 7 4,-7 0-41,-1 0 1,-13 0-92,-4 0 1,-4 0 78,-6 0 0,4 0-284,-3 0 319,10 0 0,-11-6 0,4-2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19:57.8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30 7569,'-15'0'0,"0"-1"-6,0-4 0,-6 3-12,-3-3 103,-11 4-34,11 7 1,-15-3-173,9 7 177,-2-6-58,9 9 1,-3-5 6,6 6 1,1 1-13,4 0 1,0 0-19,0-1 1,2 3 19,4 2 0,2-2-12,7 2 1,0 2 40,0-1 0,8 0-16,7-6 1,6-1-16,9-3 10,-1 3-5,7-11 1,3 4 1,10-6 0,-2-1-1,7-4 1,-8-5-1,-2-10 0,-6 2-2,-9-6 1,-1 1 4,-4-1 0,-4-3 108,-10 8-106,-4-7 0,-6 9 0,-3-9-138,-7 7 140,0-1-45,-17 5 0,-1 6-4,-6-1 1,-6 6-29,6 0 1,-5 2-121,5 2 1,-1 0-251,6 0 275,6 0 1,2 0-64,6 0 229,0 0 0,7 6 0,2 3 0</inkml:trace>
  <inkml:trace contextRef="#ctx0" brushRef="#br0" timeOffset="191">514 30 7569,'10'0'-189,"0"0"208,-7 7-89,4-5 94,-7 11 1,0-10 33,0 7 0,5-5-105,0 4 0,0-4 43,-5 5 0,1 0 66,4 5 0,2-1-139,2 1-55,5 0 179,0-1 0,3 1-107,2 0 0,4-2-84,2-3 1,2-4-100,3-6 1,-1 0 242,0 0 0,1 7 0,-1 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03.4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131 162 7569,'10'2'0,"-1"3"92,-5-4-45,2 6 47,-6-7-226,7 0 187,-6 0-102,6 0 1,-19 0 14,-2 0 91,-4 0-58,3 0 0,0-2 0,1-3 0,-1 2 2,0-7 1,2 5-76,3-4 1,-1 4 51,6-5 0,0 0-197,5-5 28,0 1 164,0-1-2,7 0 1,-4 2-14,7 3 1,0-1 31,4 6 0,6 0 6,0 5 1,4-5-10,-4 0 1,4 1 1,-4 4 48,6 6 1,-10 1 112,4 2 0,-10 4 45,-6-3-179,-2 3 9,-2 2 1,0 1-22,0 4 1,-11-4 24,-4 4 0,-3-2-5,3 1 1,-1-2-15,-4 2 1,2 3-6,-6-3 0,6 1-1,-2-5 1,4-1-9,1 1 1,1-2-56,-1-3 68,7 3 0,0-5 32,3 7-35,3-7 1,-3 5-11,10-3 0,-2 1-1,7-1 0,6 3-61,9-3 0,3-4-117,1-1 0,1-3 44,-1-2 0,-5 0-117,1 0 1,-5 0-100,4 0 353,-6 0 0,10-7 0,-5-1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06.1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1 559 7569,'15'7'0,"-6"-4"0,1 7-383,-7-7 189,11 3 158,-13-6 1,7 2 233,-3 3 1,-1-3-155,5 2 1,-4-2-1,5-2 0,0 0-7,5 0 1,-1 0-9,1 0 1,5-5 49,-1 0-35,7 0-1,-3-1 0,7 4 82,-1-3-86,0-3-57,1 7 0,-6-13 10,1 5 1,-2 1-10,1-2 1,2 0-9,-6-5 1,-1 1 7,-4-1 0,-2 0-15,-3 0 1,-2 1-117,-3-1 138,-3 0 3,4 1 1,-6-1-169,0 0 151,-6 1 6,4 5 0,-11-2-13,3 6 1,-5-5 2,-4 5 0,3-1-3,-4 1 0,4 3-19,1-3 1,0 4 1,1 1-1,0-2-27,5-3 8,2 4 37,1-6 1,4 5 66,-3-2-69,3 2 41,2-11 1,2 10-9,3-7 1,3 0-12,7-5 0,0 1 4,-1-1 1,1 0 31,0 0 0,-6-1 10,1-3 1,-2 7 77,2-3 4,-3 4-104,-7-4 1,0 5 120,0 1-118,0-1-12,-7 2 1,-1 0 6,-7 3 0,1 3-36,-1-3 0,-5 3-115,1 2 1,-6 2 91,6 3 1,-8-2-189,3 7 236,3-7 0,-7 10 0,5-4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 7539,'0'8'-18,"0"-1"-712,0-7 730,0-13 0,0 3 0,0-11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06.7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 7569,'8'8'-1054,"5"5"1131,-11-11 10,4 4 99,-6-6 0,-6 0-102,-4 0-74,-3 0 1,-2 0-12,1 0 0,-3 0-2,-2 0 0,-4 2-47,-7 3 1,1-3-98,0 2 1,-1 0-115,1 1 0,-1-4 261,1 4 0,0 3 0,-1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06.9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0 7569,'23'0'-680,"-8"0"964,-9 0 18,1 0-340,-6 7 0,4-5-150,-10 2 1,-3 3 116,-6-2 1,-9 5-47,-7-5 1,-1 6-125,-8-1 1,5-4 240,-5-1 0,-1 3 0,-4 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07.8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0 676 7569,'18'9'0,"-3"-4"-674,-10 3 215,8-7 410,-12 6 0,8-7 273,-4 0 0,-2 0-180,7 0 0,-1 0 33,6 0 0,0-2 124,-1-3-204,1 4 0,6-12 0,-3 4 138,7-5 3,-7-1-122,10 7 0,-7-5 22,3 3 0,4-3-44,-3-2 1,6-1-6,-2-4 1,2 9 48,-11-4 0,-1 4-10,-4-4 0,-5 2-40,0 3 22,-7-3 2,3 5 0,-6-2-25,0 0 26,0 7-53,-6-10 1,-2 10 0,-7-7 1,-5 5 2,1-5 1,-2 7-12,1-2 1,4-1-14,-4 1 0,4-2-13,1 2 0,5 2-100,0-7 143,7 7 0,-5-9-41,3 8 57,3-8-30,-4 4 23,6 0 1,2-5-16,2 3 1,0-5 41,5-4 0,1 2 6,5-2 0,-5 1-1,0-2 1,-2 4 10,2-4 0,1 4 92,-6 1-123,0 0 37,-5 1 0,0-1 29,0 0-55,0 7 1,0-5 1,-2 12 4,-3-4-26,-3-4 1,-7 8-23,1-4-16,-1 3 0,0 2-202,1 0 258,5 7 0,-4 1 0,5 7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08.78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15 7569,'8'0'234,"-1"0"-1263,-7 0 658,6 0 371,-4 0 0,4-7 0,-6-1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05.1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250 353 7569,'15'0'-280,"0"0"227,-7 7 9,5-6 158,-11 6 1,6-6 181,-3 4 15,-4-3-139,6 4-240,-7-6-41,0-6 236,-7-2-51,6-7 0,-11-5-202,7 1 78,-6-1-75,3-1 1,-2 0-72,0-4 0,7-2 91,-2 2 0,2 2-47,-2-1 0,3 1-100,-3-2 1,4 2 249,1 4 0,0 2 0,0-4 0</inkml:trace>
  <inkml:trace contextRef="#ctx0" brushRef="#br0" timeOffset="258">412 88 7569,'15'15'-944,"-5"-2"1132,-1-3 50,-5-3-98,2-1 46,-6-4-200,0 4 74,-6-6 1,-4 0 3,-10 0 1,-1-1-114,-3-4 22,-4 3 0,0-4 103,-6 6-164,-7 0 31,10 0 1,-7-5-358,4 0 271,3 0 1,-3 5 142,9 0 0,-3 0 0,6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03.8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280 515 7569,'2'8'110,"3"-3"298,-4-3-453,6-2 85,-7-7 0,0 4-155,0-7 0,0-1 16,0-9 1,0 4 3,0-4 0,-5-2 93,0-3 0,0 2-114,5-1 0,0-1-4,0-4 0,2 4-43,3 1 1,-4 4-300,4-4 462,-3 6 0,11-4 0,3 8 0</inkml:trace>
  <inkml:trace contextRef="#ctx0" brushRef="#br0" timeOffset="217">398 236 7569,'8'10'-22,"-3"0"71,-3-7 73,4 10-52,-4-11 1,-2 9-68,-10-6 1,-8 0 56,-2-5 1,-4 5-148,4 0 1,-6-1 53,2-4 0,-4 0-142,-2 0 1,-4 0-176,0 0 0,-5 0 57,4 0 293,8 0 0,-1-6 0,5-2 0</inkml:trace>
  <inkml:trace contextRef="#ctx0" brushRef="#br0" timeOffset="820">692 574 7569,'8'7'-382,"0"-6"-128,-3 4 0,-2-3 732,7-2-65,0 0-85,-2 0 0,5-2 36,-3-3-46,3 4 0,2-6-96,-1 7 242,1 0 0,5-5-17,-1 0 1,7 0-98,-1 5 0,-2 0-47,1 0 0,1-5 18,4 1 1,-4-3-169,-1 2 174,-6-3 10,3-7-135,1 1 18,-6-1 0,4 0-6,-11 0 54,-2 1 1,-2 4-25,0 0 1,-2 0-3,-8-4 1,2 4-11,-7 0 1,-1 2-6,-9-2 1,4-1-137,-4 6 152,4 0 6,1-2 0,0 6-109,1-4 101,-1-3 1,5 4-45,0-5 0,7 4 1,-3-4-17,-1 3 38,5-5 0,-3 2 26,10-5 1,4-1 13,5 0 1,1-4 58,0-1-89,-1-6 13,1 10 1,-5-6 192,0 8-175,-1-1 0,0 0 1,-5 1 72,-2-1-73,-2 7 1,-6-4-30,-4 7 33,-10 0 0,2 1-49,-6-1 0,1 0-5,-2 5 1,-1 0-61,7 0 1,-3 1-367,3 4 472,2-3 0,3 11 0,7-5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2.0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1 515 7569,'0'8'-524,"5"0"542,-1-3-95,1-3 94,2 5 6,-6-7 55,6 0 96,-7 6-23,7-4 5,-6 4-84,12-6 41,-11 7-134,11-6 91,-5 6-35,7-7 0,4 0 23,1 0 1,1 0-43,-1 0 1,-4-2-8,4-3 0,1 2-20,-1-7 0,4 5-15,-4-4 0,1-1-99,-1-5 148,-4 0-15,5 1 1,-6-1-143,-1 0 144,1 1-32,-7-1 1,4 0-26,-7 1 47,0-1-25,-5 0 0,0 5-5,0 1 1,-7 0-15,-3 0 0,-3-3-5,-2 7 0,1-5-71,-1 6 90,0-8 6,1 11 0,-1-6-13,0 7 9,1 0 10,5 0 1,-2-2-30,6-3-1,0 4 3,5-6 22,0 1 15,0-2 1,2-9 88,3-2-104,-4 2 15,12-4 0,-6 6 67,3 1-70,3-1 19,-12 0 0,6 1-3,-7-1 1,0 0-1,0 0 0,0 6 5,0-1-9,0 0 0,-7 0-1,-2 0 0,-4 7 0,-2-2 0,0 4 0,7 1 0,-10 0-124,3 0-6,-3 0 123,4 0 7,-1 6 0,-6 2 0,-2 7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2.4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354 1 7569,'8'0'6,"5"0"-46,-11 6 158,11-4-147,-12 5 0,4-7 43,-10 0 0,-5 0-119,-9 0 1,-4 1 90,-6 4 0,-1-2-76,1 7 1,-6-5-94,1 5 0,1-7 74,9 2 0,-4-2-75,4 2 184,2-3 0,-5 11 0,4-5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2.8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1 441 7569,'14'0'0,"-6"-1"-442,-3-4 225,-3 3 112,-2-11 1,5 3 116,0-9 1,0 1-48,-5-7 1,5-1-100,-1-8 1,1 3 73,-5-3 0,5-2-13,0 1 0,5-4 73,-5 5 0,6-7 0,-3 3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4.6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7569,'9'0'-120,"-1"0"203,-3 0 74,-4 0-303,6 0 0,-7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7569,'0'8'-711,"0"-1"592,0-7 1,0 0-1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4.8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6789,'8'8'-35,"-1"-2"-114,-7-6 152,-7 0-196,6 0 0,-6 0 177,1 0 16,4 0 0,-5 7 0,7 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5.0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0 7569,'0'15'-1542,"0"0"1511,0 0 1,0-6 16,0 1 14,0-7 0,-6 10 0,-2-4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6.6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1 279 7212,'6'8'-973,"-4"-1"1577,4-7-401,1-7-159,-6-1-6,13-6 1,-11-1-21,7 0 24,-7-6-11,10 5 0,-10-7 15,7 3 1,-2 2-25,2-6 0,3 6 5,-3-2 1,-2 4-46,2 1 3,0 0 0,4 2-78,1 4 121,-7 2-43,5 7-14,-5 0 13,1 7 0,2 1 1,-6 6 0,0 6 10,-5 0 1,0 1 1,0-2 1,0-1 0,0 7 0,1-5 0,4 4 0,-3-6 101,3 2-98,3-4 0,-6-6 50,3 0 1,1-6-43,-1 6 1,1-7-11,-1 2 1,-1-3 28,5-2-84,1 0 0,5-7 66,0-2 1,-6-4-90,1-2 0,-5 2 46,5 3-16,-7-3 7,10 5 58,-11 0-50,11 1 77,-11 1-66,4 4 20,1-5 0,-4 7 6,7 0 0,-2 2 1,2 3 1,3-3 2,-3 2 1,3 3 5,1-2-14,-5 0 0,8 0 2,-2 0 0,3 1-3,-3-1 0,0-3-99,-1 3 1,-4-2 83,0 2-358,0-4 375,4 6 0,1-1 0,0 3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6.9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0 7569,'15'0'-170,"-7"0"-159,-1 0 183,-7 0 402,-13 0-26,3 0-222,-12 0 0,3 5 12,-1 0 1,-6 2-61,2-2 0,-6-2-172,-4 7 1,-4-7 152,-6 2 59,7-3 0,1-2 0,6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7.0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0 7287,'-19'2'-589,"-1"3"1,-1-4 748,1 4-68,-3-3 0,-8 0-193,-3 2 1,-2-2 100,-3 3 0,-4-3 0,6-2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8.67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1 412 7569,'8'0'-743,"-2"0"1,-4-2 846,3-3 1,-2-1 75,7-4 1,-5-8-96,5 3 0,-5-4-39,4-1 1,1-3-3,5-6 1,1-1 6,4 1 0,-4 0-39,4-1 0,-4 2 14,-1 4 1,-1 1-11,1 3 1,0 9-82,0-4 0,-6 5-69,1 1 144,-7 2-30,11 7 0,-8 7 15,4 2 1,-4 5-3,-6 0 0,0 3-5,0 2 1,0-1 19,0 7 0,0-3-13,0 3 1,0 1 17,0-6 0,2 4-20,3-4 0,-3-1-1,2-4 0,-2 0-4,-2 0 1,5-6-17,0 1-45,0-7 0,-4 4 61,4-7 1,-1-2-13,5-3 1,-4-3-32,5-6 1,0-1-7,5 0 0,-6 0 56,1 1 0,0-1 0,5 0 1,-7 6 82,-3-1-123,3 6 160,0-2-123,0 6 1,4 2 58,-7 2 0,1 0-46,-1 6 1,-2-1 36,7 6 0,-5-2-36,5-3 1,0 3-5,4-3 0,1-2-148,0 2 0,-2-5-40,-3 4 186,3-5 0,1 9 0,9-5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8.8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279 0 7569,'10'0'0,"0"0"-415,-7 0 308,-3 7 0,-8-6 45,-7 4 1,-4 2 80,-1-2 1,-6 1-175,2-1 71,-4-3 1,-2 4-106,1-6 1,1 5 188,4 0 0,-4 7 0,5-4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9.2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0 324 7569,'15'-7'-115,"-7"5"0,0-6 146,-3 3 1,-3-4-118,3-11 1,-4 2 91,-1-7 0,5 1-140,0-5 0,0 4-162,-5 1 214,0 6 1,-1-4-41,-4 8 0,1-1 122,-5 0 0,5-6 0,-2-2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7.8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368 119 7252,'0'-15'-697,"2"7"608,3 3 267,-4-3 13,6-1-68,-7-5-17,0-1-28,0 0-45,-7 1 1,-1 6 62,-7 3-47,-6 3 0,3 9 44,-6 2 1,-1 4-33,-4 2 0,-1 1-29,1 4 0,1-2 35,4 6 1,-2-1-101,6 2 1,-3 3 23,8-4 0,-1-3-37,11-1 1,-5 1 30,6-1 1,-1-1-18,5-4 1,6 0-37,4-1 1,3-5 65,2-4 0,6-4-78,3-1 0,6 0 68,4 0 1,-3 0-28,3 0 1,-2-6 32,-3-4 0,-6-5-4,-4-4 0,-2 2-1,-3-2 1,-5-3 1,-5 3 0,3-2 46,-2 1-48,0 4 0,-12-6-13,-3 8 1,-4 4 16,-6 0 0,-3 7-134,-6-2 1,0 3 46,-1 2 0,-1 5-41,-3 0 0,3 6 27,-4-1 1,11 3 107,4 2 0,-2 0 0,-1-1 0</inkml:trace>
  <inkml:trace contextRef="#ctx0" brushRef="#br0" timeOffset="190">251 192 7569,'0'-8'-1184,"6"1"959,-4 7 429,4 0-88,-6 7-88,7-5 18,-6 11 0,8-5-25,-5 6 1,0 1-23,6 0 1,-7 0 22,2-1 0,1 1-153,-1 0 66,7-1 1,-9 1 84,7 0-20,-7-1 0,16 1 0,-2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15.7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59 6994,'-15'0'75,"1"5"-8,-1 0 30,0 6 61,7-9-58,-11 11-8,9-5-34,-11 7 0,6-1-17,0 1 67,0 0-79,1-1 0,4 1-66,0 0 1,7 0 78,-2-1 0,3-4-85,2 0 0,0 0 31,0 4 0,2-4-13,3 0 1,-2-5 5,7 5 21,6-7 5,1 3 0,9-6-79,-7 0 68,7 0-30,-3-6 1,2-2-7,-1-7 1,-4-5 20,4 1 1,-6-2-6,2 1 1,-4 2 150,-1-6-136,-7 6 1,5-10 1,-11 10 194,3-7 12,-4 7-179,-1-3-15,0 6 1,-6 2-21,-4 4 1,-3 2-80,-2 7 1,-1 0 26,-4 0 0,-1 2-164,-3 3 0,-4 3 45,3 6 1,3 1 185,-3 0 0,7 6 0,-3 2 0</inkml:trace>
  <inkml:trace contextRef="#ctx0" brushRef="#br0" timeOffset="205">250 176 7569,'15'0'-1552,"0"0"1808,-1 0 0,-4 0-123,0 0 0,-7 2 81,2 3 1,-2-2-7,2 7-141,-3 0-49,4 5 0,-6-1 13,0 1 0,2 0-49,3-1 0,-3 3-127,2 2 1,3-7 147,-2 2-3,0-2 0,1 3 0,3-1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0 323 6950,'9'0'-5,"-3"-6"0,-6-2 121,0-7 0,0 4-17,0-4 0,0 4-80,0-9 0,0 2-9,0-2 0,2 4-190,3-4 123,-4-2 0,6 4 12,-7-7 0,5 7-137,0-1 182,-1-4 0,3 6 0,1-4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21.40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1 618 7569,'8'8'-1288,"5"5"1286,-11-11 0,9 6 73,-6-3 0,2-3-59,-2 3 0,-2-4 122,7-1 1,-6 0-77,6 0-1,0 0 1,5 0-24,-1 0 0,1 0-19,0 0 0,4-5 3,1 0 0,0-6-16,-6 1 0,6 2-14,0-2 0,-1 0-4,-4-4 0,-2-1 2,-3 0 0,1 6 28,-6-1-35,7 0 0,-9-5 20,7 1-10,-7-1 0,3 0 8,-6 0 0,0 6 1,0-1-17,-6 0 1,-2-3-1,-7 3 0,5 2-16,0 3 0,1 3 28,-6-2 0,0 2-36,0 2 1,6-5 27,-1 0 1,5 0-98,-5 5 97,7-6 1,-4 2 0,7-5 1,0 4 17,0-5 1,0 0-27,0-5 1,0-1-11,0-3 1,2 1 13,3-7 0,-3 2 2,2-1 0,3-2 0,-2 6 0,0-5 5,-5 6 1,5-6 11,0 6 3,-1-1 147,-4 5-162,0 7 117,0 2 0,-1 7-57,-4 4 0,-3-1-28,-7 5 1,0 1 3,1 5 0,-3-5-155,-2-1 1,2 1 52,-2 5 77,-4 6 0,0-4 0,-6 4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20.2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501 279 7569,'8'0'-865,"-2"0"647,-6 0 262,-13 0 1,2 2 5,-14 3 0,1-3-35,-6 2 0,1 3-5,0-2 0,-2 1-1,-4-1 1,4-1-80,-3 5 0,-2-4 11,2 5 1,-1 0-199,6 5 257,0-1 0,-1 1 0,1 0 0</inkml:trace>
  <inkml:trace contextRef="#ctx0" brushRef="#br0" timeOffset="267">192 676 7569,'15'-14'-562,"-1"5"1,-5-4 478,-5 4 1,0-5 235,1 0 0,-4-7-110,4-4-2,-3-9 0,-2 1-9,0-6 1,0 0-3,0-5 1,-2-1-91,-3 1 1,2 2 56,-7 3 1,0-2-194,-4 7 1,-1-1 195,0 6 0,7-1 0,2 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22.8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0 7611,'0'9'-596,"0"4"0,-1-10 527,-4 7 0,-3-7 398,-7 2 1,0-3-229,0-2 0,-1 0-108,-4 0 1,-1-5-38,-3 0 0,-4 0-71,4 5 0,-4-2-83,-2-3 97,1 4 1,1-6-251,4 7 351,-4 0 0,12 0 0,-6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23.0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0 7569,'0'15'-1104,"-11"-2"992,-4-3 1,-3 3 287,4-3 0,-9-2-125,-7 2 0,-1-6 115,-8 6 0,5-7-270,-5 2 0,6-3 104,-1-2 0,3 0 0,1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23.8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1 765 7569,'8'6'-51,"-2"-4"258,-6 11 30,7-5-181,-5 0 1,6-1-161,-3-7 0,-2 0 69,7 0 100,-7 0 1,10 0 2,-3 0 0,-2 0 2,2 0 0,0 0-85,4 0 1,1 0 68,0 0 1,4 0-56,1 0 1,6-5 49,-1 0 0,4-6-80,5 1 0,-3 2 78,4-2 0,-1 0 0,-5-5 1,2 1-34,-11-1 0,4 0-11,-4 1 0,-2-1-29,-8 0 0,1 0 49,-6 1 0,0-1-53,-5 0 1,0 1 45,0-1 0,-2 5-41,-3 0 0,-8 2 32,-6-2 0,-7-3-18,1 4 0,-3 2 0,1 1-125,2-1 134,-3 5 1,12-9 0,-4 4-171,4-1 161,1-2 0,2-4 0,4-1-234,4 0 218,3 1 0,2-1 43,0 0 1,7-6-60,2-4 1,9-1 85,2 2 0,4-4-37,-4 4 1,4-4 11,-4-2 0,-2 6 18,-8-1 1,1 7-38,-6-1 1,0 3 9,-5 1 0,-2 5-3,-2 0 1,-5 7-19,-5-2 1,-8 3 12,-2 2 1,-4 0-127,-1 0 1,-1 5 68,1 0 0,1 7-670,4-3 726,2-2 0,8 6 0,-1-5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24.4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1 398 7569,'8'0'-1445,"-2"6"1610,1-4 0,-4 3-54,7-10 0,-5-3-68,5-7 1,-1-6-16,6-4 0,1 1 7,4-6 1,-2 4 33,7-8-61,-1 3 1,5 1 5,1 1 0,-1 1 26,1 4 1,-1-2-28,0 6 0,-1 5 0,-3 6 0,1 5 20,-7-1 0,1 4-14,-5 1 0,-7 6 76,-3 4 1,1 5-78,-1 4 1,0 6-1,-5 9 0,-5 2-47,0 3 1,-4 2 55,4-7 1,-2 1-34,2-6 0,4 1 26,-4-1 1,3-6-90,2-4 69,0-2-15,0-3 0,2-5-32,3-5 1,-2-4-97,7-4 0,-1-5 50,6-5 1,0-3 62,0-2 0,-1-4-5,1-6 1,0 6-10,-1 3 0,1-1 16,0 1 1,-2 1-75,-3 4 154,3 7 1,-5 1-36,6 7 1,-4 2 19,0 3 1,-5 3 60,5 7 1,-7 1-61,2 4 1,1-2 23,-1 6 1,2-6-42,-2 2 1,-4-4-98,4-1 0,4-2 63,0-4 0,-1 5 13,2-5 0,7 4 0,5 2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24.7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382 1 7569,'0'14'-692,"-6"1"1,-7-2 598,-7-3 1,-1 1 133,1-6 1,-4 0 93,-10-5 1,3 0-216,-4 0 0,-2-5-114,-2 0 194,3 0 0,0-1 0,6-2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25.0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15 471 7569,'23'-28'-100,"-3"4"0,-11-4-149,-4 3 0,-8-9 124,-2-5 0,-6-7-206,1-8 331,-3 0 0,-2-18 0,1 6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32.9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118 692 7120,'0'8'91,"0"-2"1073,0-6-1096,0-13 0,5 2 13,0-14 12,7 7-9,-11-9 1,12-1-163,-3-6-49,3-7 93,-5 3 1,5-1-131,-3 0 1,-2 6-95,2-1 62,-7 3 182,10 1 0,-11 7-692,3 4 324,-3 3 382,-2 7 0,0 3 0,0 6 0</inkml:trace>
  <inkml:trace contextRef="#ctx0" brushRef="#br0" timeOffset="535">1 853 6899,'14'0'-322,"1"-1"595,0-4-117,-7 3-46,5-4 1,-3 4 167,9-3-241,-2 3 1,4-4 133,-6 6-124,6-7 0,-3 6 46,6-4 0,1 3 3,4 2 0,6-1-159,-1-4 167,7 3-43,3-11 0,3 5-146,7-7 142,-7 0-6,4 1 1,-13-1 6,-4 0 1,-5 1 19,-4-1 1,-4 2 6,-6 3 0,-7-3 22,-3 3 0,-4-3 13,-1-2 0,-1 1-30,-4-1-30,-3 7 0,-7-5-17,0 3 1,1 2-5,-1-2 0,-5 2-75,1-2 0,-2-1 55,1 6 0,5-7-161,1 2 0,-1 2 48,5-1 0,4-1-28,1-5 1,3 0 26,2 1 1,0-6-62,0 0 0,7-1 72,2 2 1,4-3-82,2-2 0,0-2 177,-1 6 0,1-1-164,0 1 264,0 4 1,-7-5-50,-3 6 1,-4 5 55,-1 0 0,-6 7-67,-4-2 1,-5 4-16,-4 1 0,-3 0-127,-2 0 0,-4 0-146,4 0 0,1 0-695,-2 0 931,7 0 0,-9 6 0,4 2 0</inkml:trace>
  <inkml:trace contextRef="#ctx0" brushRef="#br0" timeOffset="1842">1000 633 7569,'30'0'0,"-6"0"0,1 0 0,-7 0-411,1 0 228,-2-7 1,2 4 349,1-7 0,-1 0 1,-4-4 1,-2-3-123,-3-2 1,3 2 13,-3-2 1,-4 3 6,-1 1 0,2 0 12,-2 0 1,0 1 102,-5-1-110,0 0 1,-2 2-30,-3 3 0,-3 4 52,-7 6-47,0 0 1,-1 0-52,-3 0 0,-4 6 55,-7 4 1,6 5-114,-1 5 0,7-2 96,-1 6 0,2-4-47,3 4 1,1-1 38,3 1 0,3-1 25,7-3 1,0-4-34,0 4 0,0-4 0,0-1 1,2 0-52,3-1 1,5-1 51,9-3 0,-1 2-76,7-8 0,-1 3 69,6-2 1,-1-3-77,0 2 0,6-7 59,-1-2 1,0-6-49,-4 1 0,-1-5-20,0-4 1,1 1-10,-1-7 1,-1 6 63,-4-6 0,-1 7-18,-3-1 1,-9 2 114,4 3 1,-5-1-52,0 0 152,3 7-176,-12 2 281,6 6-214,-7 0 0,0 6-38,0 4 1,0 3-69,0 2 0,0 4 73,0 1 1,0-1-77,0-4 1,0 0 56,0 0 1,0-1-60,0 1 1,0 0 45,0-1 0,0-4-33,0 0 0,5-5-16,0 5 0,6-7 2,-1 2 0,5-4-41,4-1 0,-2 0 66,2 0 1,4 0-110,2 0 1,-3-5 88,3 1 1,-2-6 41,1 5 1,-2-5-13,-8 5 0,1-6 10,0 1 0,-1 2 38,1-2-49,0 0 0,-2-4 48,-3-1-53,3 7 6,-12-5 10,12 11 42,-11-5 1,5 9-41,-7 3 0,0-2 2,0 7 1,0 0-8,0 5 1,0-1 0,0 1 0,0 0-8,0-1 0,0-4 20,0 0-23,0 0 0,4-1 11,1 1 0,7-6-22,-2 0 1,3-2-7,1-2 0,6 0-2,-1 0 0,1-6 24,-5-4 1,1 2-1,4-2 0,-4 0 10,4-5 1,-2 2-17,1 3 1,-1-3 17,7 4 1,-1-3-15,6 2 1,-6-3 12,1 3 0,-1 4-7,5 1 0,-4 2 23,-1-2 0,-4 3 24,5-3 0,-7 4 6,1 1 0,-3 0-5,-1 0 0,0 5-19,0 0 1,-6-1 18,1-4-23,0 7 1,3-4-5,-3 7 4,-4-7 1,-1 5-61,0-3 1,0-1 37,-5 5 0,0-4-4,0 5 0,0 0-21,0 5 0,-5-6 31,0 1 39,0 0 1,4 5-46,-4-1 1,3-4 12,-3 0-15,4-7 1,1 10-65,0-11-13,0 4 16,6-6 1,-3 0 50,7 0 1,0-1-40,5-4 1,6 2 19,3-7 1,-1 0 40,2-5 1,-6 1-17,6-1 0,-2-5 4,1 1 1,4-1-13,-3 6 1,2-6 4,3 0 1,-1 1 27,1 4 1,-8 2-27,-2 3 1,-4-1 71,-1 6 1,0 0-67,-1 5 217,-5 0-199,4 0 1,-12 2 0,4 2-18,-3 5 0,3 5-4,0 1 1,0 0-37,-5-1 0,0 3 50,0 2 0,0-1-45,0 7 0,-7-6 30,-3 6 1,2-1-12,-2 6 0,-1 1 9,-9 3 0,2-1 1,-6 6 1,-1 0 16,-4 5 0,-2 5 3,-3 0 0,2-1-171,-2-9 0,8-5 53,2-9 1,-1-4-323,-4-6 1,4-7 148,1-3 1,6-4 272,-2-1 0,4-13 0,1-3 0</inkml:trace>
  <inkml:trace contextRef="#ctx0" brushRef="#br0" timeOffset="2169">3352 662 7569,'15'0'-72,"0"0"21,-1 0 61,1-6 0,-2 2 9,-3-5 0,3 4 42,-3-5 0,3 0-160,1-5 1,1 1 112,0-1 0,4 7-66,1 3 1,0-2 135,-6 3-40,8-1 1,-6 5-19,3 0 0,3 1-27,-3 4 1,1 3 11,-5 7 0,-2 0 28,-4-1 1,3 6-9,-7 0 0,0 1 11,-5-2 1,0-1-82,0 7 1,-7-7-62,-3 1 1,-4-2-177,-6-3 0,2-5 63,-6-4 213,-1-4 0,-4-1 0,-1 0 0</inkml:trace>
  <inkml:trace contextRef="#ctx0" brushRef="#br0" timeOffset="2415">3264 45 7569,'8'0'-276,"-1"0"-548,-7 0 910,0-7-6,0 6 0,-2-7-100,-3 3 0,2 1-45,-7-5 1,0 5-305,-4-1 369,-1 4 0,0 1 0,0 0 0</inkml:trace>
  <inkml:trace contextRef="#ctx0" brushRef="#br0" timeOffset="2556">2896 1 6973,'-8'6'0,"-5"-4"0,5 4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1.0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7569,'13'2'-205,"-3"3"118,-4-3 118,1 4 1,-6-4 95,4 3-208,-3-4-862,-2 6 680,6-14 263,-4 6 0,18-12 0,-4 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4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7146,'0'10'-390,"0"0"441,0-7-17,0 10 1,0-11-547,0 4 512,0-19 0,0 3 0,0-11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1.3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 7569,'15'0'-507,"0"0"191,-7 0 256,5 0 482,-11 0-1469,4 0 988,-19 0 0,10-7 59,-7-3 0,7-3 0,3-1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1.4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89 7569,'2'-14'-220,"2"5"0,-2 0-887,3 5 1095,-3 2 0,-2-6-169,0 3 181,0 3 0,-7-11 0,-1 5 0,-7-7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2.9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0 383 7569,'2'13'0,"3"-4"62,-4 4 1,7-6 148,-3 3 1,-3-5-299,3-10 1,-2-3 61,2-7 1,-3-6-57,3-4 1,1-4-6,-1-5 0,0 1-35,-5-6 0,2 4 23,2-4 0,-2 7-422,3-3 520,-3 4 0,-2 2 0,0-1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3.2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0 7569,'19'7'-155,"1"3"0,-7 3-755,-8 1 1104,-3 1-99,-2 0 172,0-1 0,0-4-123,0 0 1,-7-7-92,-3 2 1,-8-3-86,-1-2 1,-6 0-3,6 0 1,-3 0-120,3 0 1,1-2-12,-7-3 1,2 2 163,-1-7 0,-4 0 0,5-4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3.4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7569,'15'6'-71,"-2"3"-36,-3 5 1,-5-4 125,-10 0 0,1-5-14,-5 5 0,-8-2 200,-7 1 1,-4 5-80,-1-5 0,-1 3-337,1-2 1,-2-2-80,-4-3 1,4-4 289,-3 4 0,3-3 0,2-2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4.1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191 148 7569,'5'9'-975,"0"1"750,0-7 225,-5 10 144,0-11 0,0 6-75,0-3 0,-2-3-36,-2 3 0,0-4 6,-6-1 1,4 0 26,-9 0 0,9 0-63,-9 0 0,4 0 2,-4 0 1,5 0 12,0 0 1,2-6-7,-2-4 1,-1-3-74,6-2 0,0 1 71,5-1 0,0-5-97,0 1 1,0-1 83,0 5 0,5 1-22,0-1 0,6 5 21,-1 0 1,3 7 3,2-2 1,5 4 20,-1 1 0,2 0 65,-1 0 1,-4 1 10,4 4 1,-5 5-54,-6 9 1,3 3 120,-7 2 1,0 9-49,-5-4 0,-7 6 43,-3-1 1,-8 3-111,-1 8 0,-6 2 2,6-3 1,-6 7-18,6-12 0,-6 0-97,5-10 0,1-1-50,4-3 1,0-4 83,1-6 0,6-1-5,3 1 0,-2-5 23,2 0 0,0-6-64,5 6 98,0-6 1,2 7 6,3-6 1,-2 0-1,7-5 0,1 5 11,9 0 1,-2-1 12,6-4 0,1 0-33,4 0 1,-1-1-57,-3-4 0,2 3 56,-2-3 0,6-1-71,-2 1 1,4 0-77,-9 5 1,-2 0-513,-3 0 637,-9 0 0,3 13 0,-5 3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5.8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1 235 7280,'10'14'-757,"0"-5"941,-7 4 1,5-11 155,-3 3-106,-4 3-284,13-6 1,-11 3 92,7-10-78,-1-3 0,4-7 25,-3 0 0,3-4 15,-3-1 1,3-5 12,2 6 1,-5-7-12,-1 1 0,1 4-11,5 1 1,-2 4 17,-3 1 0,3 1-22,-3-1 0,-2 7 23,2 3 1,-5 3 15,4 2 0,-5 2-31,1 3 0,1 3-3,-1 7 0,0 4 11,-5 1 1,0 6-1,0-1 1,0 1 2,0-2 0,0 4-2,0-4 1,0-1 59,0 2 0,0-7-42,0 1 85,0-2-109,0-3 1,2-5-2,2-5 0,0-2-49,5-2-84,1 0 1,5-6 89,0-4 1,-1-3 23,1-2 1,0 5 3,-1 0 1,1 2-11,0-2 1,0-1 35,-1 6 0,6-1 14,-1 1 70,1 3 0,-5-5 68,-1 7-146,1 7 0,0 0-25,0 2 1,-1 4 29,1-3 0,-5 2-95,0-3 0,-1 4 34,6-3 1,0 2-459,-1-2 495,8 3 0,-6-5 0,5 6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6.1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 7569,'8'8'-185,"4"5"-3,-7-3-365,0 3 634,-5 2-17,0-7 0,-2 3 126,-3-6 0,-3 5-80,-7-5 1,-1 5-188,-4-6 0,2 1 88,-6-5 0,4 0-171,-4 0 1,4 0-46,-4 0 0,4 0 205,-5 0 0,7 0 0,-3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6.3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206 30 7569,'10'-2'-306,"0"-3"-617,-7 4 1013,4-6 244,-7 7-149,0-6 1,-2 4-95,-3-3 1,-3 4-176,-7 1 0,-1 0 81,-4 0 0,3 0-151,-8 0 1,5 0 36,-4 0 117,-1 0 0,-4 6 0,0 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7.1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30 7569,'14'0'-329,"-6"0"82,-1 0 529,-7 0-255,-13 0 1,-2 0-34,-9 0 1,2 0 28,8 0 1,-1 5-41,0 0 1,1 7 20,-1-3 0,0 3-7,1-2 0,4 3 3,0-3 1,2 7 3,-2 3 0,3 0-7,7-6 1,0 1 5,0 0 1,0 4-13,0 1 1,2 0 11,3-6 1,3 1 28,7 0 1,4-6-21,1 1 0,6-6 1,-1 0 0,2-2-9,3-2 0,4-2 0,0-2 0,6-3 51,-6-3 1,-6-4-44,-9-1 1,-2 0 42,-3-4 1,-1 2-39,-3 2 0,-3-4-29,-7-1 0,0-4 31,0 4 1,-2 1-73,-3 4 0,-9 0 3,-11 0 1,-3 6-116,-1-1 0,-2 7-142,-3-2 1,-2-2 92,-4 2 0,3-1 214,3 1 0,9 3 0,-3-4 0</inkml:trace>
  <inkml:trace contextRef="#ctx0" brushRef="#br0" timeOffset="219">236 1 7569,'14'15'0,"1"-1"0,-2 3-71,-3 2 1,1-2-103,-6 2 0,5 2 422,-5-1 1,5 0-35,-5-6 0,4 6-267,-4 0 1,2-1 74,-2-4 1,-2 4-156,7 1 0,-2 0 22,2-6 1,3 1 3,-3 0 1,3-5-7,1-1 1,1 0-395,0 0 506,0-2 0,6 6 0,2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19:59:32.70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30 7569,'-10'5'-468,"0"0"307,1 0 1,-6-5 0,0 0 287,1 0 0,-1 0-6,0 0 0,-6-2-233,-4-3 50,-2 4 1,2-6 0,2 7-109,2 0 1,-3-5-225,4 0 394,0 1 0,6-3 0,-1-1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1 559 7569,'0'-15'-83,"0"1"1,0-3 130,0-2 0,0-6-97,0-9 0,0 1 66,0-6 1,0 0-112,0-5 0,0 4 149,0 1 1,0 5-193,0-5 1,0 6 136,0-1 0,0 3 0,0 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49.6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471 59 7569,'8'-1'-739,"-3"-4"493,-4 3 1,1-4 39,3 6 548,-3 0-301,4-7 1,-6 4 75,0-7 0,2 7 58,3-2 19,-4 3-130,6 2 1,-9-5 3,-3 1 1,2-1 201,-7 5-164,0 0 1,-6 6 0,-4 4 44,-4 3 0,1 2-47,-1-1 1,-1 6-85,-4 0 1,4 4 72,1-4 0,1 6-105,-2-2 0,2 4 15,4 2 0,3-6-40,-4 0 0,5 1 13,5 4 1,-3-6 50,4-3 0,2-4-111,2-1-14,3 0 100,-4-1 1,4-4-94,-3 0 0,4-5 6,1 5 0,1-6 29,4 6 0,-1-6-120,5 0 154,1-2 0,5-2 0,0 0 11,-1 0 0,3 0-24,2 0 0,2-6 14,4-4 0,3-2-15,-4 3 1,2-5 13,-1 5 1,1-4 13,-6-2 0,-1 7 3,-4 3 1,0-2 51,-1 2 1,-4 0-64,0 5 1,-5 0 97,5 0 1,-7 2-87,2 3 0,-4-2 37,-1 7 0,0 0-23,0 5 0,0 1 27,0 4 0,-1-3-6,-4 8 1,2-1 0,-7 6 1,0-1 41,-5 1 0,-4 4-50,-1 0 1,-6 7 82,1-2 0,-2 5-75,-3 5 1,1-3 13,-1 3 1,1-5 1,0-5 1,4-3-181,1-6 1,4-2 21,-4-4 1,6-4-298,-2-11-151,4-2 558,1-14 0,7-7 0,1-9 0</inkml:trace>
  <inkml:trace contextRef="#ctx0" brushRef="#br0" timeOffset="1015">676 471 7569,'15'0'0,"0"0"0,0 0 0,-1 0 0,1 0 0,-5-2-520,0-3 353,-1 4 1,6-12 248,0 3 40,-7-3 1,5-2-14,-3 0 1,3 1-22,2-1 1,-1 0 15,1 1 0,-2-1-50,-3 0 1,1 1 161,-6-1-81,0 0-93,2 1 0,-7 4 41,0 0 0,-2 7-8,-8-2 0,-1 5-21,-9 5 0,4-2 15,-4 7 0,4 0-51,1 4 1,0 3-4,1 2 1,-1-1-24,0 7 0,6-6 54,-1 6 0,6-7-7,0 1 1,2 2 6,2-1 0,0 0-7,0-6 0,5 6-40,0 0 0,11-6 1,-1-4 1,4-2-63,1 2 0,4 1 57,11-6 0,4 0-127,10-5 0,-3-6 81,3-4 1,-4-3-19,0-2 1,-8 0 25,-3 1 1,-4-6 0,-6 1 0,2-1 7,-6 5 1,-2 1 7,-8-1 1,1 5 15,-6 0-41,0 7 115,-5-4-100,0 7 78,-7 7 1,4 1-25,-7 7 1,7 0 4,-2-1 0,-1 1 4,1 0 0,0-1 6,5 1 1,0-5 86,0 0-100,0-1 0,2 5 16,2-5 1,5-2-12,5-7 0,1 0-91,0 0 0,1 0 85,4 0 0,-2 0-88,6 0 0,-1-7 62,1-2 0,3 0-4,-8 0 0,6 4 5,-6-5 1,1 0-10,-5-5 0,4 1 25,1-1 1,-2 0-18,-8 1 1,3-1 20,-4 0 0,-2-4-10,-2-1 0,-4 5-1,-1 5 1,0 1-2,0-6 1,-1 5-2,-4 0 0,0 5 27,-10-4 0,4 5-26,-9 0 0,-3 2 9,-1 2 1,-4 6-7,-1 4 0,-1-2-111,1 2 1,5 0 2,-1 5 1,5-1-171,-4 1 1,6 0 80,-2-1 0,9-4-99,1 0 0,2-5-236,-2 5 220,4-7 274,6 10 34,0-11 0,6 4 0,4-6 0,3 0 0,2 0 0,1 0 0,4 0 0,-4 0 61,4 0 0,1 0 82,-2 0 0,1 0 76,-5 0 1,-1 0-70,1 0 1,0 2 0,-1 3 0,-4-2-72,0 7 1,-2-5-20,2 5 1,1-6 13,-6 6 0,5 0-3,-5 5 1,2 1-2,-2 4 1,-4-2-8,4 6 1,-5 1-6,-5 4 0,2 2-2,-7 3 0,-1-1 173,-9 6 0,2 0-83,-6 6 0,-1 4-25,-4 0 0,-6 0-56,1-5 1,-2 0-75,2 0 1,3-7-6,-3-2 0,3-9 51,1-2 1,1-7-394,-1-3 1,6-1 158,-1-8 0,2 0-374,-1-5 1,3-8 570,6-7 0,7-6 0,1-8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8.3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1 309 7569,'8'0'-598,"-2"0"621,1-7 0,-4 4 4,7-7 0,-7 5 27,2-4 0,2-1-113,-2-5 1,4-4 76,-4-1 1,7 0-32,-3 6 0,0-6 21,0 0 0,-4-1-7,5 2 1,-2 2-6,2-2 1,3 2-8,-3 3 1,-2 4 41,2 0 0,-5 7-10,5-2 205,-7 3-203,3 2 0,-6 7-34,0 3 0,0 4 15,0 6 0,0-4-1,0 4 1,0 1 0,0-1 0,0-1-7,0-4 1,0 0-8,0-1 0,0 1 20,0 0-24,0-1-25,0 1 0,7-7 2,1-1 1,2-9-84,0-3 0,-5-3 69,4-7 1,-4 6 22,5-1 1,-2 0 63,2-5-72,3 1 1,-5 1 120,7 3-69,0 3 30,-1 1 16,1 4 0,0-3 3,-1 10 1,-5-2-46,-4 7 1,-2 0 10,2 5 0,-4-1 88,4 1 0,-3 0-83,-2-1 0,5 1-59,0 0 1,0 0 0,-5-1-95,6 1 1,1 0 82,2-1 1,0-5-229,-4-5-24,3 5 286,6-1 0,8 6 0,0 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8.6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1 7569,'8'6'-817,"-2"-2"741,-6 5 448,0-5-220,0 9-67,0-12 1,-6 6-171,-4-7 37,4 0 0,-7 0 52,3 0 1,-3 0-81,-2 0 1,-1 0-48,-4 0 0,4-5 85,-4 0 0,4-1-104,1 1 0,0 3 15,1-3 1,-6-1 126,0 1 0,1 0 0,4 5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9.41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0 559 7569,'8'2'-492,"-3"3"251,-3-4 363,-2 6 1,0-19-79,0-2 1,0-6 8,0 1 1,0-4-45,0-7 1,0 1 33,0-1 0,0-1-94,0-3 1,0 3 39,0-3 0,0-2-94,0 2 0,0-1 29,0 6 1,0 4-160,0 1 1,0 4 234,0-4 0,-7 6 0,-1-3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9.9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221 338 7527,'8'0'40,"-1"-1"-179,-7-4 0,0-3 0,0-7 0,0-1 99,0-4 0,0 2-12,0-6 1,0-1 63,0-4 0,0-1-192,0 1 1,0-1 179,0 1 0,0 0 0,0-1 0</inkml:trace>
  <inkml:trace contextRef="#ctx0" brushRef="#br0" timeOffset="232">324 88 7569,'8'7'-296,"0"-4"-369,-3 7 640,-3-7 0,4 6 535,-6-5-481,0-2 0,-6 5 33,-4-7 0,-8 0-108,-2 0 0,-4 0 56,4 0 1,-6-2-169,2-3 1,-4 2-31,-1-7-214,-7 0 402,5 2 0,-12-12 0,6 4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01.2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104 735 7406,'14'0'2,"1"0"-3,0 0 1,-6-2 29,1-3 0,0 4-19,5-4 0,-1 3 76,1 2 0,0 0-65,0 0 1,-1-1 113,1-4-96,6 3-45,-4-4 1,4 1 15,-7 0 0,1-7-12,0 3 0,0 0-5,-1 0 1,-4 0-37,0 0 1,-7-4 54,2 3 0,-3 2-43,-2-2 1,0 0 29,0-5 0,0 1-9,0-1 1,-2 0 4,-3 0 0,-3 6 1,-7-1 1,1 0 0,-1-5-12,0 1 13,0 6 0,1-6-31,-1 5 1,0-4 27,1-2 0,4 2-4,0 3 0,5-3-1,-5 3 1,7-3 28,-2-2-26,4 7 22,-6-5 1,5 5 1,-3-7 1,4 5-13,1 1 0,0 4 4,0-5 0,0 5 19,0-5 0,0 5-12,0-4-20,0-1 1,1-3 12,4 3 0,-3-3-19,3 3 1,1-3 14,-1-2-5,7 1 0,-11-1 17,4 0 4,3 1 34,-6-1-51,5 0 0,-7 5 14,0 1 2,0 5 39,0-2 0,-5 4-17,0-3 1,-7 4 2,3-4 0,-4 3-60,-2 2 1,0 2-1,0 3 0,1-2-214,-1 7 1,-5-5 79,1 4 1,-1-5-23,6 0 0,-6 3 18,0-2 0,1 0 153,4-5 0,0 0 0,1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0:55.0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1118 2353 7226,'8'0'-331,"-2"0"1,-7 0 332,-4 0 0,-3 5 97,-7 0 0,-1 1 49,-4-1 0,2-2-77,-6 7 1,6 0-47,-2 5 0,-1-1 3,1 1 1,1 0-66,4-1 1,0 6 25,0 0 0,1 4-2,-1-4 1,5 4-26,0-4 1,7 4-18,-2-4 1,4 1 30,1-1 1,1-4 5,4 4 0,5-6 20,10-4 1,-2 2 30,6-8 1,5 1 5,6-5 0,6-1-11,-2-4 0,2-3 74,-2-7 1,-2 0-45,-2 1 0,-9-6 10,3 0 0,-9-6-44,-1 2 0,-4 1 20,-5-2 0,-2 6-43,-3-6 0,-3 6 14,3-6 0,-10 2-100,-5-1 1,-5 1 18,-4 3 1,1 6-142,-7-1 1,-4 2-80,-6 8 1,-1 0-41,2 5 326,3 0 0,-5 0 0,7 0 0</inkml:trace>
  <inkml:trace contextRef="#ctx0" brushRef="#br0" timeOffset="229">1235 2441 7569,'21'7'0,"-6"2"0,-2-1-204,-8 2 1,5 0-334,-5 5 0,6-5 828,-1-1 1,-2-4-132,2 5 0,-5-2 186,5 2-295,0 3 0,3-5-39,-4 7 0,4-5-55,-3 0 0,-2-2-116,2 2 1,0-2 148,5-3 0,-1-4-143,1 4 1,0-3 152,0-2 0,6 6 0,2 2 0</inkml:trace>
  <inkml:trace contextRef="#ctx0" brushRef="#br0" timeOffset="-2546">1456 515 6049,'-15'13'501,"0"-3"1,-6 3-407,-3-3 1,1 3-14,-2 2 1,1 0-70,-6-1 0,1 6 16,0 0 1,1 1-11,3-2 0,-1-2 15,7 2 0,1 2-30,8-1 0,-2 5-16,7-6 0,1 1 21,4-6 1,0 1 0,0 0 0,1-2 29,4-3 0,8 1-25,7-6 1,8 0-30,1-5 0,7 0 22,8 0 1,-2-7-1,-2-2 1,0-4 33,-5-2 0,-3-6 3,-7-4 1,1 2-24,-6-1 1,-2 1 1,-9-2 1,-2-1 13,-7 7 1,5-6-12,0 6 1,-2 1-93,-8 8 1,2-3 87,-7 3 1,-5 3-166,-4 3 1,-7 2 18,1 2 0,-3 0-64,-1 0 0,0 2 188,-1 2 0,1 5 0,-1 5 0</inkml:trace>
  <inkml:trace contextRef="#ctx0" brushRef="#br0" timeOffset="-2318">1515 618 7569,'13'2'-21,"-4"3"0,3 3-29,-7 7 0,0-1 108,-5 1 1,0 0 4,0 0 1,5-6 130,-1 1 1,1 0-84,-5 5 1,0-6-199,0 1 0,0 0 34,0 5 0,0-1-71,0 1 0,0 0 11,0-1 0,0-4-379,0 0-220,0 0 712,7 5 0,1-1 0,7 1 0</inkml:trace>
  <inkml:trace contextRef="#ctx0" brushRef="#br0" timeOffset="9627">721 104 7569,'8'-8'-1175,"-2"1"1144,-6 7 51,0-6 64,0 4-48,0-5-13,0 1 1,-4 3 7,-1-7 0,-2 7 35,2-2-19,4-3 1,-11 4 63,7-6-64,-6 7 1,8-3 47,-7 6-14,0-7 1,-5 5 0,1-2-32,-1 2 1,0 2-1,0 0 0,-1 6-9,-3 4 0,2-2-12,-2 2 1,2 2 3,3 7 0,-1-2-33,0 2 0,1 2 36,-1-1 1,5 5-65,0-6 0,2 2 53,-2-1 0,-1-4-23,6 4 1,-5-2 7,5 1 0,-5-1-15,6 7 1,-1-5 16,5 4 0,0-4 1,0 4 0,0 1 3,0 4 1,0 0-5,0 1 1,0 1 2,0 3 1,0-1-2,0 6 0,1-5-1,4 5 1,-2-1 11,7 1 0,-5 2 1,5-7 0,-5 6 11,5-6 0,-5 2 5,4-2 0,-5-1-8,0 6 0,3-5-11,-2 5 0,5 1 50,-5 4 0,1 0-40,-1 0 1,-3 0 15,3 0 1,-4-5-10,-1 1 0,0-8-4,0 3 0,0-6-35,0-5 0,-5 3-2,0-8 1,-6 2-61,1-1 1,-3-4 48,-2 4 0,2-4-65,4-1 1,-5 0 79,5-1 0,-4-4-28,-2 0 0,0-7-47,1 2 0,4-3-324,0-2 223,7 0-132,-10 0 387,11 0 325,-5 0-362,14 6 1,-1 2 105,4 7 1,-3 1-97,-7 4 1,0-2 9,0 7 0,0-1-39,0 5 1,0 6 24,0-1 0,-2 2 15,-3-2 0,-1 2-22,-4 3 0,-3 4 29,3-4 1,-8 8-27,-1 2 1,-3 5-2,3-5 0,-3 5-48,-2-5 0,3 0-2,6-5 1,0-6-93,1-4 0,1-8 77,3-1 0,-2-7-100,7 1 0,1 3 71,4-3 1,6 1-48,4-6 0,3 6 3,2 0 1,9-1 3,1-4 1,6 1-22,-7 4 0,4-4-89,1 4 1,6 1-252,-1-1 0,2-1 449,-2-4 0,10 6 0,9 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07.1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0 853 7569,'23'0'-437,"-1"0"153,-8 0 1,1-8 53,0-7 1,-1-7 406,1-13 0,0-2-25,-1-7 1,-4-2-122,0-3 1,-2-8-47,2-7 1,-3-5 1,-7 6 1,-7-1-213,-3 5 1,-4 5 224,-6 0 0,-9 1 0,-9-6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05.9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530 853 7569,'8'7'-680,"-2"-5"970,-6 4-123,0-6-141,7 0 1,-6-6-49,4-4 1,2-3 44,-2-2 1,5 0 1,-6 1 0,8-3 4,-2-2 1,-2-3 8,2-2 0,-1-4-23,6 4 1,1 1-14,4-2 1,-2 1-34,7-6 0,-6 6 49,6-1 0,-1 7-20,6-1 0,-3 2 14,-2 3 1,-4 4 53,-6 0-54,6 7 94,-5-4 1,4 14-57,-10 3 1,-4 3-24,-6 1 0,0 3-54,0 2 0,0-1 59,0 7 0,0-1-67,0 6 1,0-6 53,0 1 1,0-7-33,0 1 1,0-2-10,0-3-9,0 1-82,0 0 1,2-7 104,3-3 0,-2-4-145,7-1 1,-2-1-2,2-4 112,9-3 0,-4-7-6,10 0 1,-4 1 82,-7-1 1,1 0-45,0 1 0,0-1 4,-1 0 0,1 2 3,0 3 1,-6-1 205,1 6-96,0 0 1,0 5-83,0 0 1,-5 0 4,4 0 0,-5 2 20,1 3-194,3 3 0,-2 6-39,4 1 0,1 0-141,-6 0 0,7-6 323,-2 1 0,9 0 0,4 5 0</inkml:trace>
  <inkml:trace contextRef="#ctx0" brushRef="#br0" timeOffset="1619">324 1221 7569,'-20'-5'-332,"1"0"280,-8-6 0,5-2 1,-8-9 380,1-1 0,-1-8-230,1-8 1,4-3-52,1-2 0,6-12-166,-2-3 1,6-17-100,4-8 1,3-1 49,7-13 1,9 4-812,-3 40 0,2 0 978,2 2 0,1-1 0,4-1 0,0-1 0,0-1 0,-1 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06.3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0 529 7569,'13'2'-441,"-3"3"48,-3 3 373,-1 0 528,-4 5-491,11-11 1,-10 3-48,7-10 0,-2 0 38,2-10 0,8 4-7,-3-9 0,3-1 3,-4 1 0,7-4-3,4 4 1,3-4 43,1 4-35,1-6 1,-3 10 35,-2-4 0,1 1-42,-6 4 1,-3-3 173,-7 8-126,3-3 11,-11-2-32,5 1 0,-9 1 24,-3 3 1,-3-2-14,-7 7 0,-4-6-1,-1 1 1,-6-3-98,1-2 0,-2 1 51,-3-1 1,6 0-243,-1 1 0,2-1 100,-1 0 0,1 5-491,3 1 638,4-1 0,-5 2 0,6 1 0</inkml:trace>
  <inkml:trace contextRef="#ctx0" brushRef="#br0" timeOffset="318">676 617 7569,'15'0'31,"0"0"-970,-7 0 846,-2 0 0,-4-6-49,3-4 0,-3-5 145,3-4 1,1-11-61,-1-9 1,2-3-179,-3-2 235,-2 0 0,11-1 0,-5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455 162 7569,'0'15'-959,"0"-7"919,0 5 143,-7-11 0,4 5-95,-7-7 1,5 0-11,-4 0 1,4 0-26,-5 0 3,0 0 0,0-7 17,1-3 1,5-3-9,-1-2 0,4 1-26,1-1 52,0 0 1,0 1-31,0-1 0,5 0 17,0 1 1,6-1 14,-1 0 1,1 5-12,-1 1 1,3 5 42,-3-1 0,3 4-39,2 1 0,-1 0 62,1 0 0,-5 1-3,0 4 0,-2 3-43,2 7 1,-4 1-11,-6 4 1,0-2 17,0 7 1,-6-3-44,-4 3 1,-3 3 36,-2-4 0,0-1-31,1 2 1,-1-3 21,0 3 1,1 1-49,-1-6 1,2-1 36,3-4 1,-1 4-7,6 1 1,-5 0-26,5-6 0,0-4 27,5 0 1,0-5-6,0 5 4,0-7 0,0 10 1,7-11 0,2 3 0,6-4-104,5-1 1,-2 0-148,6 0 0,1 0 251,4 0 0,7-6 0,2-3 0</inkml:trace>
  <inkml:trace contextRef="#ctx0" brushRef="#br0" timeOffset="1">117 839 7569,'-15'0'-1445,"0"0"1564,1-7 33,-1-1 0,0-7 40,1 0 1,6-6-115,3-3 0,-2-4-72,2-1 0,2-7 25,8-4 1,5-2-206,9-2 0,-1 0 71,7 0 0,-1 0-120,6-1 223,-1 1 0,0 0 0,1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10.1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44 794 6753,'-8'-6'-19,"-3"-4"299,6-10 1,-5-3-81,5-6-193,0 0 1,5-2-3,0-4 0,0-6-1,0-3 1,0-3-67,0 8 0,2-2 83,3 2 1,3-4-85,7 4 1,-1 3 34,1 2 1,5 3 21,-1 1 0,6 3 24,-6 2 1,8 4 3,-3 6 0,4 1 4,1-1 1,1 7-27,-1 3 0,0-2 47,1 2 0,-7 0-33,-4 5 1,-2 5 181,-3 0 0,-6 7-6,-3-2 1,2 3-88,-2 1 0,-2 1-90,-8 0 0,2-1 8,-7 1 1,-1 1-107,-9 4 0,2-4 86,-6 4 1,4-5-122,-5-6 1,6 3 26,-6-7 0,7 5-25,-1-6 1,2 1-86,3-5-105,6 0 216,-5 0-20,11 0 104,-5 0 113,20 0 0,-3 0 9,10 0 1,-2-5-89,1 1 1,4-1 14,7 5 0,-6 0-19,1 0 1,-2 5-5,1-1 0,2 6 28,-6-5 0,-1 7-9,-4-3 0,-2 4 4,-3 2 1,1 0 80,-6 0 0,0 4-81,-5 1 0,0 4-1,0-4 1,-1 6-69,-4-2 1,-2-1 29,-3 2 0,-8-2-15,4 1 1,-6 2-13,0-6 1,-2 0-16,-8-6 1,1-1-266,-1-3 0,3 2 113,2-8 0,-1 1-206,6-5 0,1 0 398,4 0 0,7 7 0,1 1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10.4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30 162 7569,'8'10'-395,"-3"0"18,-4-7 832,-1 4-457,-6-7 1,4-7-60,-3-3 0,-1 1-122,1-6 0,0 3-64,5-7 1,-5-4-91,0-2 337,0 4 0,12-7 0,1 6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10.6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15 7466,'-10'0'-294,"1"0"0,4 0 269,-5 0 1,7-1 24,-2-4 0,-4 3 0,1-4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08.8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500 823 7109,'0'-16'-65,"0"-4"0,0-3 166,0-6 1,0-7-33,0-3 1,0-10-162,0-5 1,0-3-111,0-2 0,0 5 27,0 0 1,-2 12-312,-2-2 486,2 9 0,-11-1 0,5 7 0</inkml:trace>
  <inkml:trace contextRef="#ctx0" brushRef="#br0" timeOffset="229">691 0 7569,'15'0'-166,"0"0"0,-2 2-741,-4 3 718,-2 3 469,-7 6 0,-2-5-91,-3-4 0,2-4-92,-7-1 1,-4 0-87,-6 0 1,-6 0-8,1 0 1,-4 0-9,-5 0 1,-2 0-24,-3 0 1,-9 5 21,4 0 1,-3 6-82,3-1 0,-5-2-155,0 2 0,-7 0 241,2 5 0,-3-1 0,-2 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12.4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60 7168,'-6'-8'80,"4"1"-27,-11 0 1,10 6 29,-7-4 1,5 3 10,-5 2 0,1 0-33,-6 0 0,5 0 4,0 0 1,0 7-103,-4 3 0,-1-2 89,0 2 0,1-2-114,-1 2 1,0 3 99,1-4 1,0 5-100,5 0 0,-4 1 64,3 0 1,2 4-21,-2 1 1,5-1-18,-5-4 1,7 1 2,-2 4 1,3-7 2,2 7 1,0-12 19,0 7 0,2-4 9,3 4 1,3-5-14,7-1 1,6-5 19,3 0 1,4-2-9,2-2 1,4 0 0,0 0 1,-4-6-1,-6-4 0,-1-5 1,2-5 0,1 4 22,-7-3 1,-4 2-24,-5 3 0,-5-6 16,4 0 1,-5-1-14,1 1 1,-4 4 21,-1-3 0,-6 2-30,-4 3 0,-3-6-1,-2 0 1,-1 1-59,-4 4 0,-3 5-118,-6 0 1,4 6-17,1-6 0,-5 6 104,-6 0 0,1 2-204,5 2 1,-1 6 296,1 4 0,6 10 0,2 3 0</inkml:trace>
  <inkml:trace contextRef="#ctx0" brushRef="#br0" timeOffset="258">251 163 7569,'14'-9'-1020,"1"-4"785,0 12 474,-1-6-103,-5 7 81,4 0 1,-10 2-94,7 3 1,-7-2 33,2 7-79,3 0 1,-1 6-6,2 4 1,4-4 4,-3 3 0,-2-2 132,2-2 1,2-1-21,7 1 1,-2 0-597,2-1 1,6 1-172,4 0 0,2-5 576,8-1 0,7 8 0,6 6 0</inkml:trace>
  <inkml:trace contextRef="#ctx0" brushRef="#br0" timeOffset="1000">794 1118 7569,'15'0'-661,"-7"0"653,5 0 0,-9-2 134,5-2 0,0-10-24,0-5-109,4-7 0,-9 1-12,6-9 0,-2 3 0,1-3 0,5 1-88,-5-1 0,4 3 89,2-4 1,0 3-50,0-3 1,-1 4 45,1-3 0,1 8-27,4 1 1,-4 7 54,4-1 0,-9 9 12,-1 5 1,-5-1-16,5 1 0,-7 1 74,2 9 0,-4 3 17,-1 7 1,0 5-79,0-1 1,0 6 45,0-6 0,-4 6-30,-1-5 0,-2-1-27,2-4 0,4 0-52,-4-1-22,3 1 87,2 0-160,0-7-17,0 5 49,0-11 0,7 4 80,2-6 0,4-2-56,2-2 0,0 0 75,0-6 0,-1 6-1,1-6 1,0 5 6,-1-5 0,1 7 85,0-2 0,-5 3-52,-1 2 157,1 0-168,5 0 0,-5 7 2,-1 3 0,-5-2-16,1 2 0,1-1 16,-1 6 0,5-5-115,-5 0 1,1-1-55,-1 6 0,3 0 149,7 0 0,6-1 0,2 1 0</inkml:trace>
  <inkml:trace contextRef="#ctx0" brushRef="#br0" timeOffset="1330">1941 442 7569,'0'15'-13,"0"-1"75,0-6 1,-2-1 10,-3-7 0,2 5-190,-7 0 1,-4 0 89,-6-5 1,-1-2-162,1-3 1,-1 2-145,-4-7 242,-2 7 0,5-10-1,-2 3 1,-4-1-90,4 1 1,2-3-73,3 3 252,3-3 0,-6-2 0,-1 0 0</inkml:trace>
  <inkml:trace contextRef="#ctx0" brushRef="#br0" timeOffset="1545">1691 74 7569,'8'0'370,"-1"0"-353,-7 0 0,-12 0-29,-2 0 1,-6 0-331,0 0 249,4 0 1,-10 0-80,6 0 1,-4 0-350,4 0 521,1 0 0,-3 7 0,0 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24.5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118 898 7569,'8'0'-431,"6"0"0,-8 1 520,4 4 1,-2-3 140,-3 3-108,-3-4 0,6-1-102,-3 0 1,-2 0 21,7 0-20,-7 0 29,10 0 1,-5 0 0,7 0 1,-4 0-3,4 0 1,-8 0-30,7 0 0,-1 0 4,7 0 0,-4 0-8,4 0 1,-2 0-3,1 0 0,-2-5 2,2 0 1,3-4-64,-3 4 1,1-7 68,-6 2 0,1-3-57,0-1 1,-5-1 44,-1 0 0,0 1-31,0-1 18,5 0 5,-13 1 0,6-1-4,-7 0 1,0 0 12,0 1 4,0-1-11,-7 0 1,-1 2-1,-7 3 1,1-1-11,-1 6 1,-5-6 9,1 1 1,-1 2-28,5-2 0,1 0 24,-1-5 1,0 2-25,1 4 1,1-9 9,3 3 0,-2-3-3,7 3 0,-4-4 6,4-1 1,0-6-4,5 1 1,0 3 1,0-3 0,5 5 1,0-4 0,4 4 19,-4-4 1,5 4-9,-5-4 1,5 6 1,-5-2 0,4 4 2,-4 1 0,2 0 10,-2 1-10,-4-1 0,6 0-4,-7 1 1,-5 4-39,0 0 1,-6 7 35,1-2 1,-8-2-78,-2 2 1,-1 1 27,2 4 1,-4-2-83,-7-3 0,1 3 25,0-3 0,-1 4-122,1 1 1,-1 1-129,1 4 356,0-3 0,-1 11 0,1-5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28.0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1 249 7569,'8'0'0,"5"0"0,-10 0 0,7 0 0,-5 0 0,5 0 0,-7 0-497,10 0 350,-5-7 0,2-1-65,0-6 222,-1-1 1,1 0-34,0 1 0,0-3 34,5-2 1,-1 2-30,1-2 0,0 2 16,-1 3 1,1-1 1,0 0 0,-1 2 25,1 3 0,-5 2 3,0 3 0,0 4 11,4-4 0,-4 5 5,0 5 1,-5 3-5,5 7 1,-6 4-12,6 1 0,-6 6-22,0-2 0,-2 4 21,-2 2 0,0 4-27,0 0 0,2 0-1,3-4 0,-4-6-6,4 1 1,-3-2-3,-2 1-13,0-3-82,0-6 104,6-7 1,-2-1-100,5-7 1,-5-2 84,0-3 1,5-3-111,0-7 1,0-1 108,0-4 1,1 4-7,5-3 0,-5-3 22,0 3 1,-1-1 6,6 5 0,0 1 108,-1-1 0,1 5-35,0 0 177,0 7-191,-1-3 1,-1 7 0,-3 4 0,2-2-18,-8 7 0,3 0-58,-2 5 0,-4-1 1,4 1 0,-3 0-33,-2-1-66,7 1 0,-6 0 18,4 0-221,3-1 152,-6 1 156,11 0 0,-5-1 0,7 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28.4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1 7569,'15'0'-310,"-7"0"1,3 6 221,-6 4 88,0-3 178,-5-1-135,0-6-29,-6 0 0,-2 0-18,-7 0 0,0 0-2,0 0 1,-1 0-22,-3 0 0,2 0-86,-2 0 0,1 0-61,-2 0 1,2 0 43,-6 0 1,6 0 129,-2 0 0,-3 0 0,0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28.7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45 515 7569,'14'-7'-39,"-4"5"81,0-2 1,-7-5-149,2 0 1,-3-6 83,-2-5 0,0-4 16,0-11 0,-2-4 44,-3-10 1,-3 0-355,-7-10 316,1 4 0,-7-17 0,-2 5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48.6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16 537 7569,'0'15'-336,"0"-5"94,0 0 0,0-5 56,0 4 135,0-5 119,0 9 13,-7-12-81,5 6 123,-4-7 262,6 0-285,0-7 1,0-1-43,0-6 1,0-8-21,0-2 0,0-6 26,0-4 0,5-2-140,0-3 131,6-3-57,-3-3 1,2 3-96,0-7 1,-2 8 35,2-3 1,-2 3-139,-3 12 0,-3 3-47,3 11-40,-4 0 286,-1 7 0,-6 8 0,-3 8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5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0 824 7272,'15'-2'-43,"-1"-3"0,1-10 72,0-9 0,0-4-50,-1-1 1,6-4 37,-1-6 41,1 6 0,-5-21-78,-1 10 0,-1-1 93,-3 5 0,-2-7-136,-3 3 0,-3-2 49,3 7 0,-10-4-232,-5 4 0,-5-2 18,-4 2 228,3 3 0,-12 7 0,5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49.2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0 721 7569,'0'10'-125,"0"-1"-65,7-5 252,-5 2-210,4-6-43,-6 0 210,7 0 1,-4 0 106,7 0-72,-7 0-14,10 0 1,-5-1 88,7-4 1,1 3-76,4-3 0,-2-3-1,6-2 0,1-3-7,4-2 1,1-1-3,-1-4 0,-1 2-84,-4-6 1,2 1 62,-6-1 1,0-3 33,-6 8-15,-6-1 2,5-1 0,-9 5 7,6-4 1,-7 9-2,2 1 1,-4 5 7,-1-5 1,0 5 80,0-5-59,0 7 1,-1-8 27,-4 6-53,-3 0-2,-1 5 0,-4-2-84,4-3 0,0 4 49,0-4 1,-1 2-123,-5-2-17,7 3 94,-5-4 0,10 1-188,-7 0 166,7-7 11,-10 4 1,11-8-124,-3-4 140,3 4-9,2-5 0,5 1-132,0 1 130,7-8 0,-4 5 1,2-3-19,-1 1 12,1 6 76,-2-4 1,0 8 100,-3-1 0,-3 5 34,3 0 185,-3 7-165,-2-3-120,-7 6 1,4 1-34,-7 4 52,0 3-48,-5 0 0,1 5-334,-1-3 1,-1-2-26,-4 2 0,4-7-166,-4 2 1,9 2 31,1-2 449,7 0 0,-10 1 0,4 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50.6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1 295 7569,'10'0'-537,"0"0"202,-7 0 185,3 0 378,1 0 0,-4 0-160,7 0 1,-5-7-35,5-3 1,-5 2 22,4-2 1,1 1 10,5-6 1,-5 0 93,-1 1 0,1-1-136,5 0 0,0 0 126,-1 1 1,6-1-25,0 0 0,-1 1 26,-4-1-84,0 0-47,-1 1 0,-4 1 26,0 3 0,-5-2 84,5 7-83,-7-6 0,5 9 25,-3-3 46,-4 4-215,6 1 94,-20 6 0,5 2 0,-7 7 0,0 0-7,6 0 1,0 4-8,0 1 1,4-1-13,-5-4 41,7 0-13,-4-1 0,7 1 36,0 0-30,0 0-10,0-1 0,0-4-2,0 0 1,7 0 1,1-1 1,7 1 0,-6-6-34,1 0 1,0 3-6,5-2 0,4 0-88,1-5 116,-1 0 3,3 0 0,-4-7-72,6-3 49,-6-3-17,3-1 0,-1-3-12,-1-2 1,3 1 68,-3-7 0,-2 7-2,2-1 1,-7 2 29,-3 3 85,1-1 1,-2 5-65,-3 0 1,-1 7-36,1-2 39,-4 4 51,6 1-112,-7 6 1,0-3-8,0 7 0,0 0-2,0 5 1,0-1-7,0 1 0,0 0-6,0-1 24,0-5 0,0 4-5,0-3 0,0 3 0,1 1-4,4 1 1,-3-5 3,3 0 1,1-6 1,-1 6 1,0-5 0,-5 5-1,7-7-1,1 4-43,6-7 0,1-2-7,0-3 1,0-3-3,-1-7 42,1 1-3,-7 6 0,5-6 11,-3 5-11,3-4-2,2-2 0,-2 0-2,-3 0 7,3 7 1,-5-5 3,7 3 1,-6 4 19,1 1 1,-5 3 14,5 2 114,-7 0-140,4 0 2,-1 0-25,-4 7 24,4-5-16,-6 11 4,0-5 0,0 6 4,0 1-9,0 0 8,7 0-1,-5-1 0,4-4-12,-6 0 1,2-7-16,3 2 17,-4 3 0,7-5-20,-3 7 15,-3-6 0,11 7 21,-3-6 0,-2 1-2,2-1 0,-5-3 15,4 3 0,-4-4-22,5-1 1,-5 0 12,5 0 1,-5-1-9,5-4 1,-2-3-75,2-7 76,3 0 1,-7 1 0,6-1-7,-3 0 1,0 1 3,0-1 0,4 5-3,-3 0 1,-2 2 90,2-2-87,-7-3 1,10 12-1,-4-6 88,-1 1-82,5 4 1,-5-5 0,2 7 14,0 0-14,-1 0 1,6 0-1,0 0 1,-5 5 16,-1 0 1,-5 2 22,1-2-38,3-4 15,-7 12-38,12-11 32,-11 4-37,5 1 29,-7-5-13,0 4-4,0 1-51,0-6 46,0 6 5,6-7-21,-4 0 17,4 0-69,1 0 75,-5 0-21,11 0 0,-5 0-5,6 0 1,1-2 21,0-3 1,0-1-6,-1-4 1,1-3 56,0 3-55,-1 4 1,1-7 0,0 9 37,-1-6 1,-4 2-19,0-1 1,-5-3 10,5 7 36,-7 0-22,10-1 1,-10 4-7,7-3 0,-7 2 28,2-2-5,-3 3-13,-2-4-49,6 6 28,-4 0-5,5 0-4,-7 6 1,1-4-9,4 3-2,-3 3 0,4 0 4,-6 7 1,0-5-4,0 0 1,2-2 57,3 2-50,-4 3 0,6-5 0,-7 6 116,0 1-109,0 0 11,0 6 0,0-3 83,0 7-77,0-7 5,0 9 1,-2-4 12,-3 7 1,2-3-28,-7-2 22,1 3-15,0-6 0,-9 6-131,4-3-20,-4 2 141,3-10 1,-4 9-559,-1-6 245,0-1 90,-1-4 1,5-5-334,-4-1 542,-3-5 0,7 2 0,-5-6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51.0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0 147 7569,'10'0'0,"0"0"0,-5 0-683,4 0 292,-5 0 241,2 0 338,1 0 1,-1-1-107,4-4 1,3 1 40,-3-5 0,3-1-60,2-5 1,4 0 8,1 1 0,4-1-30,-4 0 1,6 5 10,-1 1 0,-4 4 5,-2-5-7,-2 7-9,4-4 0,-10 9 16,4 3 0,-10 3-62,0 7 0,-4 4-9,-1 1 1,-1 4-52,-4-4 0,-8 4-171,-7-4 0,-6 0-541,2-6 776,-4 1 0,-2 0 0,1-1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51.3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119 44 7294,'0'-8'-1260,"-2"2"1111,-3 6 0,2-5 212,-7 0 0,5 0 23,-5 5 1,0-5-210,-4 0 10,6 0 113,-6 5 0,6 0 0,-6 0 0,-1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51.44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119 15 7194,'-15'-7'-844,"5"6"745,0-4 1,0 3 162,-4 2 1,-1 0-65,0 0 0,1 13 0,-1 4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53.4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251 29 7569,'8'7'-147,"-2"-5"2,-6 4 347,0-6 14,-6 7-122,-2-6-29,-7 6 1,5-7 11,0 0 0,1 0-18,-6 0 0,0 0-83,1 0 1,-3 0-243,-2 0 140,2 0 71,-4 0 0,6-7-294,1-2 0,-1 0 349,0 0 0,1-1 0,-1-5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58.89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250 765 7569,'-8'0'0,"0"0"-179,3 0 0,-5 0-287,-9 0 1,1 0 380,-7 0 1,6-7 381,-6-3 0,5-9-73,-4-6 0,6-9-97,-2-5 1,6-5-253,4-5 1,3-4 83,7-6 1,0 1-359,0-1-392,7 7 637,1-6 1,12 11 153,-1-7 0,14 7 0,-2-4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00.3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0 632 7569,'22'-16'259,"-8"-4"-122,1 4 1,-13-7-207,2 3 0,-2-2-359,-2-8 1,5 1-189,0-1 337,0 1 279,-5 0 0,-7-1 0,-1 1 0</inkml:trace>
  <inkml:trace contextRef="#ctx0" brushRef="#br0" timeOffset="282">294 911 7569,'43'-14'-80,"-4"-1"0,-10-5-128,-9 1 1,-4-14 90,-1-1 81,0-13 7,-1-12 0,-1-10-38,-3-9-1460,-3 3 1442,-7-5 1,-2 3-353,-3 3 437,-3-2 0,-20 9 0,-3-7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59.5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1 265 7569,'15'0'-351,"6"-7"1,-5 4 170,4-7 1,-4 5 142,-1-4 0,0-1 125,-1-5 1,-1 0-55,-3 1 1,6-6-29,-6 1 0,10-6-6,-10 5 0,6 1 0,-6 4 0,1 0-12,-1 1 0,3 4 11,-3 0 0,-2 7 24,2-2 1,-5 3-25,5 2 0,-7 2 62,2 3 1,-4 3-36,-1 7 0,5 4 6,0 1 0,0 4 25,-5-4 1,0 5 7,0-6 1,0 7-22,0-1 1,5-4 48,0-1-153,0-4 125,-5-1-199,0-7 0,1-3 39,4-10 0,-3-5-57,3-10 0,1 4 91,-1-3 0,7 2-21,-11-4 73,12 5 0,-4-6-52,5 8 1,-4 4 117,0 0 1,-5 7-46,5-2 0,-6 3 232,6 2-198,0 7 0,3 1 3,-3 7 0,1-1-33,-6 1 0,5 0-5,-5-1 0,6 4 24,-1-3-177,3 3 142,-5-10 0,12 7 0,-4 0 0</inkml:trace>
  <inkml:trace contextRef="#ctx0" brushRef="#br0" timeOffset="292">1221 177 7569,'15'6'-143,"-7"-4"210,-2 4 45,-6 1-188,0-5 0,-1 4 2,-4-6 0,-3-1-18,-7-4 1,-6 3 111,-4-3 1,-2 3-6,-3 2 0,1 0-59,-1 0 0,1-4-168,0-1 0,4 0 212,1 5 0,6-7 0,-4-1 0</inkml:trace>
  <inkml:trace contextRef="#ctx0" brushRef="#br0" timeOffset="491">1089 0 7569,'8'0'-855,"-15"0"634,-2 0 151,-19 0 0,10 0 185,-7 0 1,1 0-104,-6 0-12,8 0 0,-6 0 0,5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55.8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30 484 7569,'8'0'-258,"5"0"25,-11 0 170,4 0 1,-11 6 138,0 4-26,-6 3 15,9 2 0,-9 0 22,6-1 1,-1 1-7,1 0 1,3 1 4,-3 4 1,3-4-117,2 4 89,0-4-16,0-1 0,2-1-186,3 1 198,-3-7-12,4 5 1,1-9-122,2 5-25,5-5 72,-6 2 1,6-6-17,1 0 0,0-1-13,4-4 1,3-4-6,-3-5 1,6-1 70,-6 0-17,1 1-6,1-1 1,2 0 50,6 1-59,-6-1 30,5 7 1,-5-4 1,6 7 0,6-4 21,-1 4 0,-5 0 5,-4 5 0,-7 6-9,1 4 1,-4 3 2,-5 2 0,1 0-28,-6-1 1,0 1 0,-5 0 1,-2 4-274,-2 1 130,-5-1 65,-5-4 1,-3 0 77,-2 0 0,2-1 0,-4 1 0</inkml:trace>
  <inkml:trace contextRef="#ctx0" brushRef="#br0" timeOffset="197">89 175 7569,'8'-10'-70,"-3"1"74,-4 5 1,-1-9 190,0 3-195,-6 4 0,-2-7 0,-7 5 0</inkml:trace>
  <inkml:trace contextRef="#ctx0" brushRef="#br0" timeOffset="824">721 778 7569,'10'0'-368,"-1"0"1,-5-7 287,0-2 1,5 0 84,0 0 1,0-1 45,0-5 0,1 0 5,5 1 0,0-1-72,-1 0 40,8 1 1,-6-1-10,3 0 0,3 2-7,-3 3 1,6-1 6,-6 6 0,1 0 39,-5 5 72,-1 0-108,1 7 1,-7 2-2,-3 11 0,-3 3 4,-2 6 0,-2 1-152,-3-1 149,-3 0 0,-7-1-92,1-3 0,-1 1-161,0-7 0,1-1 235,-1-8 0,0 3 0,0-5 0</inkml:trace>
  <inkml:trace contextRef="#ctx0" brushRef="#br0" timeOffset="1099">1382 58 7569,'15'-15'-499,"-7"7"1,-1 0 304,-7 3 215,0 3 1,0-6 71,0 3 96,0 3 1,0-3-10,0 10-82,0 4 1,0 12-42,0 3 1,-5 4 8,0 1 1,-5 6-188,5-1 164,-6 7 0,7-4-35,-5 7 1,4-4-115,-5-1 0,7 0 47,-2 5 0,-2-5-171,2 1 0,-5-8-277,6 3 507,-1-4 0,5-2 0,0 0 0</inkml:trace>
  <inkml:trace contextRef="#ctx0" brushRef="#br0" timeOffset="1317">1676 234 6569,'-15'0'53,"1"0"-36,-1 0 1,-1 5 3,-4 0 0,-1 6-42,-4-1 1,-1 3-79,7 2 1,-7-1 98,1 1 0,4 6 0,0 2 0</inkml:trace>
  <inkml:trace contextRef="#ctx0" brushRef="#br0" timeOffset="1716">1735 601 7569,'6'-14'-621,"-4"-1"1,3 7 511,-10 3 0,2-2 296,-7 3 0,-5-6-111,-4 5 1,-2 0 63,1 5 0,4 0-26,-4 0-92,-3 7 1,7 1-13,-4 6 0,4-4 35,1 0-53,0 0 0,6 9 7,-1 1 1,7 0-3,-2-6 0,3 3-18,2 2 0,0-2-8,0 2 0,0-3-9,0-1 0,7-5-169,2 0 197,4-7 1,7 4-43,0-7 1,4 0 26,-4 0 0,6-7-11,-2-3 16,-2-3 0,4-6 16,-7-1 1,1-5 0,-5 6 0,-7-2 8,-3 1 0,-4 4 9,-1-4 1,-1 4-134,-4 1 111,-10 7 1,-3-4-62,-6 8 1,1-1 68,-2 5 0,-2 6 0,4 2 0</inkml:trace>
  <inkml:trace contextRef="#ctx0" brushRef="#br0" timeOffset="2334">1808 572 7569,'7'8'-1181,"-5"5"999,3-3 474,-4 3-251,6 2-7,-6 0 0,7-6 43,-3 1-10,-3 0-77,11 5 47,-5-7 0,9-2-89,2-6 0,-1-1 81,7-4 1,-1-3-92,6-7 0,-1-5 48,0 1 0,1-7-6,-1 1 1,1 2 47,-1-1 1,-1 6 3,-4-2 1,-3 4-3,-6 1 1,0 5-26,0 1 0,-6 5 155,1-1-118,-7 4 11,4 7 0,-7 2-7,0 7 1,-2 5 2,-3-1 0,-3 8 13,-6-3 1,0-1-19,5 1 1,-9 7 9,3 9 0,2-4-12,3-2 0,0 3-11,-4 3 1,-1 0 12,0 0 1,2 2-30,3-3 0,-3 4-6,3 1 1,-3 0-7,-1 0 0,-3 0-9,-2 0 1,2 0-11,-2 0 1,3-6-79,1-4 1,0-4 62,0-6 0,2-7-276,4-8 235,2-5 0,7 0 47,0-8 0,2-6-21,3-10 1,3-8 52,6-6 1,6-7-25,0 2 0,6-3 6,-2-2 1,-1-1 29,2 1 1,-3 7-20,3 2 1,3 1 35,-4 5 0,-1-2-41,2 11 0,-6 1 19,6 4 1,-6 7-20,6 3 1,-2 3 104,1 2 1,2 0-104,-6 0 0,-1 0 3,-4 0 0,5 7-48,-1 2 28,1-2 1,-5 4-185,-1-6 0,1 0 204,0-5 0,6 7 0,2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1 868 7569,'8'-15'-1206,"5"1"1194,-5-1 0,7-3 260,-1-6 1,6-1-117,0-9 0,4-9-26,-4-1 0,-1-8-32,-4 3 0,0-5 2,-1 5 1,-5-6-99,-4 1 1,-4 1-251,-1 0 0,-1 5-330,-4-1 602,-4 3 0,-12 9 0,-2 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1:53.9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74 706 6876,'0'-14'307,"0"-1"0,0-1-77,0-4 1,0-3-100,0-6 0,0-1-141,0 1 1,0-5 20,0-1 1,0-1-39,0 2 0,0 3-30,0-3 1,2 4-214,3 6 1,-4-2-236,4 6-153,-3 1 259,-2 10 399,0 3 0,6 12 0,2 3 0</inkml:trace>
  <inkml:trace contextRef="#ctx0" brushRef="#br0" timeOffset="462">1 706 7256,'0'15'-704,"0"-5"689,0 0 1,1-7 613,4 2-521,-3-4 38,11-1-47,-5 0 0,2-1-121,-1-4 1,1 2 58,5-7 1,1 5 36,4-5 1,3 2-21,6-2 0,1-3-72,-1 3 0,7-4 38,3-6 1,4 2-22,1-6 0,-2 6 125,-3-2-84,4 4 2,-19 1 0,9 0 109,-13 1 1,-1 1-64,-4 3 1,-7-3-40,-3 3 28,-3 3-15,-2-6 0,0 5 0,-2-5 65,-3 3 0,-5-1 0,-9 6 0,1-2-71,-7 2 28,1 4-22,1-12 0,-5 9-37,4-5 0,1 4 0,-2-5 0,7 5-6,-1-5 1,2 2-1,3-2 1,4-3-223,0 3 180,7-3 1,-4-1-19,7-1 0,5-5 11,0 1 1,6-2 30,-1 1 1,2 4 97,-3-4-113,5-3 70,-6 7 0,0-5 0,-3 6 16,-4 0 1,-1 5 13,0 1 0,-6 5-49,-4-1 0,-3 4-3,-2 1 0,1 0-293,-1 0 1,-5 1 128,1 4 0,-6-1 160,6 5 0,-1 1 0,5 5 0</inkml:trace>
  <inkml:trace contextRef="#ctx0" brushRef="#br0" timeOffset="946">1132 442 6676,'-16'0'136,"-4"0"1,2 5-52,-6 0 1,4 4-18,-4-4 0,4 5 9,-4-5 0,6 6-53,-2-1 1,5-2-38,6 2 44,-4 0 40,11 5-20,-5-1 0,7 1-29,0 0 1,2-1-13,3 1 1,3-5-18,7 0 1,6-2-1,4 2 0,2-4-123,3-6 137,6 0 1,-5 0 0,11-6-97,-3-4 90,-3-3-13,7-8 1,-14 3-4,1-7 1,-3 1 11,-7-6 0,-5 3 5,-6 2 0,-5-1 37,1 6 1,-4 1 108,-1 4 1,-1 2-17,-4 3-114,-3-3 8,-14 11 0,-2-2-195,-11 8 193,-2-2-141,-7 11 1,-5-5-198,0 7 0,5 0 102,5-1 1,8 1 211,1 0 0,1 6 0,6 2 0</inkml:trace>
  <inkml:trace contextRef="#ctx0" brushRef="#br0" timeOffset="1355">1382 412 7569,'10'0'-549,"0"0"275,0 0 262,-2 7 0,0-5 201,-3 2 0,-4 0-109,4 1 1,-1-2 14,1 7 0,-4-5-47,4 4 0,-3 1 27,-2 5 1,0 0 36,0-1-38,0 1-51,0 0 0,0-1-48,0 1 0,0 0 90,0-1-132,0 1 0,1 0 61,4 0 0,-1-7-100,5-3 1,1-4-53,5-1-24,6 0 170,-5 0 0,12-1-18,-3-4-16,2-3 40,3-1 0,-1-9-14,1 4 1,1-4 13,3 3 0,-3-1 7,3-4 1,-8 4-23,-1-4 0,-7 4 7,1 1 0,-2 5 72,-3 1-63,1 5-2,0-2 0,-5 6 110,-1 0-109,1 0 23,5 0 0,-5 6 2,0 4 1,-2 3 45,2 2 1,-2 1 9,-3 4 1,-4-2-85,4 6 1,-3-6-9,-2 2 1,-7 1-533,-3-1 264,4-1 285,-7-11 0,5 5 0,-7-4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3.6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7569,'13'9'-195,"-3"1"-1,-3-7 94,-7 10 1,0-9-480,0 6 601,0-7 890,0 3-1156,6-19 60,-4 10 1,9-17 185,-6 11 0,13 2 0,-2 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3.9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74 8338,'0'8'-311,"0"-1"-1106,0-7 1168,0-14 0,0 10 176,0-11 0,0 8 73,0-2 0,2 4 0,3-5 0,-4 0 0,6-5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4.14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 74 7569,'0'-10'-420,"0"0"146,0 7 100,0-4 389,-6 1-228,4 4 1,-4-6-59,6 3-467,-7 4 184,6-6 354,-6 1 0,14 4 0,1-5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5.8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15 294 6681,'0'-14'90,"0"-1"1,-5 0-121,0 1 1,0-6-108,5 0 0,0-1-15,0 1 0,0 4 96,0-3 1,0-3-37,0 3 0,0-1 48,0 5 1,0 6 43,0-1 0,7 0 0,1-5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6.1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30 7569,'14'0'0,"1"0"-239,-7 6 159,-1-4-56,-7 4 163,0-6-12,-7 0 0,-6 0-3,-6 0 0,-3 0-3,3 0 0,2 0-72,-2 0 1,-2-1-100,1-4-16,0 3 185,6-4 1,-1 4-189,0-3 1,5 4-135,1-4 315,-1-3 0,-5 6 0,0-5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6.3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309 0 7569,'8'0'-339,"-1"7"282,-14 1 1,-1 5-128,-6-3 0,-1-2 162,0-3 1,-6-2 2,-4 7 1,3-7-248,-3 2 22,1-3 191,1-2 1,0 0-35,3 0 1,4 0-27,-4 0 113,4 0 0,1 0 0,1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7.1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235 133 6258,'0'10'186,"0"0"0,-5-5-123,0 4 0,-1-5 70,1 1 1,-3 1 179,-7-1-250,0 6 1,1-9 7,-1 3-10,0-3-1,7-2 1,-5 0-95,3 0 0,-1-7 15,1-3 1,2-3 21,3-1 0,3-1-8,-3 0 1,4 0-108,1 1 0,1-1 55,4 0 1,2 1 43,3-1 0,3 2 5,-3 3 0,3-1 4,1 6 1,6 0 5,0 5 0,-1 0 31,-4 0 1,0 0 4,-1 0 0,-1 6 16,-3 4 0,2 5 7,-8 5 0,1-3 170,-5 8 3,0-1-198,-6 6 0,-2 4 53,-7 0 1,-5 7-40,1-2 0,-6-3-3,6-1 0,-6-4-13,6-2 1,-3-1-12,3-4 0,2-1 3,-2-3 0,7-9 9,3 4-85,-1-4 95,2-2-6,1-3-115,7-6 1,7 0 41,2 0 0,6 0-94,5 0 1,3-1 71,6-4 1,0-2-102,1-3 1,4-1-153,0 6 119,7-6 78,-10 9 1,5-10-103,-6 8 1,-3-6 213,-2 5 0,-4 6 0,-6 8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8.7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74 500 7569,'0'8'-1175,"0"-1"1485,0-7 1,-6-7-143,-4-3 0,2-1-84,-2 1 1,5-3-45,-5 3 1,5-1-1,-4 1 0,5-3 17,-1 3 0,4-3 23,1-2 1,0 1-109,0-1 1,1-5 17,4 1 0,8-2-6,7 1 1,1-1 4,-1-4 0,3-1-3,6 6 0,1-4 5,-1 4 0,0-4-3,1 4 0,2-4-3,-2 4 1,1 5 0,-12 6 1,6 5 9,-6 0 4,-5-5-6,-1 8 190,-5-6-178,0 14 29,-2 1 0,-1 7 74,0-1 1,0 1-45,-5 0 1,-6-1 11,-4 1 1,2 1-15,-2 4-13,0-4-13,-5 6 0,1-8-146,-1 1 154,0 0-9,1-1 1,-1-1-53,0-3 0,1 2 3,-1-7 1,5-1-201,0-4 110,7 0-300,-4 0 372,27 0 0,-9 0 80,14 0-87,-1 0 7,-7 0 0,11 0 20,-4 0 1,2 0-1,-1 0 1,7 2 4,-2 3 1,-3-2 40,-2 7 1,-7-2 9,2 2 0,-4 3 25,-1-3 1,-7 3 120,-3 2 1,-5-1-33,-5 1 1,-3 5-62,-7-1 0,-1 1-62,-4-5 1,-1-1 6,-4 1 0,-3 0-3,4-1 0,-2-4-23,1 0 0,-1-5-128,7 5 1,-6-7-9,5 2 0,-4-4-180,4-1 1,1 0-803,4 0 561,0 0 540,7-6 0,-5-2 0,5-7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9.04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 7569,'-8'0'37,"1"0"1,7 1 312,0 4-755,0-3 11,0 5 1,13-7-1,3 0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368 1 7569,'-9'4'-719,"-1"1"812,6 7 1,-7-9 164,6 7 1,-6-7-134,1 2 0,-3 2-17,-2-3 0,-4 1-72,-1-5 1,0 0-194,6 0 0,-6 0-34,0 0 0,-4 0 127,4 0 0,1 0-64,4 0 0,-5-5 6,1 1 0,1-8 122,8 2 0,-3-3 0,5-1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9.3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 74 7429,'0'8'-335,"0"-1"-77,-6-7 259,4-7 0,-6-1-234,3-7 387,4 7 0,-6-5 0,7 12 0,0-19 0,0 4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9.4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15 118 7569,'0'-9'-178,"0"-1"-102,0 7 0,-2-9 133,-3 7 1,4-1 183,-4 1-249,3 3 1,2-11 113,0 3 0,0 2 98,0-2 0,7 1 0,1-6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7.79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162 515 7753,'8'0'-989,"-1"0"1232,-7-6 1,0-3-120,0-5 1,0 4 39,0 0 0,0 0-87,0-4 1,0-1 16,0 0 1,0 1-48,0-1 0,5-1-1,0-4 0,1 2-113,-1-7 0,-2 6-36,7-6 0,-7 2-138,2-1 1,2-2 117,-2 6 1,4-4-65,-4 4 1,2-4-50,-2 4 1,-2 2 235,7 8 0,0-9 0,4 2 0</inkml:trace>
  <inkml:trace contextRef="#ctx0" brushRef="#br0" timeOffset="225">544 1 7569,'0'14'-621,"0"1"1087,-6 0 1,-2-2-332,-7-3 1,-6-4-221,-4-6 0,1 5 79,-6 0 0,4 5 13,-8-5 1,-2 1-37,2-1 33,-1-3-51,6 4 1,-1-1 2,1 0 0,1 0-71,4-5 1,-2 5-178,6 0 1,0 0-229,6-5 520,6 0 0,-5 6 0,4 2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5.3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30 7569,'8'0'-168,"-1"0"65,-7 0 151,0-6-276,0 4 310,0-4-31,-7 6 1,4 0 89,-7 0 1,5 0-79,-5 0 1,0 0 8,-4 0 0,-6 0-27,1 0 0,-1 1-8,5 4 0,-1-2 11,-4 7 1,4-2-15,-4 2 0,4 3-13,1-3 1,1 5-77,-1 4 1,5-2-30,0 2 115,7-2-24,-10 4 0,11-5-4,-2 4 16,2-4-16,2-1 0,0-1 6,0 1 1,6-5-9,4 0 0,3-2-4,2 2 0,5-4 8,-1-6 1,6 0-3,-6 0 1,6 0-25,-6 0 1,6-5 20,-6 0 0,1-9-20,-5 4 22,-1-13-6,1 13 0,-2-16 2,-3 7 0,1-6-21,-6 5 0,0-4-1,-5 4 0,-6 1-25,-4 4 0,-3 0-97,-2 1 0,-4-1 6,-1 0 0,-6 7 55,1 3 1,2-1-217,-1 1 1,6 0 31,-2 5 0,4 0 269,1 0 0,7 0 0,-5 0 0,5 0 0</inkml:trace>
  <inkml:trace contextRef="#ctx0" brushRef="#br0" timeOffset="194">280 60 7569,'15'0'-16,"-7"0"16,-1 0-480,-7 6 74,6 2 457,-4 7 0,6 0-79,-3-1 1,-2-4-49,7 0 1,-5 0 61,5 5 1,1 4 93,9 1 0,-4-1-73,4-4 0,1 0 107,-2-1 1,6-4-289,-6 0 1,3-2 173,-3 2 0,4 3 0,7-5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12.43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486 0 7569,'8'0'-1185,"-2"0"2664,-6 0-1360,-13 7 0,-2-4-20,-9 7 1,-4-5 53,4 5 1,-4-1-1,-1 6 1,-1-5-191,1 0 1,-1-1 22,1 6 0,0 2-67,-1 2 1,2-3 101,4 4 0,3-2-112,6 2 1,0-4 41,1 4 0,1 1 47,3-2 0,-2 3-15,7-3 11,0-2 0,5 4 1,0-7-5,0 1 2,7 0 1,1 0-1,7-1 0,0-6 7,-1-3 0,3 2 0,2-2 1,-2 0 0,2-5 1,4 0-1,1 0 0,-1 0 25,2 0 0,-2-5-25,1 0 0,2-2 61,-6 2-51,0 4 1,-6-6 0,1 6 51,0-4-56,-1 3-4,1-4 1,-5 6 78,0 0-36,-7 6 0,3 2-10,-6 7 0,0 0-17,0-1 0,-4 1 141,-1 0-141,0-1 1,0 6 130,0 0-120,0-1 0,0 2 46,0 4 0,-1-2-2,1 1 1,-2 1-34,-3 4-3,-3 1 0,5-1 0,-6 0-87,-1 1 1,-5-1 94,1 1 0,-1-3-447,5-2 194,1 3-24,-1-12 0,5 5-196,0-6 1,5-2-104,-4-3-201,5-4 458,-2-6 1,7-11 273,4-4 0,4-9 0,5 1 0,1-7 0</inkml:trace>
  <inkml:trace contextRef="#ctx0" brushRef="#br0" timeOffset="978">574 324 7569,'6'-9'357,"4"5"-733,3 2 1,2 4-266,0 2 475,-1-2 0,1 5-186,0-7 352,-1 0 0,1 0 0,0 0 0,-2-2 0,-3-3 0,1 2 0,-6-7 0,6 7-23,-2-10 411,-1 5 0,-2-2 1430,-6 0-1570,0 7 0,-6-4-178,-4 7 1,-3 0-46,-2 0 1,0 0-89,1 0 0,-1 2 104,0 3-218,1 3 182,-1 7 0,0-1 12,1 1 1,4 0 0,0-1 0,7 6 47,-2 0 1,3-1-49,2-4 0,0 0 10,0-1 0,7-1-13,2-3 1,9 3 9,2-3 0,1-2-4,-1 2 1,3-7-7,6 2 0,-4-3-18,-1-2 0,6 0-12,4 0 0,0-2-36,-4-3 62,-1 4-8,0-12 1,-4 9-151,-1-6 149,-6 1-66,4 0-14,-8-4 13,1 12-5,-7-6 24,-1 7-68,-7 0 91,-13 7 1,9-6 0,-14 12 34,13-3 1,-1 2-4,1-2-2,3 3 0,-4-5-10,6 6 0,1-5 5,4-4 0,5 1 5,10-1 0,-4 1 3,4-1 0,1-3 49,-1 3-50,6-3-7,-3-2 0,-1 0 75,-2 0-73,3-7 20,-7-1 1,5-2 2,-6 0 1,0 0-21,-1-4 0,-4-6 2,0 1 1,-7-1-5,2 5 0,2 1 9,-2-1 1,0 0-16,-5 0 0,-7 2 10,-3 4 1,2-3-44,-2 7 35,0-6-54,-11 9 1,5-4-7,-4 6 1,4 0-16,1 0 0,-4 0-118,-1 0 0,1 6-95,4 4-20,0-3 156,0 6 1,1-5-174,-1 6 0,5 0 71,0-5 1,7 4 113,-2-3 1,4-2 139,1 2 0,0-5 0,0 5 0,1-7 0,4 2 0,-2-3 0,7-2 0,0 0 0,5 0 0,-1 0 0,8 0 0,-6 0 61,4 0 1,-4 0-24,-1 0 0,-1-5 346,1 0-176,0 0-78,-7 5 0,3-2 259,-6-3-236,7 4 0,-9-6 172,7 7-164,-7 0-56,3 0-10,-6 7 0,0-4-40,0 7-81,0-7 96,0 10 0,0-5-76,0 7 1,5 0 60,0-1 1,0 6-12,-5 0 0,0 1 12,0-2 0,5-1 3,0 7 0,0-5 41,-5 4-40,0 1-17,-7-3 1,4 6-10,-7-3 26,0 2-77,-4 3 1,-3-1-87,-2 1 0,3-1-26,-4 0 1,-3-1-173,-1-3 1,1 1 85,-2-7 1,7-1-49,-1-8 1,2-3-444,3-7 353,-1 0 70,7 0 283,1 0 0,7-13 0,0-4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2.55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1 383 8168,'0'-15'-79,"0"1"0,0-1-166,0 0 1,0-1 177,0-4 0,0-3-164,0-6 148,0 6-52,0-5 0,0 7-104,0-3 1,0-4 121,0 3 1,0 4 116,0 1 0,6-2 0,2-1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2.9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0 7076,'0'9'6,"-7"4"1,-1-10-18,-7 7 1,-1-5 8,-3 4 1,-4-4-24,-7 5 1,6-7 19,-1 2 1,1-3-150,-6-2 144,8 0-41,0 0 0,3 0-89,-1 0 0,0-2 33,6-3 1,-1 2-265,0-7 371,7 7 0,-5-10 0,5 5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3.1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15 7569,'8'-6'-237,"-1"4"-336,-7-5 481,0 7 267,-7 0 1,-6 0-220,-6 0 0,-8 0-52,3 0 1,-4 0 11,-1 0 1,3 0 32,-4 0 1,9 0-157,-8 0 25,2 0 106,-2 0 76,0 0 0,-1 7 0,1 1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2.01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235 1 6294,'-14'0'243,"-1"0"-149,0 0 0,0 5 37,1-1 0,-1 1 148,0-5-169,1 7-56,-1-5 0,0 9 110,1-6 0,1 6-60,3-1 1,-3 2-7,3-3 1,2 4-104,-2-3 0,7 3 10,-2 2 1,3 0 19,2-1 0,0 1-87,0 0 0,0-1-10,0 1 1,5 0 75,0 0 0,11-1 53,-1 1-48,3 0-3,3-7 0,-1 3 10,9-6 0,-3 0-10,9-5 1,-4 0 3,-2 0 1,-5-2 30,1-2 0,-7 0 1,2-6 0,-4 1 26,-1-6-49,-7 0-3,5-6 1,-12 5-5,4-4 9,-3 4-43,-2 1 0,-2 0 1,-3 1 0,-8 1-11,-6 3 0,-7-2-12,1 7 0,-3-4-100,-1 4 59,0 0 1,-1 3 71,1-3-527,-1 4 221,8-6 157,0 7 0,8 2-456,-1 3 369,0-4 249,7 6 0,-5-1 0,5 3 0</inkml:trace>
  <inkml:trace contextRef="#ctx0" brushRef="#br0" timeOffset="208">265 206 7569,'14'5'-666,"1"0"261,-7 7 199,5-11 1,-5 11 248,7-7 1,0 4 42,0-4 1,1 7-76,3-2 1,-2 1-17,2-1 1,3 3 5,-3-3 0,6 8 143,-6 1-167,1 1 4,-5-5 1,-1 4-188,1 1 183,-7-1 23,5-4 0,-5 0 0,7-1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5.38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1 485 7105,'8'7'-684,"5"-6"706,-11 6 0,11-2 141,-3 0 1,-2 0-164,2-5 1,-1 0 2,6 0 1,0 0 57,-1 0 1,1 0 105,0 0 1,-5 1 70,-1 4 0,1-3-79,5 3 0,0-4-67,-1-1 0,1 0-39,0 0 0,-4-1-98,4-4 0,-4 2 89,9-7 0,1 5-111,-1-5 1,4 5-35,-4-5 146,-1 1-62,3 0 1,-11-4-36,4 4 68,-4 2-51,4-6 9,-7 5 24,5-7 5,-11 0 1,4 6 1,-6-1 0,0 5 43,0-5-22,0 0 0,-6-4 13,-4-1-27,-3 7-4,-2-5 1,1 6-36,-1-3 37,7-3-1,-5 5 1,4-5-148,-5 3-13,6-3 95,-6 12 16,13-12 0,-11 4 24,8-5 3,-1 5 0,5-4 71,0 4-81,0 2 6,0-6 1,6 5 88,4-7-78,-4 0 3,8 1 0,-11-1 74,7 0-53,-7 7 10,3-5 0,-6 10 42,0-7-22,0 7 0,-6-4 4,-4 7 0,-8 0-60,-1 0 32,-1 0-2,-1 0 0,4 0-223,-2 0-13,2 0 219,-4 0 1,5 0-635,-4 0 300,4 7 115,1-6 214,1 6 0,-1-1 0,0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 7569,'8'6'-492,"-1"-4"506,-14 11 135,-1-12 0,-8 6-162,-4-7 1,2 0-3,-6 0 1,4 0-4,-4 0 1,4 0-163,-5 0 0,7 0 180,-1 0 0,3-7 0,1-1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5.7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7569,'8'6'398,"-1"-4"-215,-7 4-515,0-6-36,-7 0-419,6 0 587,-6 0 1,7 7 0,0 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6.3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0 457 7569,'0'8'-1321,"2"-2"1529,3-6-61,-3-6-128,4-2 0,-6-7 185,0 0-143,7 0 20,-6-6 0,6 3-56,-7-6 0,5 4-35,0-4 1,4 1 4,-4-2 0,2-6 39,-2 7 1,-4-7-148,4 6 1,-3-3-385,-2-1 230,0 6 267,6-5 0,-4 12 0,5-5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7.6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265 0 6612,'-7'9'-58,"4"-1"29,-7-3 1,2-2-4,-2 7 0,-3-7 3,4 2 0,-4 1 81,-2-1 0,3 0 304,-2-5 1,6 0-253,-12 0 0,7 5-246,-7 0 1,4 0-356,1-5 268,7 0-29,-5 0 258,5 0 0,-7 0 0,0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8.02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1 398 7569,'8'0'-175,"-1"-7"1,-7-1 86,0-7 0,0 1 82,0-1 20,0-6-53,0 4 0,0-9-100,0 7 0,5-7 93,-1 1 1,6 2-8,-5-1 0,0 1-10,-5-2 1,2 2-13,3 4 0,-4 2 75,4-2 0,-3 3 0,-2 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8.5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 7361,'0'10'-744,"0"0"657,-6-7 34,4 3 1,-11-1 110,3 0 36,-3 0-100,-1 2 0,-1-6-5,0 4 1,0-3 31,1-2 0,-1 0 8,0 0 0,-1 0-60,-4 0 0,4 0 12,-4 0 1,-1 0-295,2 0 135,-8 0 178,11 0 0,-12-7 0,6-1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8.7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7569,'8'0'-223,"5"0"223,-11 0 0,4 1-670,-6 4 453,0-3 1,-1 9 280,-4-6 0,-3 2-68,-7-2 1,0-4 67,0 4 0,-1 2-65,-4-2 0,3-1 12,-8-4 0,1 0-127,-6 0 89,7 0 1,-5 0-27,4 0 53,-4-6 0,-1-2 0,-1-7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29.52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236 191 6948,'0'9'-88,"0"4"0,-2-7 112,-3 4 0,-3 1-10,-7-6 0,0 5-25,1-5 1,4 1-32,0-1 75,0-3-9,-4 5 12,6-7 127,-6-7-131,13 5-10,-6-11 0,7 5 6,0-7 1,0 1-27,0-1 1,0-5-4,0 1 1,2-2-2,3 1 1,1 4-9,4-4-53,3-3 71,-5 7-3,7-5 0,0 11 50,-1 0-59,8 7 1,-11-4 177,4 7-166,-4 7 1,-1 1 49,0 7 0,-7 6 9,2 3 1,-3 4-8,-2 2 0,-7 5 78,-3 5 0,-4-3-37,-6 2-42,4 1-16,-12 4 0,12-2-62,-4-3 75,4 4-31,-6-12 1,6 10 10,-3-7 0,2-1-18,2-9 0,2-1-16,4-3 1,0-9 5,5 4 0,2-9-2,-3 4-2,3-7 22,2 4 0,7-9-165,3-3 156,3 4-55,1-12 1,8 5-5,2-7 0,-1 0 7,2 0 1,-1 1-74,5-1 1,-2 0-15,2 1 1,-3 1-164,8 3 1,-4-2-320,-6 7 604,-2 1 0,-1 4 0,2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36.47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1 133 6385,'8'0'268,"-2"0"-160,-6 0-27,7 0 0,-4-1 103,7-4-50,-7 3-59,10-11 1,-5 6 43,7-2-55,-7 2-13,5 1 1,-5 4-49,7-3 46,0 3 1,4-3-38,1 1 27,6-1 0,-8 3-7,7-3 1,1 3 1,8-2 1,4-3-41,6 2 1,0-1-6,0 1 1,0 3-44,0-3 82,-6-3-15,4 6 0,-12-4 81,-1 6-66,0 0-16,-6 0 0,0 0 39,-3 0-30,-4 6-17,-1 3 0,-6 0 7,1 1 1,-5-5 0,5 5 0,-7-5 12,2 5-31,3-7-23,-6 10-29,4-11 69,1 4-6,-5-6-113,4 7 72,-6-6-39,0 6 58,0-1 1,0-2-4,0 5 1,-1 0 10,-4 0 0,3 4 0,-3-3 0,2 3 29,-2 2-31,3 6 0,-4-4-9,6 2 76,0-3-65,0 6 27,0-6 1,-5 10 0,0-6 0,0 6-11,5-2 1,-5 4 0,0 2 1,0 1-14,5 3 1,-5-1-2,1 6 1,-6 0-51,5 5 57,0 7 0,3-4-1,-3 7-111,4-7-224,-6 4 322,7-7 1,0 0-8,0 0 0,-1-1 18,-4-4 0,3 2 0,-3-7 1,4 7 12,1-2 6,0-3-24,0 6 1,-2-9 32,-3 6-28,3-6 0,-4 3 328,6-7-371,-7 1 45,6-1 1,-6-4-50,7-1 44,0-6 1,0 5 2,0-4 1,0-2-3,0 2 1,0-7 70,0-2 9,0-1 8,0 6-69,0-7-7,0 5-15,0-11-22,0 5 23,-6-7 142,4 0-88,-4 0 49,-1 0-43,-1 0-23,-7 0 1,0-5 7,1 0 0,-1 0-1,0 5 0,-1 0-68,-4 0 55,4-7-6,-12 6 0,10-6-123,-6 7 123,6 0-64,-10 0 1,10-5-122,-6 0 0,1 0 61,-2 5 0,-1 0-153,7 0 1,-6 0-82,5 0 109,-6 0 147,10 0 1,-10 0-350,6 0 432,1 0 0,4 0 0,0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37.02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324 1 7569,'9'0'-615,"1"0"308,-6 0 196,2 0 145,-12 6 0,-3-4 4,-5 3 0,2-4-1,-2-1 1,2 5 26,-8 0-37,4 0-3,1-5 1,-4 2-88,-1 3 88,-6-4-62,10 6 1,-7-7-113,3 0 0,4 0 75,-4 0 0,2 0 74,-1 0 0,2 0 0,-4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37.2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0 7569,'6'8'0,"-4"1"-554,3-4 343,-4-4 140,-1 12 0,-6-11-89,-4 3 69,-3-4 74,-8 6 0,-2-5-4,-7 2 1,1-2-12,0-2 0,-1 0-56,1 0 88,-1 0 0,1-6 0,0-3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0 7569,'0'9'-1498,"0"-3"1487,0-6 0,0 0 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39.5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295 44 7368,'8'0'-216,"-2"0"1064,-6 0 0,-11 0-494,-4 0 1,2 0-167,3 0-50,1 0 0,-11 0-280,0 0 0,-1 0 167,2 0 1,1-5-890,-7 0 607,7 0 1,-8 1 49,6-1 207,-6 0 0,10-2 0,-5-1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45.52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74 7569,'7'-8'0,"2"3"0,-2 2 236,-2-2 151,-3 3 1,-2-6-573,0 3 93,0 4 1,0-7-508,0 3 482,-7 3 1,4-4 116,-7 6 0,0-7 0,-5-1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01.6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1 353 7569,'8'0'-231,"-1"0"536,-7 0-357,6 0 39,-4 0 45,4 0-128,-6-6 1,5-2-6,0-7 1,7 0 116,-3 1 0,0-3-20,0-2 0,1 1 14,5-7 0,4 6 88,1-6 0,0 5-49,-6-4 0,6 6 18,0-2 0,4 4-20,-4 1 1,1 1-3,-2-1 0,-7 2-13,3 3 0,-4 4 24,4 6 0,-5 0-116,-1 0 1,-5 1 92,1 4 1,-4 3-96,-1 7 0,0 0 6,0-1 1,0 3 25,0 2 1,-1 2 23,-4 4 1,3 1-8,-3-6 1,3 4 30,2-4 0,-4-1-30,-1-4 1,0-5 105,5 0-91,0-7-137,0 4 92,6-7 1,2-2-106,7-3 0,-5-3 121,0-7 0,0 0-6,4 1 0,1-3 3,0-2 0,-1 6-15,1-7 1,0 12 90,-1-7 0,1 5-80,0 1 0,-5-3 107,-1 7 1,-4 0 37,5 5-14,-7 0 0,9 2-65,-7 3 0,0-2 5,-5 7 1,5 1-36,-1 9 1,1-4 22,-5 4 1,0 1-18,0-1 15,0-1 0,0-4-97,0 0 66,0-7 1,2-1-7,3-7 1,-2 0-23,7 0 1,-5-2-80,5-3 0,-5-3 106,4-7 0,-4 0-11,5 1 0,-2-1 34,2 0 0,3 2-35,-3 3 0,-2-1 22,2 6 0,0-1 25,4 1 1,-4 3 46,0-3-48,0 4 1,4 5 6,1 1 1,-5 5-37,0-5 1,-5 6 13,4-1 1,-4-2-147,5 2 1,-5-2 85,5 2 1,0 3-285,4-3 0,1-2 333,0 2 0,6 6 0,2 7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01.94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280 0 7569,'8'7'-238,"-2"-6"1,-7 12 203,-4-3 0,1-3 34,-5-2 0,-1 1 160,-5-1-70,-6 0 0,3-5-162,-7 0 0,1 0-164,-5 0 1,1 0-365,3 0 600,-2 0 0,4-7 0,-7-1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02.3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15 368 7569,'6'-15'-18,"-4"0"37,3 0 1,-3 1-23,-2-1 0,0-6 121,0-4 0,-2-4-331,-3-5 0,3 1 67,-2-6 146,2 6 0,-5-9 0,-1 4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04.04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529 162 7569,'0'15'0,"0"0"-167,0 0 175,0 6 53,0 2 1,-1 0-90,-4-4 1,3 4 40,-3 1 1,-1 3-17,1-3 0,-6 4 50,1-4 1,-3 2-128,-2-1 1,0 3 112,1-4 1,-4-3-89,3-1 1,-8-4-19,8-1 1,-3-2 31,4-3-51,-1-3 1,0-7 44,1 0 0,4-12 39,0-3 0,5-9 21,-5-1 1,5-7 5,-4-3 0,-1-5 1,-5 0 0,-1-2 16,-4-2 0,4 0-135,-4 0 1,-1 1 68,1 4 0,-4 1-437,4 4 467,1 3 0,4-5 0,0 7 0</inkml:trace>
  <inkml:trace contextRef="#ctx0" brushRef="#br0" timeOffset="447">838 251 7569,'15'0'-487,"0"0"325,-7 0 1,0 0-17,-3 0 191,-4 0 59,6 0-24,-20 0 1,1 0-71,-12 0 27,6 0 0,-10 0-21,4 0 1,-2 6-3,1 4 0,-1 3-56,6 2 1,-1-1 68,2 1 1,7 0-39,-3 0 0,6 4 25,-1 1 0,3-1 1,7-4 1,0 1 8,0 4 0,8-4 0,7 4 0,1-4 20,9-1 1,1-5 74,8 0 1,-1-7 60,6 2 1,-1-4-81,1-1 0,2 0 76,-7 0 0,-4-6-95,-6-4 0,-6-3 2,2-2 1,-11-4-20,-4-1 0,2-1-1,-2 1 1,-2 2-27,-8-6 1,-5 6-135,-9-2 1,1-1-119,-7 1 0,1 6 96,-6 4 0,-4 7 151,0-2 0,-1 3 0,6 2 0</inkml:trace>
  <inkml:trace contextRef="#ctx0" brushRef="#br0" timeOffset="856">1235 192 7569,'10'-8'-352,"0"3"-644,-7 3 1011,3 2 0,-17 5 141,-4 0 0,-3 6-142,4-1 0,-1 3-13,0 2 1,1 0-39,-1-1 0,0 6-24,0 0 0,6 6 43,-1-2 0,7-1 11,-2 2 1,3-8 49,2 3 1,0 1-67,0-1 1,7-5 120,2-6 0,6 0-67,5 0 1,-2 0 92,6-5 0,1-2-59,4 3 0,0-10-9,1-5 1,-1-3-27,1-1 1,-3-3 5,-2-2 1,-4-4-22,-6-7 0,-7 1-7,-3 0 0,-4 4 11,-1 1 1,-6 1 5,-4-2 0,-9-1-122,-6 6 1,-8 6 107,-1 4 1,0 7-115,4-2 1,-4-2-48,0 2 1,0 5 149,4 5 0,1 13 0,-1-1 0</inkml:trace>
  <inkml:trace contextRef="#ctx0" brushRef="#br0" timeOffset="1114">1426 309 7569,'38'-9'-44,"-4"-1"91,-3 7 0,-3-9 34,-4 7 0,2-5-166,-6 6 1,0-8-11,-6 2 69,1 4 0,0-7 155,-1 3-141,1-3 0,-5 3-152,0 0 171,-7 7 1,5-4-70,-3 7 0,-3 7 2,3 3 1,-4 4-32,-1 6 0,-1 1 72,-4 4 1,3 3-1,-3-4 0,-1-1-40,1 1 1,0-4-9,5 5 1,-5-6-79,0 6 0,0-3 145,5 3 0,-6 3 0,-3-5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14.78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339 574 7569,'27'0'-32,"-2"0"0,-4 5 22,-6 0 0,-5 1 168,-1-1-261,1-3 67,-2 4 300,5-6-410,-11 0 1,-12-5 168,-9 0 1,-11-4 14,6 4 0,1-5-46,-2 5 1,1-7-42,-6 3 0,1 1 71,0-2 0,4 2-87,1-2 0,4-3 75,-4 3 0,4 2-51,-5-2 1,7 2 45,-1-2 0,3-1-62,1 6 1,5-7 31,0 2 13,7-3 1,-4-1 9,7-1 0,0 0-9,0 1 1,2-1 80,3 0 0,3 0-72,7 1 1,1-3 70,4-2 1,4 1-64,11-7 0,-3 2 1,7-1 1,1-4-33,4 4 1,-2 1-97,-3-2 1,-4 9 83,-11 1 0,-3 2-68,-6 8-123,0 0 1,-9 14 227,-6 5 0,-6 8 0,-9 7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15.0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398 118 7569,'31'0'-516,"-3"6"520,-20 2 122,-2 1 0,-7-3-66,-4-6 0,-8 0-24,-7 0 0,-8-1-95,-1-4 1,-1 1 51,-4-5 0,-3-1-82,-3-5 1,4 0-10,2 1 0,-2-1-353,2 0 451,0 1 0,4-1 0,1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15.7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0 603 7569,'15'0'-1043,"-1"0"1019,1 0 0,-5 0 555,0 0-470,-7 0 1,5-5 111,-3 0-216,-3-7 1,4 4 63,-6-6 1,0-6-37,0 0 1,0-4 22,0 4 1,2-6-12,3 2 0,-2-6 6,7-4 0,0 3-17,4-3 0,1-4-6,0-1 1,-1 1 28,1-1 1,-2 6-7,-3-1 0,3 10 7,-3 4 0,-2 5 56,2 6-62,0 2 1,-1 14 0,1 2 1,-7 11-7,2 4 1,-3 6-2,-2 4 0,0 2-5,0 3 1,0 2-5,0-7 1,0 2-1,0-1 0,0-9 12,0 3 1,0-4-15,0-1 0,0-3-6,0-6 4,0 0 6,7 0 0,-4-7-1,7-3 1,-6-4-102,6-1 1,-5-6 58,5-4 1,0-3 5,4-2 0,1-1 15,0-4 0,-5 4 54,-1-4 0,1 9-14,5 1 0,0 2 8,-1-2 0,1 4 9,0 6 1,-1 0 14,1 0 1,0 0-27,0 0 0,4 1 0,1 4 1,6 2-13,-2 2 1,-1 4 2,2-3 1,-1 3-13,6 2 0,-6-5-36,1 0 0,-7-1-107,1 6 1,-2 0 148,-3 0 0,7-1 0,2 1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13.10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603 1 7569,'8'0'-154,"-1"0"7,-7 7 0,5-4 25,0 7 120,0-7 159,-5 3-312,0-6 117,0 7 1,-2-4 28,-3 7 1,2-5 34,-7 5 0,5 1-26,-5 9 1,1 1 38,-6 3 0,-1 6-24,-4-1 1,2 6 6,-7 4 1,3 8 12,-3-3 0,-3 8 7,4-3 1,-2 5-10,1-5 0,4 4-1,6-9 1,1 0-23,-1-15 1,5 2 17,0-11 1,7-5-23,-2-6 1,2-5 46,-2 0-138,3-2 1,-9-4 77,6-2 0,-6-5-8,1-5 0,2-8 32,-2-2 0,2-4-2,-2-1 0,-3-7-11,3-3 0,-1-2-2,1 2 0,-3-4-165,3 4 0,-3-3 101,-2-3 1,5 3-81,1 3 0,0-4-4,0 4 1,-3-2-221,7 2 366,0-3 0,-1 4 0,-2-6 0</inkml:trace>
  <inkml:trace contextRef="#ctx0" brushRef="#br0" timeOffset="271">427 398 7569,'6'8'14,"-4"5"1,3-6-157,-10 2 128,-3 4 1,-7-9 20,0 6 0,-1-2-122,-3 2 1,-4-2 59,-7-3 1,4-4 84,-3 4 1,8-3-296,-9-2 0,6 0 265,-1 0 0,-3 0 0,6 0 0</inkml:trace>
  <inkml:trace contextRef="#ctx0" brushRef="#br0" timeOffset="1234">809 751 7569,'15'0'-835,"-7"0"642,5 0 551,-11 0-121,11 0-168,-5 0 0,2-2-45,-1-3 1,-4 2-74,5-7 1,-5 0 30,5-4 0,0-6 53,4 0 1,1-6-89,0 2 0,4 1 66,1-2 1,1 1-60,-1-6 0,1 6 38,4-1 0,1 7-5,-7-1 1,1 4 14,-5 5 1,-1 4 1,1 6 0,0 0 98,-1 0 1,-4 1-60,0 4 0,-7 5 8,2 10 0,-3-2-27,-2 6 1,0 2-35,0 9 1,-2-3 13,-3 8 0,2-8-6,-7 2 0,7-4-12,-2-6 0,3-2-31,2-8-88,0 1 118,0 0-255,0-7 151,0-2 46,0-19 0,5 4 48,0-11 0,7-1 10,-3 1 1,0-4 11,0 4 1,1 0 4,5 6 0,-5-4 77,-1 3 1,-4-1-34,5 11 61,0-7 0,0 11-63,0-4 20,-7 3-50,10 9 0,-11 3-2,2 9 1,-2-1-13,-2 7 1,0-6-9,0 6 0,0-6-63,0 6 74,0-7 1,0 3-50,0-6 42,0-7 0,2-2-63,3-6 1,-2 0 21,7 0 0,-1-6-6,6-4 0,1-3 32,4-2 0,-4-4-4,4-1 1,1 1 33,-1 4 1,-1 0-38,-4 0 0,0 2 101,0 4 0,1 2-89,3 7 1,-2 0 65,2 0 0,3 2-25,-3 3 1,1 1 6,-5 4 1,-1 3-47,1-3 1,0 3-5,-1 2 1,1-1-72,0 1 1,-1-5 28,1 0 58,0-1 0,0 6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45 6524,'8'0'-48,"-1"0"0,-7-2-103,0-3 151,6-3 0,3-7 0,5 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18.08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0 162 7569,'15'0'-160,"-7"0"-92,-1 0 68,-7 0 186,0-7 0,0-1-63,0-6 1,0-6 29,0 0 1,0 1-382,0 4 225,0 0 187,0 1 0,0-1 0,0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25.3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27 7569,'36'-13'0,"-12"10"356,1-7-219,-14 13 1,-6 5-74,-10 7 0,-8 0-138,-6-1 1,-9 1 73,-1 0 0,-7 6 0,-8 2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22.44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191 794 7313,'8'0'-359,"-1"0"0,-18 2 358,-4 3 0,-8-2 0,3 7 0,1-2-1,4 2 0,0 3-83,1-3 0,-1 8 82,0 1 1,2 3-1,3-3 0,-1-2 13,6 2 0,0 2-22,5-1 0,0 0 103,0-6 0,2 1-94,3 0 1,3-2 69,7-3 0,-1-4-52,1-6 0,5 0-3,-1 0 0,7 0-21,-1 0 1,3-6-5,1-4 0,0-5-9,1-5 0,-6-1 29,1-3 0,-7-4 0,1 3 0,-4 3-10,-5-3 0,-4 5 30,-6-4 1,-1 6-25,-4-2 0,-5 4-47,-10 1 1,-4 6 0,-10-1 1,1 6-5,-6 0 0,4 2 36,-4 2 11,7 6 0,-11 9 0,6 8 0</inkml:trace>
  <inkml:trace contextRef="#ctx0" brushRef="#br0" timeOffset="285">706 45 7569,'0'14'-483,"-2"8"-22,-3 2 0,2 9 442,-7 1 0,0 12 2,-4-2 0,-1 5 147,0 0 0,1 2-50,-1 2 0,0 5-3,0-4 0,1 1-69,-1-1 1,0 1 77,1-6 0,-1 4-79,0-9 37,1 3 0,5-9 0,3 6 0</inkml:trace>
  <inkml:trace contextRef="#ctx0" brushRef="#br0" timeOffset="683">750 824 7569,'23'-5'15,"-4"0"124,-9 0-233,3 5 131,-11 0 0,3 0-238,-10 0 1,-3 2 126,-7 3 0,-5 3-92,1 6 0,-7 3 85,1 2 1,2-1-29,-1 7 1,6-1 61,-2 6 1,5-6-6,6 1 1,-3-1 46,7 6 0,-4-1-30,4 0 0,0-1 118,5-3 0,0 1-98,0-7 0,1 6 159,4-5-135,3-1 1,7-6 34,0-3 0,4-3-39,1-7 1,1-2-5,-1-3 1,-2-5-19,6-9 0,-4 1 25,4-7 1,-6 1-14,2-6 1,0 1 8,-6-1 1,3 6 64,-12-1 0,-1 3-58,-4-3 1,-3 4 7,-7 6 0,-1 5-43,-14 1 0,1 5-75,-5-1 0,-2 4-84,-4 1 1,9 1 182,-3 4 0,3 3 0,-4 7 0</inkml:trace>
  <inkml:trace contextRef="#ctx0" brushRef="#br0" timeOffset="1212">882 985 7569,'16'2'-588,"-6"3"356,-6 3 1,-4 7 116,0 0 1,-2 1 233,-3 3 0,-2 3-137,-2 2 1,-4 4 13,3-4 0,3 4-78,2 2 60,4-1 0,1-6 55,0-4 0,1 3-57,4-3 1,5-4 115,10-5 0,-2-7-60,6 2 1,-4-3 1,4-2 0,1-7-28,4-3 0,-1-4-1,-4-6 1,3-3 0,-8-6 1,6-1-6,-6 1 1,1-5-9,-5-1 0,-1-9 12,1 5 1,0-7-68,-1 7 0,1-7 54,0 2 0,-2-8-23,-3 8 1,3-10 19,-4 0 0,3 5 18,-2 5 0,-2 3-8,-3 12 1,-4-2 2,4 11 2,-3 1-9,-2 10 1,-7 11 16,-2 13 1,0 9-13,0 15 1,-1 4-6,-5 16 1,0-7 3,1 12 1,1-12-1,3 7 0,2-4 93,3 4 0,3-5-54,-3 0 1,4-7 91,1 2 1,0-5-106,0-5 0,5-3 28,-1-6 0,6-7-9,-5-4 1,7-9-57,-3-5 0,4-5-9,2-5 1,1-10-120,4-9 1,-2-10 78,7-6 0,-1-9-80,5-4 0,6 2-12,-1 2 1,0 3 14,-4 2 12,-1 0 0,0 0 0,1 0 0</inkml:trace>
  <inkml:trace contextRef="#ctx0" brushRef="#br0" timeOffset="1644">2029 883 7569,'23'-7'-1093,"-9"5"1206,-7-4-258,-7 6 131,-7 0 1,-1 0-27,-7 0 1,1 0 37,-1 0 0,0 6-4,1 4 1,-1 5 9,0 4 0,0-1 8,1 7 1,4-5 32,0 4 0,7 1-39,-2 4 0,3 0 41,2 1 1,0-1-33,0 1 1,0-3 13,0-2 0,2 1-12,3-6 0,3-3 0,7-7 1,1-3 2,4-7 0,3 0-4,6 0 0,0-13-81,1-7 0,2-6 72,-2-3 1,-1 1 35,-14 3 1,3-2-38,-8 2 1,-4-1-13,-1 1 0,-5 4-47,-5 7 1,-8-1-7,-6 0 1,-8 2-2,3 3 1,-4-1-281,-1 6 340,6 0 0,-5-1 0,5-3 0</inkml:trace>
  <inkml:trace contextRef="#ctx0" brushRef="#br0" timeOffset="1949">2514 30 7391,'0'31'-84,"0"3"1,-2-1 81,-3 6 0,2 2 119,-7 8 0,0 5 48,-4 10 0,-1-2-480,0 6 0,-4 1-15,-1 4 0,0-4 222,6 0 0,-3-7 94,-2 1 0,2-2-93,-2-2 0,3-2 70,1-3 1,2 1-148,3-6 0,3-6 184,7-9 0,0 3 0,0 1 0</inkml:trace>
  <inkml:trace contextRef="#ctx0" brushRef="#br0" timeOffset="2165">2514 838 7569,'6'-14'-418,"-4"14"-124,3 10 0,-5 4 579,-5 11 1,2 1-7,-7 8 1,2-3 28,-2 4 1,-3 2-108,3 2 0,2 2 17,-2-2 1,5 2-28,-5-7 0,7 6-2,-2-6 1,-1-1-42,1-9 0,0-3 100,5-6 0,6 6 0,3 2 0</inkml:trace>
  <inkml:trace contextRef="#ctx0" brushRef="#br0" timeOffset="2467">2999 1 7569,'6'14'-225,"4"1"209,-3 6 1,4 4-200,-6 9 197,0-3 1,-10 8-106,0 0 1,-6 1 136,1 9 0,-8 1-35,-2-1 1,-1 8 73,1 2 1,-2 5-191,-8 5 1,7-4 62,4-6 0,2-2-20,3-3 1,-1 1-28,0-6 1,6 0 48,-1-5 1,6-4 34,0-1 1,-3-2 36,2 2 0,0-3 0,5-6 0</inkml:trace>
  <inkml:trace contextRef="#ctx0" brushRef="#br0" timeOffset="2674">3219 397 7569,'22'-27'-168,"-6"9"180,-1-3-1,-9 14 0,-12 14-173,-4 2 1,-8 4 151,-2 2 1,-11 6-53,2 4 0,-10 7-248,-1 3 310,-2 6 0,-15-4 0,-4 7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20.81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294 1 7569,'7'1'-760,"-7"4"0,-2-2 650,-8 7 0,5-7 110,-4 2 0,-1-1 71,-5 0 1,-4-2-77,-1 3 0,-1 2 106,1-3 0,2 3-68,-6-2 1,6-2 18,-2 7 0,4-2-50,1 2 0,0 3 62,1-3 0,4 3-1,0 2 0,7-1-45,-2 1-22,3 6 1,2-4 14,0 2 0,7-4-23,3-5 0,4 1 22,6-6 1,3 5-25,6-5 1,1 0 9,-1-5 1,0 0-2,1 0 1,-1-7 1,1-3 0,-3-3 2,-2-2 0,1 1 71,-6-1 1,-3 0-64,-7 1 0,2-1 105,-7 0-145,0 1 10,-5-1 1,-7 2-6,-3 3 0,-8 3-98,-1 7 0,-9 0-179,-2 0 305,1 0 0,-13 14 0,4 2 0</inkml:trace>
  <inkml:trace contextRef="#ctx0" brushRef="#br0" timeOffset="546">412 74 7569,'23'-8'-549,"-9"3"451,-9 10 83,-3-3 0,-2 11-48,0-4 1,0 4-18,0 2 0,-2 0 13,-3 0 1,4-1-9,-4 1 0,-2 5 32,2-1 11,1 1 1,4-6 82,0 1 1,4 0-59,1 0 1,8-1 133,2 1 0,0-2-86,4-3 0,3 1 63,-3-6 0,7 0-74,-1-5 1,1 0-49,-2 0 0,-1 0 37,-3 0 1,-2-5-9,6 0 1,-6-6-70,2 1 1,-2-5 70,2-4-107,-4 2 1,5-4 46,-6 6 1,-1 2-17,1 4 1,-5-3 40,0 7 3,0 0 35,4 5 0,1 0 5,0 0 0,-6 7 8,1 3 1,-5 1-39,5-1 0,-2 3 209,2-3-181,3 3 0,-5-3 67,7-1 1,-5-5-32,-1 1-5,1-4-102,5-1 76,0 0 0,-2-1-50,-3-4 1,-2 1 40,-3-5 1,-4-1-26,4-5 0,-2 0 12,2 1 1,-3-1-6,3 0 0,-4 1 10,-1-1 1,-6 0 2,-4 1 1,-8 4-19,-1 0 0,-8 7-1,3-2 0,-4 3-103,-1 2 1,-1 2 66,1 3 0,-2 3-149,-3 7 1,-2 6 193,-3 3 0,-4 11 0,5 2 0</inkml:trace>
  <inkml:trace contextRef="#ctx0" brushRef="#br0" timeOffset="1008">1132 74 7569,'8'2'-689,"-3"3"504,-3 3 0,3 2 54,0-1 0,-1-4 119,-4 5 50,7 0 0,-5 5-5,3-1 0,-2-4 29,2 0-35,-4 0 1,6 4-12,-7 1 0,0 0-4,0-1 1,0 1-1,0 0 0,0 0 19,0-1 0,1 1-63,4 0 0,-1-2 52,5-3 0,-4 1-36,5-6 0,0 0 12,5-5 1,-1 0-3,1 0 0,5-2 4,-1-3 0,1-3-2,-5-7 0,4 1-3,1-1 0,-1 0 10,-4 1 0,-2-1-5,-3 0 1,3 5 3,-3 1-12,-4-1 67,7 2-26,-4 1 1,5 7-24,1 0 1,-2 7 2,-3 2 0,3 3 20,-3-2 1,3 3-20,1-4 0,3-2-48,2-2 1,-1-3 48,7-2 1,-2 0-142,1 0 128,4 0 0,-5 0 0,6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18.9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89 956 7569,'8'-1'-827,"-3"-4"765,-4 3 0,-1-11 106,0 3 1,0-3-51,0-1 1,0-8 12,0-2 0,5-4-7,0-1 1,0-6 5,-5 1 0,0-5-15,0 5 1,5-6-27,0 6 1,0-2-81,-5 2 0,0 1 52,0-6 1,0 6-130,0-1 1,0-2 191,0 2 0,6 0 0,2 4 0</inkml:trace>
  <inkml:trace contextRef="#ctx0" brushRef="#br0" timeOffset="226">544 1 7569,'9'0'-537,"-3"2"440,-6 3 1,-11 3 11,-4 6 0,-10-4 54,1 0 1,-4-2 0,-1 2 0,-6 3-50,1-3 1,-5 1-8,5-1 1,-6 3-23,6-3 67,0 3 0,3 7-30,-3-1 72,3 1 0,-12 1 0,5 2 0</inkml:trace>
  <inkml:trace contextRef="#ctx0" brushRef="#br0" timeOffset="754">618 560 6640,'-15'0'-214,"0"1"215,1 4 1,-1-3-2,0 3 0,-1 1 0,-4-1 0,4 5 0,-4-5 1,4 6-52,1-1 0,6 3 47,-1 2 0,7 1-1,-2 4 0,3-4 37,2 4 1,0-4-40,0-1 1,2-1 107,3 1 1,3 0-97,6-1 1,6 1 26,0 0 0,6-7-13,-2-3 0,9 1 16,1-1 0,1-1-27,-6-9 0,0 1-15,1-5 1,-1-3 31,1-7 0,-8 2-11,-2-2 1,-5-4 30,-6-2 1,0 2-32,-4-1 0,-4 4-12,4-4 0,-5 4 18,-5-4 0,-5 6-125,-9-2 1,1 4 28,-7 1 0,4 5 25,-8 1 0,1 5-294,-11-1 345,6 4 0,-9 1 0,4 0 0</inkml:trace>
  <inkml:trace contextRef="#ctx0" brushRef="#br0" timeOffset="1442">1103 501 7569,'15'-8'0,"-1"3"-582,-6 3 214,-1 2 105,-7 0 269,-13 7 0,2-6-12,-14 4 0,1 3-3,-6 2 0,2 2 2,4-3 1,-4 9 14,4-3 0,2 3-14,3-3 1,-1 1 6,5 4 1,-3-2 0,9 6 0,2-1 0,2 1 0,4 4 1,1-3 1,0-4-4,0-1 0,6 1 5,4-2 0,5-4-5,4-5 1,4-7 28,7 2 0,1-3-26,3-2 0,3 0 14,8 0 0,-3-7 8,-3-3 1,-3-8 3,-7-1 0,-6-2 35,-3 1 0,-10 4 8,-5-4 1,-4 2-37,-1-2 0,-6 4-4,-4-4 1,-10 4-171,-4 1 165,-4 7-3,-1-5 0,-2 7-168,-4-4 1,4 2 95,-3 3 1,8 3-85,1-3 1,7 4-19,-1 1 108,3 0 1,7 1 111,4 4-117,4 3 0,7 5 151,4-3 22,3 3-140,8-11 0,2 6 122,7-3 1,4-3-15,0 3 1,2-4-35,-1-1 1,-4-1-2,3-4-52,-10 3 19,4-5 0,-12 6-22,4-4 0,1-2 63,-1-2-114,-1-4 1,-4 9 66,0-6 1,-5 7-104,-1-2 97,1 4-25,-2 1 0,1 0 3,-4 0 0,-4 6 3,4 4 0,-3 3 1,-2 2 1,1-1 45,4 1 1,-3 0-41,3 0 1,-4-1 56,-1 1-54,7 0 2,-5-1 0,11-1 24,-4-3 0,1-3-48,5-7 0,-4 0-1,9 0 1,3 0-69,1 0 0,4-2 54,1-3 0,1 4-140,-1-4 0,1-2 88,-1 2 1,0 0 83,1 5 0,6 7 0,1 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32.77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0 412 7569,'7'8'-411,"-5"5"1,6-11 782,-3 3-306,-4-4 0,7-1 0,-3 0 1,-1-8-128,5-7 21,-5 1 0,7-14-25,-6 3 0,6-2 94,-1-3 1,-2 1-70,2-1 0,0 1 59,5 0 1,4 1-67,1 3 1,0-1 27,-6 7 0,1-6-6,0 6 0,-1 1 28,1 8 0,0 3-1,-1 7 0,1 0 104,0 0 1,-5 2-65,-1 3 1,-5 8 3,1 6 0,-4 8-23,-1-3 0,0 4-23,0 1 0,0 6 30,0-1 1,0 0 47,0-4 0,0-1-57,0 0 1,0-6 13,0-3-109,0-4 109,0-1-196,7-7 0,3-10 57,9-12 1,-6-1-40,7-5 1,-7-1 68,6 2 1,3-6 38,-3 5 0,1-4 1,-5 4 0,-1 6 87,1 4 0,0 5-5,-1-5 0,1 7-64,0-2 0,-5 3 121,-1 2 0,-5 7-44,1 3 1,1 3 12,-1 1 0,2 1-42,-3 0 0,-2 4-51,3 1 1,1 5 20,-1-6 1,7 6-11,-2-6 1,-2 1-188,2-5 197,-1-1 1,6 1 0,0-5-117,-1 0 0,6-7 20,0 2 94,-1-4 0,3 6 0,0 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33.5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59 441 7569,'8'-6'0,"-1"-3"-133,-7-5 1,0 2-268,0-2 1,0-6 405,0-14 1,-7-4-38,-3-6 0,-3-8 31,-1-7 0,-1-6 0,0-9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33.0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177 382 7569,'13'-1'0,"-3"-4"47,3 3 91,-11-4-57,4-1 0,-6-3-236,0-9 1,0 1-276,0-7 308,0 1 0,-5-6 56,0 1 1,-4-2-81,4-3 1,0 3 145,5-4 0,-7-2 0,-1-1 0</inkml:trace>
  <inkml:trace contextRef="#ctx0" brushRef="#br0" timeOffset="199">324 147 7569,'13'10'-152,"-3"0"131,-3 0 0,-14 4 21,-3 1 0,-8-7 9,-1-3 0,-7-3-71,1-2 0,-4 0-8,-6 0 0,3 0-544,-8 0 614,8-7 0,-11-1 0,6-7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31.10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236 15 7569,'15'6'26,"-5"3"37,-1 5 0,-5 1 30,1 0 1,-4-1-127,-1 1 0,0 0-10,0 0 1,0-1 121,0 1 0,-5 0-79,0-1 1,-6 6 62,1 0 1,-8 1-137,-1-2 0,-6-2 10,6 2 1,-1-2-62,5-3 0,-4-1 65,-1-3 0,0-3-107,6-7 1,4 0 46,0 0 0,5-7 85,-5-3 0,6-3 51,-6-1 1,7-6-56,-2 0 1,3-6 38,2 2 1,0-2-57,0 1 0,0-1 13,0 6 0,0-6-38,0 2 1,0 3 79,0 1 0,7-3 0,1 0 0</inkml:trace>
  <inkml:trace contextRef="#ctx0" brushRef="#br0" timeOffset="424">707 191 7569,'22'0'-254,"0"0"-484,-8 0 660,-5 0 340,-3 0 0,-8 0-173,-2 0 1,-5 0-89,-5 0 0,-8 2 2,-2 3 1,-4-4-2,-1 4 1,-1 2-91,1-2 0,0 1 1,-1-1 1,1-1-92,-1 5 0,6-4-3,-1 5 72,7 0 1,-1 5 196,9-1-167,3 1 30,7 0 1,7-1 88,3 1 1,9-2-59,6-3 0,8 1 85,1-6 0,7 5 20,-2-5 1,-3 0 102,-2-5 0,-1-7-84,1-3 1,-8 1 68,4-6 1,-11 8 33,1-7-57,-4-4-187,-8-5 0,-1 0 70,-7 3 0,-12 6-197,-2 4 72,-11-3-1,2 11 0,-11-4-52,0 6 1,-5 0 142,4 0 0,-6 0 0,4 0 0</inkml:trace>
  <inkml:trace contextRef="#ctx0" brushRef="#br0" timeOffset="1071">1118 162 7569,'23'0'-339,"-2"0"340,-13 6-5,-1-4 120,-7 5 1,-2-7-48,-3 0 0,-3 5-156,-6-1 0,-3 1 65,-2-5 1,1 2-109,-7 3 1,7 1 36,-1 4 0,2 3-51,3-3 0,0 3 92,5 2 0,0 0 6,5-1 1,2 1 32,-3 0 0,8-1-47,2 1 1,8 0 148,2-1 0,6-1-79,9-3 0,-1-2 111,0-3 0,2-3 21,4 3 0,-4-3 31,3-2 0,-5-7-139,-4-3 0,3-3 6,-4-2 0,2-1 0,-1-4 1,-4 4 12,-6-3 1,-5-3-63,-1 3 0,-5-3 10,1 3 0,-4 3-11,-1-4 1,-6 5 8,-4 5 1,-10-3-7,-4 4 0,1 2-25,-2 2 0,-4 4-95,-5 1 1,-2 0-69,1 0 1,4 0 49,-3 0 0,5 0-211,4 0 234,-3 0 1,14 1 19,-1 4 1,7-2 98,8 7 0,6-7-12,4 2 1,10 2 128,4-2 0,6 0-54,4-5 0,-3 0 172,3 0 1,1 0-78,-6 0 1,9 0 85,-9 0 0,4 0-28,-4 0 1,0-2-136,1-3 1,-1 2-13,1-7 1,-1 5 3,0-5 1,-6 7-91,-3-2 1,-2 4 87,2 1-127,-4 0 1,5 0 50,-6 0 1,-5 1-48,-1 4 0,-5 3 11,1 7 1,-4 0-6,-1-1 0,0 6 37,0 0 0,0 6-4,0-2 1,-5-1-1,0 2 0,0-8-6,5 3 0,0-4-167,0-1 0,2-5-71,3 0 260,3-7 0,7 10 0,0-5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2:40.0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192 838 7569,'10'0'-349,"-1"0"251,-5 0 427,2 0 5,-6-6 1,2-4-159,3-10 1,-4-1-29,4-4 0,2-7-60,-2 2 0,6-14-8,-1 0 0,1-8-219,-1 3 115,3-7 0,-10 16 98,7-5-841,-7 11 529,11-2 1,-13 9-749,4 2 658,-3 4 1,3 11 327,0 0 0,6 7 0,-3-4 0</inkml:trace>
  <inkml:trace contextRef="#ctx0" brushRef="#br0" timeOffset="200">691 162 7569,'-6'8'83,"-2"-1"140,-7-1 1,-3-3 372,-6 7 1,-3-6-280,-12 0 0,0-2-112,-5-2 0,0 0-195,0 0 1,0 0-218,0 0 0,0 0-311,-1 0-19,8 0 1,-4 0 112,7 0 424,6 7 0,0 1 0,5 6 0</inkml:trace>
  <inkml:trace contextRef="#ctx0" brushRef="#br0" timeOffset="500">603 868 7569,'0'8'703,"-6"-2"0,-4-1-642,-10 0-8,-2 0 1,-10-5 167,-2 0 1,2 0-39,-8 0 1,3 0-32,-2 0-99,3 0 0,1 0 70,1 0 0,0 0-79,4 0 0,6-2-982,-1-3 630,7 4 1,-8-6-9,7 7 316,-1 0 0,5 0 0,1 0 0</inkml:trace>
  <inkml:trace contextRef="#ctx0" brushRef="#br0" timeOffset="1268">662 823 7569,'15'-4'-153,"-1"-1"1,1-2-236,0 2 0,0 2 362,-1-7 1,1 2 372,0-2 1,-1-3 66,1 3-264,6 4 1,-4-6-4,2 7 0,-1-4 44,2 4 1,-4-2-141,4 2 1,-2 4 46,1-4 0,-2-2-93,2 2 11,-2 0 1,-3 5 16,1 0 1,0 0-94,-1 0 0,1 0-110,0 0 197,-7 7 0,0-4-41,-3 7 1,-3 0-41,3 5 40,-4-1 1,-1 1 35,0 0 6,0-7-11,0 5-71,7-11 21,-6 4 0,12-6-219,-3 0 146,3-6 1,2-1 27,0-3 0,-1-3 17,1 3 0,0-1 38,-1 1 1,-4-1-88,0 6 238,0 0 20,5 5-141,-7 0 0,3 1 47,-6 4 62,0 4-43,1 5 0,-4 1-14,3 0 1,-2-6-14,2 1 1,-2-2-7,7 2 0,0-3 0,5-7 0,-1 5-82,1 0 0,5-1 62,-1-4 1,7 0-63,-1 0 0,-2-1 55,1-4 1,-1 3-28,2-3 1,1 4 20,-7 1 1,6 0-8,-5 0 1,-1 0 20,-4 0 0,-5 0-11,-1 0-20,1 0 20,-2 0-10,5 0 1,-9 0-1,6 0-58,-7 6 59,10-4 1,-10 9-7,7-6 1,0 7 0,4-9 51,1 7 0,0-7-45,0 2 0,1-3 26,3-2 1,-2 0-23,2 0 1,3-5 104,-3 0 0,6-5-89,-6 5 1,1-6 2,-5 1 1,-1 2-14,1-2 0,-7 0-7,-3-5 1,2 6-10,-3-1 1,1 0 31,-5-5 1,0 5-63,0 1 1,-6 0 47,-4 0 1,-5-3-54,-4 7 0,1 0-60,-7 5 1,6 0-159,-6 0 0,6 0-19,-6 0 0,7 5-747,-1 0 411,2 7 612,3-4 0,5 7 0,3-1 0</inkml:trace>
  <inkml:trace contextRef="#ctx0" brushRef="#br0" timeOffset="1558">2617 59 7569,'8'-8'-1110,"-1"1"1617,-7 7-252,0 7-211,0 1 1,0 7 148,0-1 1,-5 6-93,0 0 1,-5 6-70,5-2 38,-6 11 0,3-3-50,-7 7 1,0 1-92,1 4 0,-1 0 16,0 0 0,2-2-145,3-2 1,-3 0-373,3-5 378,-3-7 1,5-2-39,3-7 0,-1 1 232,1-5 0,0-1 0,5 1 0</inkml:trace>
  <inkml:trace contextRef="#ctx0" brushRef="#br0" timeOffset="2675">2779 500 7569,'8'0'-985,"5"0"1210,-11 0-21,4 0-94,-6 7 1,0-4 118,0 7-103,-6-1 0,-1 6 130,-3 0-183,-3 6 1,7-5-1,-4 4 0,-2 1 12,8-1 0,-3-1-133,2-4 0,3 5 87,-2-1 1,2 1-100,2-5 1,0-6 72,0 1-66,0 0 1,6 0 68,4 0 0,0-7-154,5 2 1,-2-4-1,11-1 0,1-1 72,4-4 0,-1-3 86,-3-7 0,1 0-53,-7 1 1,1-1 75,-5 0 0,-1 1-66,1-1 0,-5 5 109,0 0 0,-7 5-74,2-4 84,-4 5 352,-1-2-407,7 6 1,-5 1-95,2 4 122,-2-3-54,-2 11 14,0-5 0,5 7-70,0 0 1,0-6 42,-5 1-9,0 0 1,0 5-57,0-1 70,0 1 1,0 0-61,0-1 51,0-5 1,0-1-26,0-3 3,0-4 1,6 6 0,4-7 0,-2 0-1,2 0 0,0-5-1,5 0 0,-1-6 23,1 1 0,-5 2-11,0-2 0,-1 0 111,6-5 0,0 6-68,-1-1 1,1 0-10,0-5 1,0 2-15,-1 3 1,-1-3-3,-3 4 0,3-3 22,-3 2 1,3-3-3,2 3 1,1 2 5,4-2 1,-4 1-12,4-6 0,-4 7-3,-1 3 0,-1-2 0,1 2 0,0-4-36,-1 4 0,1 0 58,0 5 0,-5 0 39,-1 0-14,-5 0-131,2 0 86,-6 6 1,-6-2-66,-4 5 54,-3 1 1,0 5-6,3 0 0,-6-1-6,6 1 0,-7 0-52,8-1 53,-4 1 0,3-5-9,0 0 1,7 0-4,-2 4 1,2-1-29,-2-3 33,3 3 1,-4-5-62,6 7 0,1-5 57,4 0 1,2-5-79,2 4 0,6-5 79,0 1 0,1-4-5,9-1 1,-6 0-43,6 0 1,-1-1 5,6-4 0,-3-4 99,-2-5 1,1-3-79,-6-2 1,1 1 106,-2-7 1,-2 1-88,2-6 0,-2 1 41,-3 0 1,6-7-24,0-3 1,1-4-2,-2-1 1,-1 0 2,7 0 1,-6 0-5,6 0 1,-7 6-13,2 4 1,-4 3 9,-1 1 0,-1 6-181,1-1 169,-7 14 6,5-9-4,-11 12 2,11 0 1,-11 10-9,2 12 1,-7 3-1,-2 7 0,-6 1-1,1 4 0,2 0 2,-2 1 0,0 6 18,-4 3 1,-1 3 24,0 2 1,0 1-16,1-1 1,-1 5-46,0 0 1,7-2 33,3-8 0,-1 2 31,1-7 1,-2-4 9,2-6-39,4-6 1,-6-1-178,7-8 179,0-5 1,2 2-109,3-6 1,3-6 56,7-4 0,1-10-87,4-4 0,2-11 86,8-4 1,4-3-94,0-2 0,2-4-88,-1 4 1,-3-3 97,8 8 0,-3 3 127,2 1 0,4 4 0,-6 2 0</inkml:trace>
  <inkml:trace contextRef="#ctx0" brushRef="#br0" timeOffset="2975">4499 588 7439,'8'0'29,"-2"0"69,-6 7-87,0 1 0,0 7 29,0-1 0,0 6 81,0 0-25,0-1 0,0-4-12,0 0 0,-5-1-94,0 1 0,-4 1 3,4 4 1,-5-9-172,5 4 0,-5-4-489,5 4 266,0-7 401,-1 5 0,-2-4 0,-7 5 0</inkml:trace>
  <inkml:trace contextRef="#ctx0" brushRef="#br0" timeOffset="3494">4734 721 7569,'14'0'-1039,"-4"0"906,0 0 484,-7 0-194,10 0 21,-4 0-4,5 0-82,1 0 1,0-7-91,-1-3 48,-6 4 0,1-7-6,-4 3 0,-4-3 0,4-2 0,2 5 24,-2 0 46,-1 1-111,-4-6 0,-1 5 95,-4 0-37,-3 7 1,-7-3-14,0 6 0,-1 4-4,-4 1 0,4 7-44,-4-2 1,4 3-1,1 1 0,2 1 11,4 0 1,-3 1 18,7 4 0,-5-4-49,6 4 1,-6-2 40,5 1 1,0-2 2,5 2 0,5-3-7,0-1 0,6-2 0,-1-3 1,8 1-19,2-6 0,6 5 23,-2-5 0,4 0-67,1-5 1,1-7 54,-1-2 0,-1-4-67,-4-2 0,-1 0 56,-3 0 1,-4 1-72,4-1 0,-4 2 57,-1 3 0,1-3-11,4 3 23,-4 4 1,5-1 2,-6 7 0,0 0 41,-1 0 1,-4 2-57,0 3 34,-7 3 0,4 7-16,-7-1 1,0 3-97,0 2 0,0-2-10,0 2 0,-5-2-162,0-3 1,-2-4-756,3 0 536,-5-7 483,-5 4 0,6-7 0,1 0 0</inkml:trace>
  <inkml:trace contextRef="#ctx0" brushRef="#br0" timeOffset="3759">5557 0 7227,'0'15'-723,"0"0"903,0-1 1,0-4-43,0 0 1,-2 5 80,-3 4 1,-1 3-124,-4-3 0,-3 4 14,3 6 0,-3 6-153,-2-1 18,7 7 1,-5-4-43,3 7 1,-3 4 50,-1-4 0,1 8-214,3-8 1,-3-1 96,3-4 0,3-11-389,2 1 348,4-9 1,-4 1-117,0-6 290,0-7 0,18 5 0,3-5 0</inkml:trace>
  <inkml:trace contextRef="#ctx0" brushRef="#br0" timeOffset="3959">5777 177 7569,'9'0'-848,"-5"6"778,-8 4 1,-5-2 108,-5 2 1,-1-5-18,0 5-12,1-7 0,-3 10-33,-2-3 1,1-2-9,-7 2 1,1 0-105,-6 4 1,1 1 134,-1 0 0,-5 6 0,-3 2 0</inkml:trace>
  <inkml:trace contextRef="#ctx0" brushRef="#br0" timeOffset="5027">5704 735 7569,'15'-6'0,"-6"2"-150,1-5 0,-5 4-561,5-5 612,-7 0 0,9-5 223,-8 1 1,1-1 295,-5 0-237,0 1 1,-6 1-67,-4 3 1,-3 3-41,-2 7 1,-6 0-101,-3 0 0,-4 2 91,-2 3 1,1 3-112,0 7 1,-1-1 67,1 1 0,1 1-127,4 4 1,1-2 9,3 6 0,9-6 36,-4 2 0,8-4-90,-2-1 0,5 0 64,-1-1 1,10 1-53,5 0 1,8-7 41,2-3 0,6 1-19,-2-1 0,4 0 31,1-5 1,-1-6-18,-3-4 1,3-3 35,-4-2 1,-1-4 60,1-1 0,-6-6 0,2 1 0,-4 2 0,-1-1 0,-7 6 0,-3-2 0,-3-1 0,-2 2 0,0-1 0,-2 7 0,-3 3 0,2 4 0,-7 6 0,0 0 0,-4 0 0,4 1 0,0 4 14,0 3 1,-3 7-11,3 0 0,4-6 9,6 1 1,-5 0-10,0 5 0,0-5 51,5-1-35,0 1-19,0 5 23,0 0-11,0-1 0,5-4 62,0 0 3,6-7 31,-3 4 0,6-6-1,-5 4 54,4-3-52,-11 4-50,11 1 0,-11-4-19,3 7 1,-2-5 5,2 5 1,-4-5-130,4 4 163,-3-5-106,5 9 50,1-12 0,6 6-66,1-7 0,0 0 58,-1 0 1,0-2 22,-5-3 0,4-3-34,-3-7 0,3 1 3,2-1 0,-2 5-21,-3 0 1,3 2 23,-3-2 1,-2-1 34,2 6 0,-5-5-21,4 5 223,-5-6-193,2 9 56,1-4-48,-6 6 52,6 0-29,-1 0-24,-4 0-15,5 0-18,-1 6 1,-4 3 3,3 5 0,-5 3 230,-5 2-234,-3 4 0,-9 13 40,-2 3 0,1 4 7,-7 1 0,2 0-27,-1 0 0,-2 5 15,6 0 0,-4 6-33,4-1 1,-6-1 26,1 1 1,4-7-97,2 2 1,-4-3 53,-2-2 0,-1 0-120,2 0 0,-8-2 4,8-2 1,-5-6-59,9-10 1,2-2-59,8-8 0,-1-4 56,6 0 0,0-8 96,5-2 0,3-14-25,7-10 0,1-9 55,14-1 1,-1-12 3,6 2 1,4-6 17,0-4 1,2 5 3,-1-10 0,1-2 136,3-2 0,3-8-148,-3 3 1,4 4 130,1 5 1,-6 9-70,-4 11 1,-3-1-13,-2 11 1,-6 3-5,-3 11 1,-4 2 15,-1 3 0,-5 4 32,-1 6-76,-5 0 1,7 1 155,-6 4 0,0-1-424,-5 5 220,6 1 1,-4 5-204,3 0 193,3-7 0,0 3-341,7-6 0,-5 0 400,0-5 0,-1 6 0,6 3 0</inkml:trace>
  <inkml:trace contextRef="#ctx0" brushRef="#br0" timeOffset="15955">2367 1955 7035,'-15'8'137,"1"-1"-100,-1-7 0,0 2 1,1 2 0,-8-2-6,-2 3 0,1-2-3,-1 2 0,4-2-25,-5 7 1,6-6 26,-6 0 1,7 3-79,-1-2 1,1 5 67,-2-5 0,9 4-52,-4-4 1,9 5 12,-4-5 5,7 6 1,-4-7-2,7 5 1,2-5-2,3 1 1,3 1 1,6-1 0,3 6 8,2-1 0,-1 2 6,7-2 1,-1 4-8,6 1 0,-7 0 141,-4 4 0,-3 2-46,-1-1 1,-7 6 47,-3-1 1,-3 2-64,-2 3 1,-2 4-24,-3 0 1,-3 2-89,-7-1 1,-6-4 88,-3 3 1,-4-3-63,-1-2 0,-1 6 51,1-1 1,4 0-170,1-4 1,-1-3-37,-4-2 0,4 3-131,1-4 1,11-3-276,-2-1 570,4-4 0,9-1 0,4 0 0</inkml:trace>
  <inkml:trace contextRef="#ctx0" brushRef="#br0" timeOffset="16264">2661 1955 6814,'8'15'-504,"-1"0"1,-7-1 619,0 1 1,-2 0 129,-3-1 0,-1 6-40,-4 0 1,-3 4-94,3-4 1,2 6-35,-2-2 1,0 4-61,-4 2 1,-1 1-88,0 3 1,-1 3 51,-4 8 0,4-3-182,-4-3 1,2 9 76,-1-4 0,3-4-58,-4-5 0,10-4 179,5-2 0,-3 1 0,0-1 0</inkml:trace>
  <inkml:trace contextRef="#ctx0" brushRef="#br0" timeOffset="16466">2940 2190 7569,'0'-9'-600,"0"-1"432,-6 7 1,-2-4 90,-7 7 0,-1 2 152,-4 3 1,-4 1-63,-11 4 0,-1 3-21,-3-3 0,2 4-106,2 6 1,4-4-328,-3 4 441,10-10 0,-4 9 0,5-2 0</inkml:trace>
  <inkml:trace contextRef="#ctx0" brushRef="#br0" timeOffset="17094">2793 2573 7569,'25'0'0,"-1"0"0,-1 0-111,2 0 121,-4 0 0,-1 0 44,-1 0 1,1 0-157,-5 0 48,-7 0 44,-2 0 70,1 0 0,-7-5-59,0 0 0,-7 0-44,-7 5 1,-6 0 67,0 0 1,-6 0-98,2 0 1,1 0 61,-2 0 0,6 0-65,-6 0 0,7 0 27,-1 0 1,2 6 29,3 4 0,5-2 45,5 2 0,-3 0 65,2 5 1,0-1-2,5 1 1,0 0-76,0 0 1,7-6 105,3 1 0,3 0-76,1 5 0,6-6 0,0 1 1,4-5 17,-4 5 1,6-7-3,-2 2 0,4-3-41,1-2 1,6-2-8,-1-3 1,5-10-89,-4-9 0,0-4 105,0-1 1,2-7-122,7-3 1,7-10 65,3-5 0,3-3-214,2-2 1,-2 2 218,-3 3 1,-3-2-11,-7 7 1,-8 2 40,-7 8 1,-1 3 93,-9 6 0,-4 6 0,-5-1 1,-7 7-59,2-1 0,-3 7-20,-2 3 1,-2 5 6,-3-1 0,-5 4-10,-9 1 0,-4 11 105,-6 4 0,-7 9-131,-4 1 1,-2-2-103,-2 1 1,6 1 66,4 4 1,-2 5-8,2 1 0,6-1 21,8-5 1,-1 7 27,2 4 1,4 0-22,5 0 1,7 0 59,-2-5 1,3 4-49,2-5 0,2-4 9,3-6 0,3-1-49,7 1 1,6-2-122,3-8 0,4-4-601,2 0 765,-1 0 0,7 5 0,1-1 0</inkml:trace>
  <inkml:trace contextRef="#ctx0" brushRef="#br0" timeOffset="17582">4646 2426 7569,'8'0'-201,"5"0"246,-12 0 1,6 1-107,-7 4 1,-2-3 116,-3 3 0,-3-2-67,-6 2 1,-1-3-33,0 2 20,-6 5 0,0-6 52,-4 7 1,-3-5-78,4 4 1,3-1-25,1 2 0,-1 3 55,1-3 1,1-2-67,4 2 1,2 0 71,3 5-3,-3-1 0,11 1 31,-3 0 1,4-1-3,1 1 0,1-2 82,4-3 1,4 3-59,5-3 0,3-2 83,2 2 0,-1-7-84,7 2 1,-1-3 10,6-2 1,-1 0-10,0 0 1,-1-2-19,-3-3 1,2-3 21,-2-7 1,1 1-4,-1-1 0,-4 0-8,-7 0 1,-4-1-18,0-4 1,-7 4-5,2-3 1,-3 7-19,-2 2 1,-7 2-8,-2-2 1,-11 4 52,-5 6 0,-1 0-169,2 0 1,-2 1 128,6 4 0,-6 10 0,3 8 0</inkml:trace>
  <inkml:trace contextRef="#ctx0" brushRef="#br0" timeOffset="17806">4660 2617 7569,'15'0'0,"-5"1"-670,0 4 380,-7 3 1,5 2 498,-3 0-121,3-7 1,2 9 179,0-7 1,-1 6-126,6-1 1,0-2-127,0 2 1,1-5-7,3 5 1,-1-6-148,7 6 1,-7-2 92,1 2 0,3 2-232,-3-7 0,6 4 275,-6-4 0,8 7 0,-5-4 0</inkml:trace>
  <inkml:trace contextRef="#ctx0" brushRef="#br0" timeOffset="18661">5366 3278 7569,'0'-8'-114,"0"1"-38,0 7 160,0-6 1,5 3 71,0-7 1,6 0-79,-1-5 0,-2 1 83,2-1 0,1-5-64,9 1 1,-4-7 48,4 1 1,1-3-30,-1-1 1,1 0-72,-2-1 0,-2 2-78,2 4 0,-2 3 95,-3 6 0,-1 0-13,-3 1 1,3 4 60,-3 0 1,-2 7-18,2-2 84,-7 3 1,9 9-85,-7 3 0,0-1-9,-5 6 0,0-4 3,0 9 1,0 3 2,0 1 0,0 3 9,0-3 0,-5 4-6,0-4 0,0 2-39,5-1 0,0-2 37,0-4 1,0-7-124,0 3 119,0-4-239,0-3 48,0-1 32,0-7 0,6-7 64,4-3 0,-2-3 122,2-1 0,-2-1-95,2 0 0,3 0 114,-3 1 1,1-1-89,-1 0 0,3 6 139,-3-1-61,3 7 1,2-4 6,0 7 0,-6 2-27,1 3 0,-5 3-2,5 6 1,-7 6 14,2 0 1,-3 1-20,-2-2 0,0-1-11,0 7 0,0-7 14,0 1 1,0-2-70,0-3 9,0 1-14,0 0-57,0-7-68,0-1 1,6-9 90,4-3 1,-2-3 46,2-7 1,1 0 7,9 1 0,-4-1-27,4 0 1,-2 1 91,1-1 1,-2 5-43,2 0 1,-2 7 100,-3-2 0,-4 4-55,0 1 1,-5 1-48,5 4 0,-2 0-236,2 10 0,-4-4-54,-6 9 296,7-4 0,1 5 0,7 2 0</inkml:trace>
  <inkml:trace contextRef="#ctx0" brushRef="#br0" timeOffset="19278">7188 2793 7569,'9'8'-293,"-3"5"-681,-6-11 1237,0 5-149,-6-7 0,-3 4-12,-5 1 0,-6 0-73,1-5 1,-8 0-172,3 0 0,-4 0 75,-1 0 0,1 0-133,4 0 0,-4 0-62,3 0 262,4 0 0,-7 0 0,5 0 0</inkml:trace>
  <inkml:trace contextRef="#ctx0" brushRef="#br0" timeOffset="19468">7086 2573 7569,'14'-9'-763,"-6"3"634,-1 6 226,-20 6 0,3-2-3,-9 6-107,-4-7 1,0 8-143,-7-6 1,1 2 12,0-2 142,6-4 0,-5 12 0,5-5 0</inkml:trace>
  <inkml:trace contextRef="#ctx0" brushRef="#br0" timeOffset="20783">7821 2808 7569,'14'6'-671,"1"-2"619,0 5 1,-1-4 44,1 5 1,0-7 74,-1 2 1,6 2 129,0-2 0,6 0-50,-2-5-103,4 6 1,1-4-20,1 3 0,-6-4 0,1-1 0,-6-1-94,6-4 0,-2 3 109,1-3 1,4-1-49,-3 1 0,-3-7 34,3 3 0,-7 0-97,1 0 1,-2 0 144,-2 0-31,-1-4 0,-6 9-44,-3-5 2,-3 5 0,-4-7 14,-3 6 1,-4-2 6,-11 2 0,4 4-71,-4-4 1,-1-2 60,1 3 0,-4-3-94,4 2 0,1 2 39,4-7 0,0 5-100,0-5 1,6 5 46,-1-4 34,7-1 0,-9-5 78,7 0 0,0 1-61,5-1 1,0 0 88,0 1 0,5-1-70,0 0 1,5-4 87,-5-1 0,6-4-64,-1 4 0,-2-5 71,2 6 0,-7-1-1,2 6 1,2 4 5,-2 0 1,0 5-4,-5-5-41,0 7 1,-7-5-63,-3 3 0,-3 3 60,-2-3 1,-1 4-259,-4 1 1,4 0-69,-3 0 1,-3 0 296,3 0 0,-1 0 0,5 0 0</inkml:trace>
  <inkml:trace contextRef="#ctx0" brushRef="#br0" timeOffset="46909">2294 3896 7569,'8'0'-442,"-2"0"0,-1 1 658,0 4-348,0-3 25,-5 4 182,7-6 53,-6 0 867,6 0-950,-20 0 1,3 0-5,-10 0 0,-1 0-80,1 0 0,-4 5 66,4 0 0,-4 6-46,4-1 0,-4 3 60,4 2 0,1 0-128,4-1 0,5 1 27,0 0 0,7 0 20,-2-1 1,4 1 25,1 0 1,1-1-1,4 1 0,10-5-53,9 0 1,6-5 54,4 4 0,2-5 12,3 0 1,8-2-14,-2-2 1,2-6 23,-3-4 1,-6-3 33,-4-2 0,-5-1 8,-4-4 0,-4 4-3,-6-4 1,-2 4 85,-3 1-119,-4-6 0,-8 5 14,-2-4 0,-5 5-54,-5 5 1,-8 4 46,-2 6 1,-5 0-206,-6 0 1,4 0-15,-3 0 0,-2 2-7,2 2 1,6-2 201,8 3 0,-3 3 0,1 0 0</inkml:trace>
  <inkml:trace contextRef="#ctx0" brushRef="#br0" timeOffset="47853">2940 3998 7569,'15'0'-49,"0"0"1,-5 0-226,-1 0 298,-5 0 35,2 0 87,-6-6 0,-6 4-60,-4-3 1,-10-1-14,-4 1 0,-4 0-58,-1 5 1,-1 2-84,1 3 0,1-4 34,4 4 0,-3 2-144,8-2 0,-1 4-19,6-4 0,4 5 112,0-5 1,7 6 1,-2-1 0,5-2 4,5 2 1,4-2 103,11 2 1,5 2-32,9-8 1,8 3 133,7-2 1,7-4-82,-2 4 0,-4-5 153,-1-5 0,-8-1 38,-2-4 1,-6-6-124,1 6 0,-9-11 53,-6 6 0,-4-3-75,-5 3 0,1 1-74,-6-1 1,0 0 22,-5 1 0,-11 4-108,-4 0 0,-5 7 85,1-2 1,-4 2-124,-6-2 1,-1 3 56,1-3 0,-1 4-133,1 1 1,5 0-220,-1 0 128,7-7 126,-3 5 94,13-4 12,1 6 0,19 5-6,2 0 0,11 0 117,-1-5 1,4 1 45,1 4 0,-1-3-71,-3 3 0,2-4 103,-2-1 0,3-1-67,1-4 0,1 1-26,-1-5 0,5-8-53,1-7 1,5-6-4,0-4 1,7-3 7,2-8 0,5-10-10,-5-4 0,0-5-159,-5 1 0,0 2 164,0-2 1,-1 2-19,-4 2 0,-8 7 8,-7 3 0,-7 10 17,-3 5 1,-1 4 27,-8 6-14,0 3 0,-6 12-17,-4 4 1,-5 12 6,-10 8 0,-3 6 1,-6 8 1,4 7 109,1 3 1,-1 2-106,-4-2 1,5 4 5,-1-4 1,5 4 10,-4 1 1,0 1-10,-6 4 0,1 2 76,-1 3 1,1 3-111,0-3 0,1-3-12,3-2 1,4-5 35,6-5 1,1-3-17,-1-7 1,7-6 12,3-3-1,3-10 28,2-4-259,0-6 0,8-6 165,7-4 0,1-5-15,9-5 1,-1 4 80,6-4 0,1-1-53,3 2 1,-3-1 75,3 5 0,2-1-73,-1-4 0,-1 6 49,-5-1 1,-6 2 96,-3 8 67,-4 0 1,-3 7-93,-3 3 0,-3 4 53,-7 11 0,-2-2-60,-3 7 0,-3-6-20,-7 6 1,0-6-85,1 6 1,-1-7 55,0 1 0,2-2-46,4-3 0,0-4 9,4 0 0,4-5-270,-4 5 119,3-7-28,9 3 0,6-6-204,6 0 0,8 0 155,-3 0 0,10 0-144,6 0 1,2 0 377,2 0 0,0 7 0,7 1 0,1 7 0</inkml:trace>
  <inkml:trace contextRef="#ctx0" brushRef="#br0" timeOffset="48549">4778 4087 7569,'15'-2'0,"-1"-3"0,-4 3-385,0-2 283,-7 2 82,10 2 1,-10-5 86,7 0 1,-7-1-134,2 1 200,-3 3-70,-2-4-34,0-1 1,-7 5 48,-2-3 1,-9 4-7,-2 1 0,-6 1-61,2 4 1,-3 2 40,3 3 0,-2 1-108,6-6 0,-4 6 12,4-1 1,2 3 17,8 2 1,-1 0 10,6-1 1,0-4-12,5 0 0,0 0-24,0 5 0,8-6 44,7 1 0,6-5-3,9 5 1,5-7 1,5 2 0,2-3 58,2-2 0,5-2-4,0-3 0,-5-3 8,-4-7 0,-8 1-8,2-1 0,-7-5 85,-3 1 0,-11-3-35,2 3 1,-5 2-50,-1-2 0,-2 3-86,-7 1 0,-7 2 58,-2 3 1,-9-1-5,-2 6 0,-6 0 54,1 5-267,-9 0 95,-3 0 0,-3 0-80,1 0 0,7 0 30,-3 0 0,9 0-150,2 0 105,6 0 9,-4 0 49,14 0 215,2 0-64,19 0 1,-2 0-44,14 0 0,-1 0 21,6 0 1,4 1 122,0 4 0,1-3-75,-6 3 0,-1-2 142,-4 2 0,2 2-39,-6 2 0,-2 4 59,-8-3 0,1 3-65,-6 2 0,5 1-94,-5 4 1,0-4-6,-5 4 1,-2 1-136,-3-1 1,2 1 61,-7-2 1,5-2 44,-5 2 0,5-1-93,-4 2 1,5-2 34,-1 6 0,-1-4 11,1 5 1,-5-6 36,5 6 1,-4-6 76,4 6 0,-7-1-84,2 6 158,-3-8-67,-1 6 1,-6-5-17,0 6 0,-11 1-32,2-1 1,-5-1-30,-1-3 1,4 1 43,-3-7 1,3-4-252,2-5 0,1-7-69,3 2 0,-1-3-86,7-2 0,6-2 77,8-3 1,3-5 278,2-9 0,7-4 0,1-7 0</inkml:trace>
  <inkml:trace contextRef="#ctx0" brushRef="#br0" timeOffset="49519">5395 4175 7569,'21'0'0,"-4"5"0,2 0 0,-2 4 123,-3-4 14,1 7 1,1-11 27,4 4-28,-4-3 1,7-2 183,-3 0-548,-4-7 193,5-1 1,-1-6 0,0-1 0,-1 0 124,-4 0 0,4-4-108,1-1 0,-2-4 44,-8 4 1,1 1-142,-6 4 86,7 0 1,-11 0-44,4 1 0,-5 6 71,-5 3 0,-5 3-85,-9 2 1,-2 0 204,-4 0 0,-3 7-82,4 2 1,-4 4-43,-1 2 0,-1-2 16,1-3 1,6 3-32,3-3 33,4-4 5,1 7 0,6-6 17,-1 3 51,7 3-66,-4-5-13,7 7 0,8-5-5,7-1 0,1-4 9,9 5 0,-1-5-24,6 5 1,-1-5 13,0 4 0,1-4-4,-1 5 1,1-5 50,-1 5 1,0-5 77,1 5 0,-1-7-67,1 2 0,-3-4 9,-2-1 1,3 0-55,-4 0 0,4-1 28,1-4 0,1-3-148,-1-7 0,0-1 96,1-4 1,3-3-136,-4-6 1,7-1 72,-12 1 1,7 0 30,-6-1 0,-2 1 47,1-1 1,-6 1 4,2 0 0,-4-1 146,-1 1-174,0 6 10,-1-5 1,-4 12 25,0-4 0,-7 4-3,2 1 0,-3 5-111,-2 1 88,0 5 0,-7-2-9,-3 6 1,-3 0 50,-1 0 1,-3 6-2,-2 4 1,-3 3-10,-2 2 1,-4 6-23,4 4 1,-4-3 0,-2 3 1,1-1-2,0 6 1,1-1 2,3 1 1,-1 4 3,7 0 1,-1 1-7,5-6 1,2 0 11,3 1 0,4-6-12,6 1 0,0-7-13,0 1 1,11-2 15,4-3 0,10 1-93,-1 0 91,4-7-19,1 5 1,1-11-5,-1 2 1,2 3 19,3-2 1,-3 0-5,4-5 0,-9 0 47,-2 0 1,-1-5-51,2 0 78,2-6 1,-10 7-55,2-5-184,-9 5 32,-3-2-186,-7 6 299,-7 6 0,4-2-6,-7 5-4,7 1-44,-4-2 149,7 5 0,0-9-106,0 5 1,4-5 97,5 1 0,3-4-66,12-1 0,6-1-1,4-4 0,7 1 16,-2-5 0,-3 4-5,-2-5 1,-4 2 37,-6-2 1,-3-3-45,-6 3 1,0 2 53,0-2 1,-7 0-50,-3-4 1,1 4 7,-1 0-9,0 0-13,-5-4 1,-7 0-2,-2 5 0,-4-3-10,-2 7 0,-6 0-93,-4 5 1,-8 0 61,-1 0 1,-2-4-107,2-1 1,3 0 74,-3 5 0,4 0-275,6 0 0,-2 0 37,6 0 1,2 1-419,8 4 732,-3-3 0,11 4 0,2 1 0,9 1 0</inkml:trace>
  <inkml:trace contextRef="#ctx0" brushRef="#br0" timeOffset="49862">7438 3455 7585,'5'14'172,"0"1"0,0 6-48,-5 4 1,-2-1 81,-2 6 1,-6-3-284,-10 13 1,2-1 78,-6 5 0,4 0-84,-4 0 1,-1-5-6,-4 0 1,6-6-14,3 1 1,-1 2 54,1-1 1,-1-3-67,2-7 1,7 1-1,-3-6 0,4 4-34,-4-4-103,7-1 0,2-9-113,6 0 361,0-7 0,6 4 0,2-7 0</inkml:trace>
  <inkml:trace contextRef="#ctx0" brushRef="#br0" timeOffset="50124">7659 3381 7569,'8'-8'-29,"-1"1"1,-7 9 146,0 3 0,0-2 35,0 7 1,-5 6-237,0 9 73,-7 3 0,4 3 20,-7 3 1,1 3-119,-1 8 1,0 0-3,1 4 1,-1-1 125,0 6 0,-4-1-129,-1 6 1,-6 0 17,1 0 1,4-2-47,2-3 0,2 1-6,3-6 1,4-1 65,0-9 1,7-10-24,-2-9 1,10-5 103,5-6 0,9-2 0,4-7 0</inkml:trace>
  <inkml:trace contextRef="#ctx0" brushRef="#br0" timeOffset="50332">7909 3807 7569,'10'0'-92,"-1"0"-54,-5 7 0,1-1 160,-10 4 1,0 2 109,-10-7 1,-3 6 52,-11-1 0,-1 3-77,1 2 0,-5-6-265,-1 1 1,-4-2-94,5 2 1,-2 2 257,2-8 0,2 8 0,-3-4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5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0 7569,'0'9'-759,"0"4"758,0-12-95,0 6 1,0-20-1,0-4 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38.4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485 118 7569,'8'-10'0,"-3"1"-272,4-1 240,-8 2 0,6-6 346,-7 5-507,0 2 128,0-6 139,0 11 0,-2-6 0,-3 3 0,-3 4 103,-7-4 1,-4 5-58,-1 5 1,-6-2 38,1 7 0,-4-5-33,-5 5 1,3-1 27,-4 6 1,4-2-123,2-3 0,0 6 84,-1-6 0,2 11-112,4-6 1,3 3 46,6-3 0,0 1-83,1 4 0,4-2 53,0 6 1,7-4-17,-2 4 0,3-6 20,2 2 1,2-2 1,3 1 0,5-7-88,9 2 1,-1-4 52,7 0 0,4-3-78,5-7 1,2 0 89,-1 0 1,2-7-33,7-3 1,-1-5 47,-4-4 0,-3 1 6,-7-7 0,1 1 13,-1-5 0,-6-1 9,-4 1 0,-2-1 4,-3 1 0,0 0-28,-5-1 1,-2 7 23,-7 4 0,0 2 17,0 3-94,0-1 0,-7 2 61,-2 3 1,-5 4-8,0 6 1,-7 1-31,-4 4 1,2-2-4,-1 7 1,1 0-158,-2 5 0,2-6 100,4 1 1,3 0-45,-4 5 0,4-5-11,1-1-141,0 1 1,0 5-215,1 0 269,6-1 0,1 1 137,7 0 0,0-6 1,0 1 0,0-5 113,0 5 1,2-7-47,3 2 0,3-3 41,6-2 0,8-2-78,2-3 0,-1-3 145,2-7 1,-1 1 0,5-1 0,-1-1-67,-3-4 1,3 4-32,-4-4 0,-3 5 5,-1 6 196,-4-5-117,-1 13 211,0-6-150,-7 7-92,5 7 1,-12 1-36,4 7 1,-3-1 4,-2 1 0,-5 5 23,0-1 0,0 1-5,5-5 0,0 1 0,0 4 1,0-4 31,0 3-104,0-2 1,7-2 56,3-1 1,3-4-135,1 0 1,1-7 9,0 2 0,-1-3-79,1-2 1,0 0-265,0 0 0,4-2 431,1-3 0,6 3 0,-3-4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39.5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1 383 7569,'8'8'-454,"-1"-1"497,-7-7 0,4-2 72,1-3 0,0 2 72,-5-7 1,2 0-41,3-5 0,-2 1-77,7-1 1,0-6 5,4-4 0,1 2 29,0-1 1,-1-1-95,1-4 0,1 1-1,4 4 1,-4-2-54,4 6 0,1 0 61,-1 6 1,4-1-90,-4 0 1,0 7 140,-6 3 1,1 4-51,0 1 1,-2 6 0,-4 4 0,-2 3 6,-7 2 1,0 1-27,0 4 0,0-2-30,0 6 0,0-4-5,0 4 1,-5-6 12,0 2 1,0 1-44,5-1-100,0-1 124,0-4-182,0 0 159,0-7 0,5-3-142,0-10 0,7 0 99,-3-10 0,4 4 46,2-9 0,0 4-3,0 1 1,-1 0 4,1 1 0,0 4 79,-1 0 1,1 7-86,0-2 229,-1-3-144,1 6 0,-2-3 88,-3 10 1,-3 3 72,-7 7-128,6 0 1,-4-1-22,3 1 0,1 0 10,-1 0 1,2-2-39,-3-4 1,0 3 25,5-7 1,-4 5-281,5-6 88,0 1-471,5-5 632,-1 0 0,1-6 0,0-2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40.4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0 486 7569,'8'-9'-348,"-1"-4"294,-7 4 1,5-5-127,0 0 1,-1-7 218,-4-4 0,0-3 161,0-1 0,0-7-185,0-3 0,0 1-112,0-1 0,0 6-316,0-1 188,0 3 225,0 2 0,-6 6 0,-2 2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40.98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501 0 7569,'8'7'0,"-2"-4"-270,-6 7 135,0-7 59,0 4 292,-6-7-157,4 0 1,-16 0-38,4 0 1,-11 0 62,1 0 1,-6 0-196,-4 0 1,-4-2 62,-6-3 0,5 3-55,0-2 0,1 2 25,-1 2 0,3 0 77,7 0 0,-1-7 0,1-1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41.1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0 7569,'-15'7'-768,"-6"1"963,-3 7-53,-4-7 0,-3 5-98,-3-3 0,-4-4-160,-6-1 0,0 2-363,0-2 479,0-1 0,-1 3 0,1 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39.92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133 382 6762,'0'-8'428,"5"-5"-259,0 3 1,0-3-75,-5-1 1,0-1-124,0 0 1,0-4 21,0-1 0,0-6 25,0 1 0,0 2-44,0-1 1,5 1-155,0-1 1,-1-3-168,-4 8 0,5-1 346,0 6 0,7-1 0,-4 0 0</inkml:trace>
  <inkml:trace contextRef="#ctx0" brushRef="#br0" timeOffset="203">354 132 7263,'0'10'-361,"0"0"513,0-7 1,-2 4-25,-3-7 1,-3 0-11,-7 0 1,-1 0-63,-4 0 1,2 0 48,-6 0 1,4 0-192,-4 0 0,4 0-73,-4 0 1,4 0-89,-5 0 0,6 0-395,-6 0 642,7 0 0,-9 6 0,4 3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46.09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1 309 7569,'14'7'0,"-6"-4"-567,-3 7 142,-3-7 335,-2 10 632,0-11-239,6 4-87,-4-6-158,5 0 136,-7-6-149,0-2 0,0-7 75,0 0 1,0-1-67,0-4 0,5 2-15,-1-6 1,8 4-30,-2-4 0,4 4 12,6-4 1,-7 4-20,7-5 1,-7 8-21,6-3 0,-2 4-21,-3 1 0,6 5 54,0 0 1,-6 7-1,-4-2 0,0 3-9,5 2 0,-6 0 78,1 0 1,-7 2-74,2 3 1,-1 2 3,0 2 0,-2 9-12,3-3 0,-3 3-5,-2-3 0,0 6-49,0 3 1,0-2 63,0-3 1,0 2-43,0-1 0,0 1-8,0-1 18,0-4 0,0 5-87,0-6-4,0-7 37,0 5 31,6-11 1,-3 5-72,7-7 0,-5 0 33,5 0 0,-5-7 37,5-3 0,-5-1-11,4 1 0,1-3 90,5 3 0,-5 2-42,-1-2 0,0 5 88,0-5 0,4 7 137,-3-2-177,3 4 1,2 1 52,0 0 1,-2 1-50,-3 4 1,1-2-31,-6 7 0,6-2 27,-1 2 0,-2 3-133,2-3 1,-2-2-55,2 2 1,3-7-141,-3 2 1,3 2 46,2-2 236,6 0 0,2 1 0,6 2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47.70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1 574 6876,'8'7'240,"-1"-4"179,-7 7-198,6-7-157,-4 10 0,9-10-42,-6 7 1,2-7-10,-3 2 1,0 2 74,5-2-22,1-1 1,5-4-8,0 0 0,4 0-84,1 0 0,1 0 20,-1 0 1,4 0 79,11 0 0,-4 0 1,3 0 1,-3 0-66,-2 0 0,1-4 3,-1-1 0,-6-5 23,-3 5 1,-4-5 6,-1 5 1,-6-6-48,1 1 0,-7 2 93,2-2-153,-3 0 1,-2-4 84,0-1 0,-2 0-79,-3 1 1,-8 4 46,-6 0 1,-7 2-2,1-2 1,-3-1-62,-1 6 0,0-5 67,-1 5 0,2-5-125,4 5 0,3-6 70,6 1 0,0 2-15,1-2 0,4 2 46,0-2 1,7-3-11,-2 3 0,3 2 36,2-2 0,7 0 7,3-4 0,3-3 61,1-2 0,1 2-86,0-2 0,6 1 88,3-2 0,-1 2-58,2-6 0,-7 6 114,1-2 1,-2 4 17,-3 1-44,-5 1-64,-3-1 1,-8 2 1,-2 3 0,-5 2-76,-5 3 1,-8 3 72,-2-3 0,-5 4-296,-6 1 0,4 5 114,-3 0 1,3 1-686,1-1 835,-5-3 0,10 11 0,-3-5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48.47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544 104 7080,'0'8'197,"0"-1"0,-5-6 40,1 4 0,-8-3-206,2 3 32,-3-4 0,-3-1-23,-4 0 0,2 0-1,-6 0 0,-1 0-132,-4 0 1,-2 0 96,-3 0 0,3-1-87,-4-4 0,4 1 59,2-5 0,1 4-270,4-5 1,-3 0 12,8-5 0,-1 2-65,6 4 1,0-4 345,5 3 0,-4-3 0,4-2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48.69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456 0 8155,'-6'15'197,"-3"-5"-131,-5 0 1,-6-5 89,1 4 0,-12-5-336,1 1 1,-4-4 133,0-1 0,1 0-298,-6 0 0,6 0 59,-1 0 1,4-6-407,6-4 691,3-3 0,-1-2 0,-1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4T20:00:41.85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1 368 7280,'1'-17'25,"4"-2"0,-3 1 22,3-7 0,1 1-123,-1-5 0,2 1 49,-2 3 1,-4-3-84,4 4 0,2 1 12,-3-1 1,3 4 97,-2-4 0,3 6 0,7-4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46.60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353 353 7569,'8'7'0,"0"1"0,-3 7 0,-3-6-710,3 1 485,-3 0 1,2 0 355,1 0 130,0-7-220,-5 3 1,0-4 62,0 3-107,0-3 1,0 2 103,0-8-118,0-5 1,0-5 55,0-1 1,-1-1-61,-4-4 1,3-3-1,-3-6 1,4-1-12,1 1 0,0 0-60,0-1 0,0 2 60,0 4 0,0-2-107,0 6 0,0-4 9,0 4-104,0 1 47,0 4 187,0 0 0,0 7 0,0 1 0,0 7 0</inkml:trace>
  <inkml:trace contextRef="#ctx0" brushRef="#br0" timeOffset="244">485 74 7569,'7'8'0,"-5"0"-654,3-3 294,3-3 237,-7 11 276,6-5-44,-7 0-9,0-1 164,0-7-186,-7 0 0,-2 0-54,-11 0 0,2 0 37,-7 0 1,1-2-130,-5-3 0,-6 4 64,1-4 0,-2-2-174,2 2 1,3 0-21,-4 5 0,4-5-11,2 1 0,1-1 209,4 5 0,-4 0 0,12-7 0,-6-1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44.8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412 60 7008,'0'-9'-837,"0"3"973,0 6 168,0-7-234,0 6 0,-1-11-10,-4 7 0,2 0 4,-7 5 0,0-4 74,-5-1 0,1 0-93,-1 5 1,-5 0-11,1 0 0,-7 0 37,1 0 0,2 1-104,-1 4 1,4 2-9,-4 3 0,6 3 24,-2-4 0,4 5 6,1 0 0,0 1-10,1 0 0,1 4 5,3 1 1,-2 1 12,7-1 1,-4-4-13,4 4 0,0-4 12,5-1 0,0-1 0,0 1 1,5 0 18,0-1 0,8-4 1,1 0 1,1-2 24,5 2 1,3 1 5,1-6 0,4 0-10,1-5 1,1 0-20,-1 0 1,5 0 8,1 0 0,1 0 0,-2 0 1,-5-6-32,1-4 0,-1-3 26,-4-2 0,-4 0-3,-2 1 1,-4-6 2,-5 1 1,1-3-7,-6 3 0,0 2-27,-5-2 0,-1 2 26,-4 3 1,-4-1-99,-5 0 0,-7 1 8,-4-1 0,2 2 21,-1 3 0,1-3-39,-2 3 0,-2-1-153,2 1 1,4-1 51,1 6 1,-1 0 191,1 5 0,1 0 0,4 0 0</inkml:trace>
  <inkml:trace contextRef="#ctx0" brushRef="#br0" timeOffset="291">515 1 7569,'9'6'0,"2"2"-371,-6 7 243,6 0 0,-9 4 260,3 1-16,-4 0 0,1-1-57,3 1 0,-3 4 19,3-4 0,-4 1-96,-1-1 1,5-2 80,0 6 1,1-4-125,-1 4 0,-1-6 71,5 2 1,1-4-115,5-1 0,0 0-14,-1-1 0,6 1-123,0 0 0,4-1 241,-4 1 0,6 0 0,-3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52.89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119 647 7569,'0'10'-542,"0"-1"134,0 1 327,0 5 0,0-5 335,0 0-15,0-7 124,0 3-140,-7-6-179,-1 0 1,-5-1 80,3-4 1,-3-3-68,3-7 1,2-6 40,-2-4 1,2-3-9,-2-1 0,2-5-109,3-1 0,4-5-52,-4 0 1,3-2-107,2-2 1,7 0 157,2 0 1,4 3 38,2-3 0,5 3-21,-1-8 0,14 3 0,-2 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53.79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1 353 7569,'6'8'0,"-4"5"-166,3-3-77,-3 3 201,4 2 0,-3-2 207,7-3-136,0 3 72,5-12 1,-1 11-67,1-7 30,0 0 1,4-4 6,1 4 0,1-3-27,-1 3 0,-2-4-2,6-1 1,-1 0-25,2 0 1,2 0 36,-2 0 1,3 0-110,1 0 0,-4 0 108,-1 0 0,-6-6-28,2-4 1,-4 2 0,-1-2 1,-2 5-1,-4-5 1,0 5-14,-4-4-3,-4 5-48,6-9 1,-7 10 56,0-7 0,-2 5-52,-3-4 1,2 4 44,-7-5 0,0 5-53,-4-5 1,-1 5 6,0-5 1,5 6-7,1-6 1,-1 2-49,-5-2-23,0-3 1,7 5 36,3-7 0,-1 5 35,1 0 1,0 5 51,5-4 0,2 4-57,3-5 1,3 2 88,6-2 1,-4-3-32,0 3 0,0-3 10,5-2 0,-1 1 18,1-1 1,-5 5-40,0 0 0,-6 1 128,6-6-104,-7 0 58,4 0-65,-7 1 1,-7 4-12,-2 0 1,-9 7-44,-2-2 1,-8 3-119,-1 2 1,1 0 5,-1 0 0,-4 0-217,9 0 1,-6 0-155,11 0 515,-1 0 0,12 0 0,1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54.4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0 353 7569,'8'10'-337,"-3"0"0,-1-7 31,1 2 249,-4-3 252,6-2 1,-2-2-57,-1-3 1,6-3-159,-5-7 1,5-1 28,-5-4 0,6 2-8,-1-6 1,3 4-8,2-4 0,-2 4 31,-3-4 1,3 4-39,-3-5 1,3 8 20,1-3 1,3 4-5,2 1 1,-2 0 5,2 0 1,-2 2 13,-3 4 1,1 0-11,0 5 0,-1 2 16,1-3 33,0 3-47,-1 9 0,-5 1-17,-4 7 0,-4 4 14,-1 1 1,0 1-34,0-1 0,0-2 31,0 6 0,0-4-33,0 4 1,0-4 17,0 4 1,0-6-4,0 2 0,0-4-32,0-1 0,2-7 21,3-3 0,-2-3-101,7-2 1,-5 0 101,4 0 0,1-2-41,5-3 0,5-8 27,-1-6 1,2-1 19,-1 5 0,-4 1 7,4-1 1,-4 0 5,-1 0 0,0 2 39,-1 4 22,1-4 110,0 11-167,-1-5 1,0 9 19,-5 3 1,-1-2-16,-3 7-5,-3 0 0,9 4-66,-6 1 22,7 0 0,-4-2-108,7-3 1,-1 1 80,1-6 1,0 5-367,-1-5 430,1 0 0,6 1 0,2 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54.96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353 1 7569,'8'0'-230,"-1"0"87,-7 0 0,-12 5 228,-3 0 0,-4 0-141,-1-5 1,2 5 48,-6-1 1,4 1-13,-4-5 1,1 5 6,-2 0 0,-1 0-98,7-5 1,-6 0-113,5 0 0,-4 0 222,4 0 0,1 7 0,4 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56.16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191 721 7569,'10'0'-457,"0"0"227,-7-7 37,4 6 232,-1-12 1,-4 9-32,3-6 1,-2 2 37,2-1 1,-3-9-92,2 3 1,0-3 80,1 3 1,-4-1-48,4-4 1,2-1 41,-2-3 1,4-4-151,-4 3 0,0 2 28,-5-1 1,5 4-73,0-4 1,0 6 6,-5-2 0,5 4 156,0 1 0,6 1 0,-3-1 0</inkml:trace>
  <inkml:trace contextRef="#ctx0" brushRef="#br0" timeOffset="235">485 412 7569,'0'10'-397,"0"0"0,0-1 548,0 6-104,-6-7 0,-2 4 71,-7-7 0,-1 0-51,-4-5 1,-3 0-119,-6 0 0,-1 0-2,1 0 1,-1 0-98,1 0 1,0-5 123,-1 0 1,1-5-95,-1 5 0,1-5-292,0 5 412,6 0 0,-5 5 0,5 0 0</inkml:trace>
  <inkml:trace contextRef="#ctx0" brushRef="#br0" timeOffset="893">735 633 7569,'13'1'-138,"-3"4"24,-3-3 0,-6 9 188,4-6 156,-3 0-228,4-5 134,1 0-108,1 0 0,7 0 17,-1 0 1,1-2-9,0-3 0,1 2 26,4-7 0,3 5-7,6-4 1,0 4-33,1-5 0,-6 2 28,1-2 1,-6-1-31,6 6 0,-12-5 33,2 5 0,-4-5-57,4 5 52,-7-6-27,-2 3-131,1-7 102,-5 0 0,2 2-62,-8 3 0,0-3 71,-5 4-40,-1 2 0,-5-4 25,0 6 0,1-5-76,-1 5 1,0-5 42,1 5 0,0-6-4,5 1 1,0 2 38,5-2 0,2 0-19,-3-4 1,3 4 50,2 0 1,2 0-50,3-4 0,-2-1 99,7 0-92,-7 0 31,10 1 0,-6-6 1,3 1 0,1-1-6,-6 5 1,5-4 0,-5-1 1,5 0-4,-6 6 1,1-1-5,-5 0 1,0 1-1,0-1 0,0 7 0,-6 1 0,-4 7 0,-3-5-36,-2 0 1,-1 1-72,-4 4 0,2 0-192,-6 0 0,4 0 87,-4 0 1,-1 0 211,-4 0 0,-1 6 0,1 2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55.3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1 530 7546,'8'0'-53,"-1"0"1,-7-2 0,0-3 0,1-5 88,4-9 0,-3-4-73,3-7 1,3 1 78,2 0 1,1-6-225,-1 1 1,1 0-39,-6 4 220,0 1 0,2 0 0,1-1 0</inkml:trace>
  <inkml:trace contextRef="#ctx0" brushRef="#br0" timeOffset="338">383 765 7569,'23'0'0,"-2"0"-428,-6 0 265,-7-7 0,5-1 47,-3-7 206,3-6 1,0-7-79,-3-6 0,3-12-16,-3 2 1,3-5 1,1 0 0,-1 4-2,-3-4 0,2-2 12,-7 2 1,0 5 0,-5 5 1,-2 4-252,-3-4 0,-3 8 242,-7 2 0,0-1 0,1 7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58.13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0 7569,'0'10'-519,"0"0"1,-5-5 387,0 4 304,0-5 0,3 2-172,-3-6 0,2 2 41,-7 3 1,1-4-12,-6 4 0,0-3 13,0-2 1,-1 0-54,-3 0 1,-3 0 1,-2 0 1,-2 0-3,6 0 0,-4 0-117,4 0 0,-5 0 36,6 0 0,-1-5-79,6 0 0,-1-5-47,0 5 216,7 1 0,-5-3 0,5-1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23:23:58.38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398 1 7569,'-15'5'-548,"0"0"0,1 1 586,-1-1 0,-6-3 0,-4 3 1,-1 1 199,1-1 0,-2 0-70,2-5 0,-1 0-328,2 0 0,-3 0-49,8 0 1,-6-2-242,6-3 450,6 4 0,-7-12 0,4 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70F82-EB6C-442F-BD1C-2DB38DD87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91EBD1A-BF69-4B89-BC3D-CA7597F41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B779280-8851-42FD-BD1F-D92C880F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CF1F0C-72D0-4DF0-BAEB-1D7EC510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CBE0D38-B44A-431F-A399-6B5F0649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7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12583-104B-4811-A3A0-9C4D4D06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5E14611-FBE0-4A01-9980-F6209EC7B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EB2FBA-43F2-44F7-9F3A-60CC33B8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5DD1268-EBEF-498D-9BE7-20ADB45B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391F1F-97F7-42A5-91CB-68A2162D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70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11B95FD-A302-4A85-B5A6-5C1A7AF4E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042C721-7C80-4EEE-9C82-06F843B5D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0CE479F-BB94-418D-96E3-F6ECE5A77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8DAB36-6F09-4E0C-8DFE-1DF7A5DD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1CD1F9-E738-4F52-A93C-8BF53390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7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29707-7149-49FA-BEA7-76BD12E8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109DC8-E6F1-4ED8-A53C-0A892DF2A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1E56F29-F671-4886-A90C-8E8DDD34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8510E1-8064-4A34-B148-CE07C4DB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E704C9-4F08-4F0A-9840-E4B25B22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1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200AA-3C73-42AA-83C6-BE23D110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095611-B71D-4CE0-BB4C-5732149F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01A25BF-C040-4DF8-9B7D-9B81F1AA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162133-EB15-40C2-A1D0-A5F937864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7B3660-19D3-4619-8199-4AFFE0E5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0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366BC1-866B-4547-8421-ED47167F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D590B5-7A8A-47B2-A126-C33602311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1426054-9B35-4632-990E-DBC698908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9CA7888-25F4-48D7-A5B3-CF9A0CA1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6973978-4886-498D-8A16-885E4ECA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65F287-6D40-462D-B475-B495726B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0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0A267-FF49-46AE-86D7-714BCFF09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F9950FC-923C-445E-91BA-B1600E324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A9D2430-27A8-4A50-A225-AA8B68058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3FFC908-6D8D-4946-A1D6-40B9313E1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11C732A-0163-4179-A642-4CBE7FC8F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D9002C5-F353-4002-AF05-476BCAE9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D87BEB-5FCA-417D-9568-C4BB9C13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5E8E8EB-0989-4D6F-A6FE-02308901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0F8D1-8D56-486C-B144-62286479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EF5F624-63F5-46B2-9CFC-4DCCF3D5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917C77A-222F-41C1-A1DC-D1AFE029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54E6087-DC15-4F6D-9921-1ACD457D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CC3D862-F33F-4BE6-BCD0-36C56961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FEF2226-A6C8-47AD-9388-7F57DFC7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C4E26E-EDE1-47B1-9988-CC479995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95ECA-0555-4454-B684-CB1B953E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627564-7912-436B-9A09-69662EBB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C2930D2-D38B-4CCF-BA78-1EC003209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DFC7555-4205-4BED-9E9F-64BB2D73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9A43D40-D5AC-4783-A28F-D1050040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6E8F54E-C68A-4FB8-B7B3-4092A3E4E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7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C8E2B-7D4E-4FE0-BB9F-6F985A62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1CFD22F-08F7-4D9D-BBA5-1D2C9D081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261CF0E-40E0-45EA-A456-0CA99BB52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9497D64-6CBC-4BD3-B184-BAFD55810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0D2DB5E-2F75-497E-A135-75FCD93D6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E011329-8BA3-468F-A3D7-1AB5D910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91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518F4CF-0D6E-4F8E-B141-D236D996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BF333D9-27D8-427B-ABBE-D40A9DAE1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91420-188E-400A-9973-88B048351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103F1-CDAB-40C1-9C25-281F13B7595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A95447-4889-4C88-BF13-C83FC6300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22869D-5896-4D24-B6F4-FB16239A7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8AE5-5ABF-4CAE-8B3C-FF9550FF45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2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117" Type="http://schemas.openxmlformats.org/officeDocument/2006/relationships/customXml" Target="../ink/ink59.xml"/><Relationship Id="rId21" Type="http://schemas.openxmlformats.org/officeDocument/2006/relationships/customXml" Target="../ink/ink10.xml"/><Relationship Id="rId42" Type="http://schemas.openxmlformats.org/officeDocument/2006/relationships/image" Target="../media/image26.png"/><Relationship Id="rId47" Type="http://schemas.openxmlformats.org/officeDocument/2006/relationships/customXml" Target="../ink/ink23.xml"/><Relationship Id="rId63" Type="http://schemas.openxmlformats.org/officeDocument/2006/relationships/image" Target="../media/image36.png"/><Relationship Id="rId68" Type="http://schemas.openxmlformats.org/officeDocument/2006/relationships/customXml" Target="../ink/ink34.xml"/><Relationship Id="rId84" Type="http://schemas.openxmlformats.org/officeDocument/2006/relationships/image" Target="../media/image46.png"/><Relationship Id="rId89" Type="http://schemas.openxmlformats.org/officeDocument/2006/relationships/customXml" Target="../ink/ink45.xml"/><Relationship Id="rId112" Type="http://schemas.openxmlformats.org/officeDocument/2006/relationships/image" Target="../media/image60.png"/><Relationship Id="rId16" Type="http://schemas.openxmlformats.org/officeDocument/2006/relationships/image" Target="../media/image13.png"/><Relationship Id="rId107" Type="http://schemas.openxmlformats.org/officeDocument/2006/relationships/customXml" Target="../ink/ink54.xml"/><Relationship Id="rId11" Type="http://schemas.openxmlformats.org/officeDocument/2006/relationships/customXml" Target="../ink/ink5.xml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customXml" Target="../ink/ink40.xml"/><Relationship Id="rId102" Type="http://schemas.openxmlformats.org/officeDocument/2006/relationships/image" Target="../media/image55.png"/><Relationship Id="rId5" Type="http://schemas.openxmlformats.org/officeDocument/2006/relationships/customXml" Target="../ink/ink2.xml"/><Relationship Id="rId90" Type="http://schemas.openxmlformats.org/officeDocument/2006/relationships/image" Target="../media/image49.png"/><Relationship Id="rId95" Type="http://schemas.openxmlformats.org/officeDocument/2006/relationships/customXml" Target="../ink/ink48.xml"/><Relationship Id="rId22" Type="http://schemas.openxmlformats.org/officeDocument/2006/relationships/image" Target="../media/image16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9.png"/><Relationship Id="rId64" Type="http://schemas.openxmlformats.org/officeDocument/2006/relationships/customXml" Target="../ink/ink32.xml"/><Relationship Id="rId69" Type="http://schemas.openxmlformats.org/officeDocument/2006/relationships/image" Target="../media/image39.png"/><Relationship Id="rId113" Type="http://schemas.openxmlformats.org/officeDocument/2006/relationships/customXml" Target="../ink/ink57.xml"/><Relationship Id="rId118" Type="http://schemas.openxmlformats.org/officeDocument/2006/relationships/image" Target="../media/image63.png"/><Relationship Id="rId80" Type="http://schemas.openxmlformats.org/officeDocument/2006/relationships/image" Target="../media/image44.png"/><Relationship Id="rId85" Type="http://schemas.openxmlformats.org/officeDocument/2006/relationships/customXml" Target="../ink/ink43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4.png"/><Relationship Id="rId59" Type="http://schemas.openxmlformats.org/officeDocument/2006/relationships/image" Target="../media/image34.png"/><Relationship Id="rId103" Type="http://schemas.openxmlformats.org/officeDocument/2006/relationships/customXml" Target="../ink/ink52.xml"/><Relationship Id="rId108" Type="http://schemas.openxmlformats.org/officeDocument/2006/relationships/image" Target="../media/image58.png"/><Relationship Id="rId54" Type="http://schemas.openxmlformats.org/officeDocument/2006/relationships/image" Target="../media/image32.png"/><Relationship Id="rId70" Type="http://schemas.openxmlformats.org/officeDocument/2006/relationships/customXml" Target="../ink/ink35.xml"/><Relationship Id="rId75" Type="http://schemas.openxmlformats.org/officeDocument/2006/relationships/customXml" Target="../ink/ink38.xml"/><Relationship Id="rId91" Type="http://schemas.openxmlformats.org/officeDocument/2006/relationships/customXml" Target="../ink/ink46.xml"/><Relationship Id="rId9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23" Type="http://schemas.openxmlformats.org/officeDocument/2006/relationships/customXml" Target="../ink/ink11.xml"/><Relationship Id="rId28" Type="http://schemas.openxmlformats.org/officeDocument/2006/relationships/image" Target="../media/image19.png"/><Relationship Id="rId49" Type="http://schemas.openxmlformats.org/officeDocument/2006/relationships/customXml" Target="../ink/ink24.xml"/><Relationship Id="rId114" Type="http://schemas.openxmlformats.org/officeDocument/2006/relationships/image" Target="../media/image61.png"/><Relationship Id="rId119" Type="http://schemas.openxmlformats.org/officeDocument/2006/relationships/customXml" Target="../ink/ink60.xml"/><Relationship Id="rId10" Type="http://schemas.openxmlformats.org/officeDocument/2006/relationships/image" Target="../media/image10.png"/><Relationship Id="rId31" Type="http://schemas.openxmlformats.org/officeDocument/2006/relationships/customXml" Target="../ink/ink15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customXml" Target="../ink/ink30.xml"/><Relationship Id="rId65" Type="http://schemas.openxmlformats.org/officeDocument/2006/relationships/image" Target="../media/image37.png"/><Relationship Id="rId73" Type="http://schemas.openxmlformats.org/officeDocument/2006/relationships/image" Target="../media/image41.png"/><Relationship Id="rId78" Type="http://schemas.openxmlformats.org/officeDocument/2006/relationships/image" Target="../media/image43.png"/><Relationship Id="rId81" Type="http://schemas.openxmlformats.org/officeDocument/2006/relationships/customXml" Target="../ink/ink41.xml"/><Relationship Id="rId86" Type="http://schemas.openxmlformats.org/officeDocument/2006/relationships/image" Target="../media/image47.png"/><Relationship Id="rId94" Type="http://schemas.openxmlformats.org/officeDocument/2006/relationships/image" Target="../media/image51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39" Type="http://schemas.openxmlformats.org/officeDocument/2006/relationships/customXml" Target="../ink/ink19.xml"/><Relationship Id="rId109" Type="http://schemas.openxmlformats.org/officeDocument/2006/relationships/customXml" Target="../ink/ink55.xml"/><Relationship Id="rId34" Type="http://schemas.openxmlformats.org/officeDocument/2006/relationships/image" Target="../media/image22.png"/><Relationship Id="rId50" Type="http://schemas.openxmlformats.org/officeDocument/2006/relationships/image" Target="../media/image30.png"/><Relationship Id="rId55" Type="http://schemas.openxmlformats.org/officeDocument/2006/relationships/customXml" Target="../ink/ink27.xml"/><Relationship Id="rId76" Type="http://schemas.openxmlformats.org/officeDocument/2006/relationships/image" Target="../media/image42.png"/><Relationship Id="rId97" Type="http://schemas.openxmlformats.org/officeDocument/2006/relationships/customXml" Target="../ink/ink49.xml"/><Relationship Id="rId104" Type="http://schemas.openxmlformats.org/officeDocument/2006/relationships/image" Target="../media/image56.png"/><Relationship Id="rId120" Type="http://schemas.openxmlformats.org/officeDocument/2006/relationships/image" Target="../media/image64.png"/><Relationship Id="rId7" Type="http://schemas.openxmlformats.org/officeDocument/2006/relationships/customXml" Target="../ink/ink3.xml"/><Relationship Id="rId71" Type="http://schemas.openxmlformats.org/officeDocument/2006/relationships/image" Target="../media/image40.png"/><Relationship Id="rId92" Type="http://schemas.openxmlformats.org/officeDocument/2006/relationships/image" Target="../media/image50.png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4" Type="http://schemas.openxmlformats.org/officeDocument/2006/relationships/image" Target="../media/image17.png"/><Relationship Id="rId40" Type="http://schemas.openxmlformats.org/officeDocument/2006/relationships/image" Target="../media/image25.png"/><Relationship Id="rId45" Type="http://schemas.openxmlformats.org/officeDocument/2006/relationships/customXml" Target="../ink/ink22.xml"/><Relationship Id="rId66" Type="http://schemas.openxmlformats.org/officeDocument/2006/relationships/customXml" Target="../ink/ink33.xml"/><Relationship Id="rId87" Type="http://schemas.openxmlformats.org/officeDocument/2006/relationships/customXml" Target="../ink/ink44.xml"/><Relationship Id="rId110" Type="http://schemas.openxmlformats.org/officeDocument/2006/relationships/image" Target="../media/image59.png"/><Relationship Id="rId115" Type="http://schemas.openxmlformats.org/officeDocument/2006/relationships/customXml" Target="../ink/ink58.xml"/><Relationship Id="rId61" Type="http://schemas.openxmlformats.org/officeDocument/2006/relationships/image" Target="../media/image35.png"/><Relationship Id="rId82" Type="http://schemas.openxmlformats.org/officeDocument/2006/relationships/image" Target="../media/image45.png"/><Relationship Id="rId19" Type="http://schemas.openxmlformats.org/officeDocument/2006/relationships/customXml" Target="../ink/ink9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56" Type="http://schemas.openxmlformats.org/officeDocument/2006/relationships/image" Target="../media/image33.png"/><Relationship Id="rId77" Type="http://schemas.openxmlformats.org/officeDocument/2006/relationships/customXml" Target="../ink/ink39.xml"/><Relationship Id="rId100" Type="http://schemas.openxmlformats.org/officeDocument/2006/relationships/image" Target="../media/image54.png"/><Relationship Id="rId105" Type="http://schemas.openxmlformats.org/officeDocument/2006/relationships/customXml" Target="../ink/ink53.xml"/><Relationship Id="rId8" Type="http://schemas.openxmlformats.org/officeDocument/2006/relationships/image" Target="../media/image9.png"/><Relationship Id="rId51" Type="http://schemas.openxmlformats.org/officeDocument/2006/relationships/customXml" Target="../ink/ink25.xml"/><Relationship Id="rId72" Type="http://schemas.openxmlformats.org/officeDocument/2006/relationships/customXml" Target="../ink/ink36.xml"/><Relationship Id="rId93" Type="http://schemas.openxmlformats.org/officeDocument/2006/relationships/customXml" Target="../ink/ink47.xml"/><Relationship Id="rId98" Type="http://schemas.openxmlformats.org/officeDocument/2006/relationships/image" Target="../media/image53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8.png"/><Relationship Id="rId67" Type="http://schemas.openxmlformats.org/officeDocument/2006/relationships/image" Target="../media/image38.png"/><Relationship Id="rId116" Type="http://schemas.openxmlformats.org/officeDocument/2006/relationships/image" Target="../media/image62.png"/><Relationship Id="rId20" Type="http://schemas.openxmlformats.org/officeDocument/2006/relationships/image" Target="../media/image15.png"/><Relationship Id="rId41" Type="http://schemas.openxmlformats.org/officeDocument/2006/relationships/customXml" Target="../ink/ink20.xml"/><Relationship Id="rId62" Type="http://schemas.openxmlformats.org/officeDocument/2006/relationships/customXml" Target="../ink/ink31.xml"/><Relationship Id="rId83" Type="http://schemas.openxmlformats.org/officeDocument/2006/relationships/customXml" Target="../ink/ink42.xml"/><Relationship Id="rId88" Type="http://schemas.openxmlformats.org/officeDocument/2006/relationships/image" Target="../media/image48.png"/><Relationship Id="rId111" Type="http://schemas.openxmlformats.org/officeDocument/2006/relationships/customXml" Target="../ink/ink56.xml"/><Relationship Id="rId15" Type="http://schemas.openxmlformats.org/officeDocument/2006/relationships/customXml" Target="../ink/ink7.xml"/><Relationship Id="rId36" Type="http://schemas.openxmlformats.org/officeDocument/2006/relationships/image" Target="../media/image23.png"/><Relationship Id="rId57" Type="http://schemas.openxmlformats.org/officeDocument/2006/relationships/customXml" Target="../ink/ink28.xml"/><Relationship Id="rId106" Type="http://schemas.openxmlformats.org/officeDocument/2006/relationships/image" Target="../media/image5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.xml"/><Relationship Id="rId117" Type="http://schemas.openxmlformats.org/officeDocument/2006/relationships/customXml" Target="../ink/ink118.xml"/><Relationship Id="rId21" Type="http://schemas.openxmlformats.org/officeDocument/2006/relationships/image" Target="../media/image73.png"/><Relationship Id="rId42" Type="http://schemas.openxmlformats.org/officeDocument/2006/relationships/customXml" Target="../ink/ink79.xml"/><Relationship Id="rId47" Type="http://schemas.openxmlformats.org/officeDocument/2006/relationships/image" Target="../media/image86.png"/><Relationship Id="rId63" Type="http://schemas.openxmlformats.org/officeDocument/2006/relationships/customXml" Target="../ink/ink90.xml"/><Relationship Id="rId68" Type="http://schemas.openxmlformats.org/officeDocument/2006/relationships/image" Target="../media/image94.png"/><Relationship Id="rId84" Type="http://schemas.openxmlformats.org/officeDocument/2006/relationships/image" Target="../media/image101.png"/><Relationship Id="rId89" Type="http://schemas.openxmlformats.org/officeDocument/2006/relationships/customXml" Target="../ink/ink104.xml"/><Relationship Id="rId112" Type="http://schemas.openxmlformats.org/officeDocument/2006/relationships/image" Target="../media/image58.png"/><Relationship Id="rId16" Type="http://schemas.openxmlformats.org/officeDocument/2006/relationships/customXml" Target="../ink/ink66.xml"/><Relationship Id="rId107" Type="http://schemas.openxmlformats.org/officeDocument/2006/relationships/customXml" Target="../ink/ink113.xml"/><Relationship Id="rId11" Type="http://schemas.openxmlformats.org/officeDocument/2006/relationships/image" Target="../media/image68.png"/><Relationship Id="rId32" Type="http://schemas.openxmlformats.org/officeDocument/2006/relationships/customXml" Target="../ink/ink74.xml"/><Relationship Id="rId37" Type="http://schemas.openxmlformats.org/officeDocument/2006/relationships/image" Target="../media/image81.png"/><Relationship Id="rId53" Type="http://schemas.openxmlformats.org/officeDocument/2006/relationships/image" Target="../media/image89.png"/><Relationship Id="rId58" Type="http://schemas.openxmlformats.org/officeDocument/2006/relationships/customXml" Target="../ink/ink87.xml"/><Relationship Id="rId74" Type="http://schemas.openxmlformats.org/officeDocument/2006/relationships/image" Target="../media/image97.png"/><Relationship Id="rId79" Type="http://schemas.openxmlformats.org/officeDocument/2006/relationships/customXml" Target="../ink/ink99.xml"/><Relationship Id="rId102" Type="http://schemas.openxmlformats.org/officeDocument/2006/relationships/image" Target="../media/image110.png"/><Relationship Id="rId123" Type="http://schemas.openxmlformats.org/officeDocument/2006/relationships/customXml" Target="../ink/ink121.xml"/><Relationship Id="rId5" Type="http://schemas.openxmlformats.org/officeDocument/2006/relationships/customXml" Target="../ink/ink61.xml"/><Relationship Id="rId90" Type="http://schemas.openxmlformats.org/officeDocument/2006/relationships/image" Target="../media/image104.png"/><Relationship Id="rId95" Type="http://schemas.openxmlformats.org/officeDocument/2006/relationships/customXml" Target="../ink/ink107.xml"/><Relationship Id="rId22" Type="http://schemas.openxmlformats.org/officeDocument/2006/relationships/customXml" Target="../ink/ink69.xml"/><Relationship Id="rId27" Type="http://schemas.openxmlformats.org/officeDocument/2006/relationships/image" Target="../media/image76.png"/><Relationship Id="rId43" Type="http://schemas.openxmlformats.org/officeDocument/2006/relationships/image" Target="../media/image84.png"/><Relationship Id="rId48" Type="http://schemas.openxmlformats.org/officeDocument/2006/relationships/customXml" Target="../ink/ink82.xml"/><Relationship Id="rId64" Type="http://schemas.openxmlformats.org/officeDocument/2006/relationships/image" Target="../media/image92.png"/><Relationship Id="rId69" Type="http://schemas.openxmlformats.org/officeDocument/2006/relationships/customXml" Target="../ink/ink93.xml"/><Relationship Id="rId113" Type="http://schemas.openxmlformats.org/officeDocument/2006/relationships/customXml" Target="../ink/ink116.xml"/><Relationship Id="rId118" Type="http://schemas.openxmlformats.org/officeDocument/2006/relationships/image" Target="../media/image117.png"/><Relationship Id="rId80" Type="http://schemas.openxmlformats.org/officeDocument/2006/relationships/image" Target="../media/image99.png"/><Relationship Id="rId85" Type="http://schemas.openxmlformats.org/officeDocument/2006/relationships/customXml" Target="../ink/ink102.xml"/><Relationship Id="rId12" Type="http://schemas.openxmlformats.org/officeDocument/2006/relationships/customXml" Target="../ink/ink64.xml"/><Relationship Id="rId17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customXml" Target="../ink/ink77.xml"/><Relationship Id="rId59" Type="http://schemas.openxmlformats.org/officeDocument/2006/relationships/image" Target="../media/image40.png"/><Relationship Id="rId103" Type="http://schemas.openxmlformats.org/officeDocument/2006/relationships/customXml" Target="../ink/ink111.xml"/><Relationship Id="rId108" Type="http://schemas.openxmlformats.org/officeDocument/2006/relationships/image" Target="../media/image113.png"/><Relationship Id="rId124" Type="http://schemas.openxmlformats.org/officeDocument/2006/relationships/image" Target="../media/image120.png"/><Relationship Id="rId54" Type="http://schemas.openxmlformats.org/officeDocument/2006/relationships/customXml" Target="../ink/ink85.xml"/><Relationship Id="rId70" Type="http://schemas.openxmlformats.org/officeDocument/2006/relationships/image" Target="../media/image95.png"/><Relationship Id="rId75" Type="http://schemas.openxmlformats.org/officeDocument/2006/relationships/customXml" Target="../ink/ink96.xml"/><Relationship Id="rId91" Type="http://schemas.openxmlformats.org/officeDocument/2006/relationships/customXml" Target="../ink/ink105.xml"/><Relationship Id="rId9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74.png"/><Relationship Id="rId28" Type="http://schemas.openxmlformats.org/officeDocument/2006/relationships/customXml" Target="../ink/ink72.xml"/><Relationship Id="rId49" Type="http://schemas.openxmlformats.org/officeDocument/2006/relationships/image" Target="../media/image87.png"/><Relationship Id="rId114" Type="http://schemas.openxmlformats.org/officeDocument/2006/relationships/image" Target="../media/image115.png"/><Relationship Id="rId119" Type="http://schemas.openxmlformats.org/officeDocument/2006/relationships/customXml" Target="../ink/ink119.xml"/><Relationship Id="rId44" Type="http://schemas.openxmlformats.org/officeDocument/2006/relationships/customXml" Target="../ink/ink80.xml"/><Relationship Id="rId60" Type="http://schemas.openxmlformats.org/officeDocument/2006/relationships/customXml" Target="../ink/ink88.xml"/><Relationship Id="rId65" Type="http://schemas.openxmlformats.org/officeDocument/2006/relationships/customXml" Target="../ink/ink91.xml"/><Relationship Id="rId81" Type="http://schemas.openxmlformats.org/officeDocument/2006/relationships/customXml" Target="../ink/ink100.xml"/><Relationship Id="rId86" Type="http://schemas.openxmlformats.org/officeDocument/2006/relationships/image" Target="../media/image102.png"/><Relationship Id="rId4" Type="http://schemas.openxmlformats.org/officeDocument/2006/relationships/image" Target="../media/image3.png"/><Relationship Id="rId9" Type="http://schemas.openxmlformats.org/officeDocument/2006/relationships/image" Target="../media/image67.png"/><Relationship Id="rId13" Type="http://schemas.openxmlformats.org/officeDocument/2006/relationships/image" Target="../media/image69.png"/><Relationship Id="rId18" Type="http://schemas.openxmlformats.org/officeDocument/2006/relationships/customXml" Target="../ink/ink67.xml"/><Relationship Id="rId39" Type="http://schemas.openxmlformats.org/officeDocument/2006/relationships/image" Target="../media/image82.png"/><Relationship Id="rId109" Type="http://schemas.openxmlformats.org/officeDocument/2006/relationships/customXml" Target="../ink/ink114.xml"/><Relationship Id="rId34" Type="http://schemas.openxmlformats.org/officeDocument/2006/relationships/customXml" Target="../ink/ink75.xml"/><Relationship Id="rId50" Type="http://schemas.openxmlformats.org/officeDocument/2006/relationships/customXml" Target="../ink/ink83.xml"/><Relationship Id="rId55" Type="http://schemas.openxmlformats.org/officeDocument/2006/relationships/image" Target="../media/image90.png"/><Relationship Id="rId76" Type="http://schemas.openxmlformats.org/officeDocument/2006/relationships/customXml" Target="../ink/ink97.xml"/><Relationship Id="rId97" Type="http://schemas.openxmlformats.org/officeDocument/2006/relationships/customXml" Target="../ink/ink108.xml"/><Relationship Id="rId104" Type="http://schemas.openxmlformats.org/officeDocument/2006/relationships/image" Target="../media/image111.png"/><Relationship Id="rId120" Type="http://schemas.openxmlformats.org/officeDocument/2006/relationships/image" Target="../media/image118.png"/><Relationship Id="rId7" Type="http://schemas.openxmlformats.org/officeDocument/2006/relationships/image" Target="../media/image10100.png"/><Relationship Id="rId71" Type="http://schemas.openxmlformats.org/officeDocument/2006/relationships/customXml" Target="../ink/ink94.xml"/><Relationship Id="rId92" Type="http://schemas.openxmlformats.org/officeDocument/2006/relationships/image" Target="../media/image105.png"/><Relationship Id="rId2" Type="http://schemas.openxmlformats.org/officeDocument/2006/relationships/image" Target="../media/image1.png"/><Relationship Id="rId29" Type="http://schemas.openxmlformats.org/officeDocument/2006/relationships/image" Target="../media/image77.png"/><Relationship Id="rId24" Type="http://schemas.openxmlformats.org/officeDocument/2006/relationships/customXml" Target="../ink/ink70.xml"/><Relationship Id="rId40" Type="http://schemas.openxmlformats.org/officeDocument/2006/relationships/customXml" Target="../ink/ink78.xml"/><Relationship Id="rId45" Type="http://schemas.openxmlformats.org/officeDocument/2006/relationships/image" Target="../media/image85.png"/><Relationship Id="rId66" Type="http://schemas.openxmlformats.org/officeDocument/2006/relationships/image" Target="../media/image93.png"/><Relationship Id="rId87" Type="http://schemas.openxmlformats.org/officeDocument/2006/relationships/customXml" Target="../ink/ink103.xml"/><Relationship Id="rId110" Type="http://schemas.openxmlformats.org/officeDocument/2006/relationships/image" Target="../media/image114.png"/><Relationship Id="rId115" Type="http://schemas.openxmlformats.org/officeDocument/2006/relationships/customXml" Target="../ink/ink117.xml"/><Relationship Id="rId61" Type="http://schemas.openxmlformats.org/officeDocument/2006/relationships/image" Target="../media/image91.png"/><Relationship Id="rId82" Type="http://schemas.openxmlformats.org/officeDocument/2006/relationships/image" Target="../media/image100.png"/><Relationship Id="rId19" Type="http://schemas.openxmlformats.org/officeDocument/2006/relationships/image" Target="../media/image72.png"/><Relationship Id="rId14" Type="http://schemas.openxmlformats.org/officeDocument/2006/relationships/customXml" Target="../ink/ink65.xml"/><Relationship Id="rId30" Type="http://schemas.openxmlformats.org/officeDocument/2006/relationships/customXml" Target="../ink/ink73.xml"/><Relationship Id="rId35" Type="http://schemas.openxmlformats.org/officeDocument/2006/relationships/image" Target="../media/image80.png"/><Relationship Id="rId56" Type="http://schemas.openxmlformats.org/officeDocument/2006/relationships/customXml" Target="../ink/ink86.xml"/><Relationship Id="rId77" Type="http://schemas.openxmlformats.org/officeDocument/2006/relationships/image" Target="../media/image98.png"/><Relationship Id="rId100" Type="http://schemas.openxmlformats.org/officeDocument/2006/relationships/image" Target="../media/image109.png"/><Relationship Id="rId105" Type="http://schemas.openxmlformats.org/officeDocument/2006/relationships/customXml" Target="../ink/ink112.xml"/><Relationship Id="rId8" Type="http://schemas.openxmlformats.org/officeDocument/2006/relationships/customXml" Target="../ink/ink62.xml"/><Relationship Id="rId51" Type="http://schemas.openxmlformats.org/officeDocument/2006/relationships/image" Target="../media/image88.png"/><Relationship Id="rId72" Type="http://schemas.openxmlformats.org/officeDocument/2006/relationships/image" Target="../media/image96.png"/><Relationship Id="rId93" Type="http://schemas.openxmlformats.org/officeDocument/2006/relationships/customXml" Target="../ink/ink106.xml"/><Relationship Id="rId98" Type="http://schemas.openxmlformats.org/officeDocument/2006/relationships/image" Target="../media/image108.png"/><Relationship Id="rId121" Type="http://schemas.openxmlformats.org/officeDocument/2006/relationships/customXml" Target="../ink/ink120.xml"/><Relationship Id="rId3" Type="http://schemas.openxmlformats.org/officeDocument/2006/relationships/image" Target="../media/image2.png"/><Relationship Id="rId25" Type="http://schemas.openxmlformats.org/officeDocument/2006/relationships/image" Target="../media/image75.png"/><Relationship Id="rId46" Type="http://schemas.openxmlformats.org/officeDocument/2006/relationships/customXml" Target="../ink/ink81.xml"/><Relationship Id="rId67" Type="http://schemas.openxmlformats.org/officeDocument/2006/relationships/customXml" Target="../ink/ink92.xml"/><Relationship Id="rId116" Type="http://schemas.openxmlformats.org/officeDocument/2006/relationships/image" Target="../media/image116.png"/><Relationship Id="rId20" Type="http://schemas.openxmlformats.org/officeDocument/2006/relationships/customXml" Target="../ink/ink68.xml"/><Relationship Id="rId41" Type="http://schemas.openxmlformats.org/officeDocument/2006/relationships/image" Target="../media/image83.png"/><Relationship Id="rId62" Type="http://schemas.openxmlformats.org/officeDocument/2006/relationships/customXml" Target="../ink/ink89.xml"/><Relationship Id="rId83" Type="http://schemas.openxmlformats.org/officeDocument/2006/relationships/customXml" Target="../ink/ink101.xml"/><Relationship Id="rId88" Type="http://schemas.openxmlformats.org/officeDocument/2006/relationships/image" Target="../media/image103.png"/><Relationship Id="rId111" Type="http://schemas.openxmlformats.org/officeDocument/2006/relationships/customXml" Target="../ink/ink115.xml"/><Relationship Id="rId15" Type="http://schemas.openxmlformats.org/officeDocument/2006/relationships/image" Target="../media/image70.png"/><Relationship Id="rId36" Type="http://schemas.openxmlformats.org/officeDocument/2006/relationships/customXml" Target="../ink/ink76.xml"/><Relationship Id="rId57" Type="http://schemas.openxmlformats.org/officeDocument/2006/relationships/image" Target="../media/image31.png"/><Relationship Id="rId106" Type="http://schemas.openxmlformats.org/officeDocument/2006/relationships/image" Target="../media/image112.png"/><Relationship Id="rId10" Type="http://schemas.openxmlformats.org/officeDocument/2006/relationships/customXml" Target="../ink/ink63.xml"/><Relationship Id="rId31" Type="http://schemas.openxmlformats.org/officeDocument/2006/relationships/image" Target="../media/image78.png"/><Relationship Id="rId52" Type="http://schemas.openxmlformats.org/officeDocument/2006/relationships/customXml" Target="../ink/ink84.xml"/><Relationship Id="rId73" Type="http://schemas.openxmlformats.org/officeDocument/2006/relationships/customXml" Target="../ink/ink95.xml"/><Relationship Id="rId78" Type="http://schemas.openxmlformats.org/officeDocument/2006/relationships/customXml" Target="../ink/ink98.xml"/><Relationship Id="rId94" Type="http://schemas.openxmlformats.org/officeDocument/2006/relationships/image" Target="../media/image106.png"/><Relationship Id="rId99" Type="http://schemas.openxmlformats.org/officeDocument/2006/relationships/customXml" Target="../ink/ink109.xml"/><Relationship Id="rId101" Type="http://schemas.openxmlformats.org/officeDocument/2006/relationships/customXml" Target="../ink/ink110.xml"/><Relationship Id="rId122" Type="http://schemas.openxmlformats.org/officeDocument/2006/relationships/image" Target="../media/image1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4.xml"/><Relationship Id="rId18" Type="http://schemas.openxmlformats.org/officeDocument/2006/relationships/image" Target="../media/image5310.png"/><Relationship Id="rId26" Type="http://schemas.openxmlformats.org/officeDocument/2006/relationships/image" Target="../media/image5710.png"/><Relationship Id="rId3" Type="http://schemas.openxmlformats.org/officeDocument/2006/relationships/image" Target="../media/image472.png"/><Relationship Id="rId21" Type="http://schemas.openxmlformats.org/officeDocument/2006/relationships/customXml" Target="../ink/ink458.xml"/><Relationship Id="rId34" Type="http://schemas.openxmlformats.org/officeDocument/2006/relationships/image" Target="../media/image6110.png"/><Relationship Id="rId12" Type="http://schemas.openxmlformats.org/officeDocument/2006/relationships/image" Target="../media/image5010.png"/><Relationship Id="rId17" Type="http://schemas.openxmlformats.org/officeDocument/2006/relationships/customXml" Target="../ink/ink456.xml"/><Relationship Id="rId25" Type="http://schemas.openxmlformats.org/officeDocument/2006/relationships/customXml" Target="../ink/ink460.xml"/><Relationship Id="rId33" Type="http://schemas.openxmlformats.org/officeDocument/2006/relationships/customXml" Target="../ink/ink464.xml"/><Relationship Id="rId2" Type="http://schemas.openxmlformats.org/officeDocument/2006/relationships/image" Target="../media/image471.png"/><Relationship Id="rId16" Type="http://schemas.openxmlformats.org/officeDocument/2006/relationships/image" Target="../media/image5210.png"/><Relationship Id="rId20" Type="http://schemas.openxmlformats.org/officeDocument/2006/relationships/image" Target="../media/image5410.png"/><Relationship Id="rId29" Type="http://schemas.openxmlformats.org/officeDocument/2006/relationships/customXml" Target="../ink/ink4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1.xml"/><Relationship Id="rId11" Type="http://schemas.openxmlformats.org/officeDocument/2006/relationships/customXml" Target="../ink/ink453.xml"/><Relationship Id="rId24" Type="http://schemas.openxmlformats.org/officeDocument/2006/relationships/image" Target="../media/image5610.png"/><Relationship Id="rId32" Type="http://schemas.openxmlformats.org/officeDocument/2006/relationships/image" Target="../media/image6010.png"/><Relationship Id="rId5" Type="http://schemas.openxmlformats.org/officeDocument/2006/relationships/image" Target="../media/image474.png"/><Relationship Id="rId15" Type="http://schemas.openxmlformats.org/officeDocument/2006/relationships/customXml" Target="../ink/ink455.xml"/><Relationship Id="rId23" Type="http://schemas.openxmlformats.org/officeDocument/2006/relationships/customXml" Target="../ink/ink459.xml"/><Relationship Id="rId28" Type="http://schemas.openxmlformats.org/officeDocument/2006/relationships/image" Target="../media/image5810.png"/><Relationship Id="rId36" Type="http://schemas.openxmlformats.org/officeDocument/2006/relationships/image" Target="../media/image6210.png"/><Relationship Id="rId10" Type="http://schemas.openxmlformats.org/officeDocument/2006/relationships/image" Target="../media/image4910.png"/><Relationship Id="rId19" Type="http://schemas.openxmlformats.org/officeDocument/2006/relationships/customXml" Target="../ink/ink457.xml"/><Relationship Id="rId31" Type="http://schemas.openxmlformats.org/officeDocument/2006/relationships/customXml" Target="../ink/ink463.xml"/><Relationship Id="rId4" Type="http://schemas.openxmlformats.org/officeDocument/2006/relationships/image" Target="../media/image473.png"/><Relationship Id="rId9" Type="http://schemas.openxmlformats.org/officeDocument/2006/relationships/customXml" Target="../ink/ink452.xml"/><Relationship Id="rId14" Type="http://schemas.openxmlformats.org/officeDocument/2006/relationships/image" Target="../media/image5110.png"/><Relationship Id="rId22" Type="http://schemas.openxmlformats.org/officeDocument/2006/relationships/image" Target="../media/image5510.png"/><Relationship Id="rId27" Type="http://schemas.openxmlformats.org/officeDocument/2006/relationships/customXml" Target="../ink/ink461.xml"/><Relationship Id="rId30" Type="http://schemas.openxmlformats.org/officeDocument/2006/relationships/image" Target="../media/image5910.png"/><Relationship Id="rId35" Type="http://schemas.openxmlformats.org/officeDocument/2006/relationships/customXml" Target="../ink/ink465.xml"/><Relationship Id="rId8" Type="http://schemas.openxmlformats.org/officeDocument/2006/relationships/image" Target="../media/image48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0.png"/><Relationship Id="rId3" Type="http://schemas.openxmlformats.org/officeDocument/2006/relationships/customXml" Target="../ink/ink466.xml"/><Relationship Id="rId7" Type="http://schemas.openxmlformats.org/officeDocument/2006/relationships/customXml" Target="../ink/ink468.xml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0.png"/><Relationship Id="rId5" Type="http://schemas.openxmlformats.org/officeDocument/2006/relationships/customXml" Target="../ink/ink467.xml"/><Relationship Id="rId10" Type="http://schemas.openxmlformats.org/officeDocument/2006/relationships/image" Target="../media/image7910.png"/><Relationship Id="rId4" Type="http://schemas.openxmlformats.org/officeDocument/2006/relationships/image" Target="../media/image7610.png"/><Relationship Id="rId9" Type="http://schemas.openxmlformats.org/officeDocument/2006/relationships/customXml" Target="../ink/ink469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2.xml"/><Relationship Id="rId21" Type="http://schemas.openxmlformats.org/officeDocument/2006/relationships/image" Target="../media/image8910.png"/><Relationship Id="rId34" Type="http://schemas.openxmlformats.org/officeDocument/2006/relationships/customXml" Target="../ink/ink486.xml"/><Relationship Id="rId42" Type="http://schemas.openxmlformats.org/officeDocument/2006/relationships/customXml" Target="../ink/ink490.xml"/><Relationship Id="rId47" Type="http://schemas.openxmlformats.org/officeDocument/2006/relationships/image" Target="../media/image10210.png"/><Relationship Id="rId50" Type="http://schemas.openxmlformats.org/officeDocument/2006/relationships/customXml" Target="../ink/ink494.xml"/><Relationship Id="rId55" Type="http://schemas.openxmlformats.org/officeDocument/2006/relationships/image" Target="../media/image10610.png"/><Relationship Id="rId63" Type="http://schemas.openxmlformats.org/officeDocument/2006/relationships/image" Target="../media/image11010.png"/><Relationship Id="rId7" Type="http://schemas.openxmlformats.org/officeDocument/2006/relationships/image" Target="../media/image8210.png"/><Relationship Id="rId2" Type="http://schemas.openxmlformats.org/officeDocument/2006/relationships/customXml" Target="../ink/ink470.xml"/><Relationship Id="rId16" Type="http://schemas.openxmlformats.org/officeDocument/2006/relationships/customXml" Target="../ink/ink477.xml"/><Relationship Id="rId29" Type="http://schemas.openxmlformats.org/officeDocument/2006/relationships/image" Target="../media/image9310.png"/><Relationship Id="rId11" Type="http://schemas.openxmlformats.org/officeDocument/2006/relationships/image" Target="../media/image8410.png"/><Relationship Id="rId24" Type="http://schemas.openxmlformats.org/officeDocument/2006/relationships/customXml" Target="../ink/ink481.xml"/><Relationship Id="rId32" Type="http://schemas.openxmlformats.org/officeDocument/2006/relationships/customXml" Target="../ink/ink485.xml"/><Relationship Id="rId37" Type="http://schemas.openxmlformats.org/officeDocument/2006/relationships/image" Target="../media/image9710.png"/><Relationship Id="rId40" Type="http://schemas.openxmlformats.org/officeDocument/2006/relationships/customXml" Target="../ink/ink489.xml"/><Relationship Id="rId45" Type="http://schemas.openxmlformats.org/officeDocument/2006/relationships/image" Target="../media/image10110.png"/><Relationship Id="rId53" Type="http://schemas.openxmlformats.org/officeDocument/2006/relationships/image" Target="../media/image10510.png"/><Relationship Id="rId58" Type="http://schemas.openxmlformats.org/officeDocument/2006/relationships/customXml" Target="../ink/ink498.xml"/><Relationship Id="rId5" Type="http://schemas.openxmlformats.org/officeDocument/2006/relationships/image" Target="../media/image8110.png"/><Relationship Id="rId61" Type="http://schemas.openxmlformats.org/officeDocument/2006/relationships/image" Target="../media/image10910.png"/><Relationship Id="rId19" Type="http://schemas.openxmlformats.org/officeDocument/2006/relationships/image" Target="../media/image8810.png"/><Relationship Id="rId14" Type="http://schemas.openxmlformats.org/officeDocument/2006/relationships/customXml" Target="../ink/ink476.xml"/><Relationship Id="rId22" Type="http://schemas.openxmlformats.org/officeDocument/2006/relationships/customXml" Target="../ink/ink480.xml"/><Relationship Id="rId27" Type="http://schemas.openxmlformats.org/officeDocument/2006/relationships/image" Target="../media/image9210.png"/><Relationship Id="rId30" Type="http://schemas.openxmlformats.org/officeDocument/2006/relationships/customXml" Target="../ink/ink484.xml"/><Relationship Id="rId35" Type="http://schemas.openxmlformats.org/officeDocument/2006/relationships/image" Target="../media/image9610.png"/><Relationship Id="rId43" Type="http://schemas.openxmlformats.org/officeDocument/2006/relationships/image" Target="../media/image10010.png"/><Relationship Id="rId48" Type="http://schemas.openxmlformats.org/officeDocument/2006/relationships/customXml" Target="../ink/ink493.xml"/><Relationship Id="rId56" Type="http://schemas.openxmlformats.org/officeDocument/2006/relationships/customXml" Target="../ink/ink497.xml"/><Relationship Id="rId64" Type="http://schemas.openxmlformats.org/officeDocument/2006/relationships/customXml" Target="../ink/ink501.xml"/><Relationship Id="rId8" Type="http://schemas.openxmlformats.org/officeDocument/2006/relationships/customXml" Target="../ink/ink473.xml"/><Relationship Id="rId51" Type="http://schemas.openxmlformats.org/officeDocument/2006/relationships/image" Target="../media/image10410.png"/><Relationship Id="rId3" Type="http://schemas.openxmlformats.org/officeDocument/2006/relationships/image" Target="../media/image8010.png"/><Relationship Id="rId12" Type="http://schemas.openxmlformats.org/officeDocument/2006/relationships/customXml" Target="../ink/ink475.xml"/><Relationship Id="rId17" Type="http://schemas.openxmlformats.org/officeDocument/2006/relationships/image" Target="../media/image8710.png"/><Relationship Id="rId25" Type="http://schemas.openxmlformats.org/officeDocument/2006/relationships/image" Target="../media/image9111.png"/><Relationship Id="rId33" Type="http://schemas.openxmlformats.org/officeDocument/2006/relationships/image" Target="../media/image9510.png"/><Relationship Id="rId38" Type="http://schemas.openxmlformats.org/officeDocument/2006/relationships/customXml" Target="../ink/ink488.xml"/><Relationship Id="rId46" Type="http://schemas.openxmlformats.org/officeDocument/2006/relationships/customXml" Target="../ink/ink492.xml"/><Relationship Id="rId59" Type="http://schemas.openxmlformats.org/officeDocument/2006/relationships/image" Target="../media/image10810.png"/><Relationship Id="rId20" Type="http://schemas.openxmlformats.org/officeDocument/2006/relationships/customXml" Target="../ink/ink479.xml"/><Relationship Id="rId41" Type="http://schemas.openxmlformats.org/officeDocument/2006/relationships/image" Target="../media/image9910.png"/><Relationship Id="rId54" Type="http://schemas.openxmlformats.org/officeDocument/2006/relationships/customXml" Target="../ink/ink496.xml"/><Relationship Id="rId62" Type="http://schemas.openxmlformats.org/officeDocument/2006/relationships/customXml" Target="../ink/ink5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2.xml"/><Relationship Id="rId15" Type="http://schemas.openxmlformats.org/officeDocument/2006/relationships/image" Target="../media/image8610.png"/><Relationship Id="rId23" Type="http://schemas.openxmlformats.org/officeDocument/2006/relationships/image" Target="../media/image9010.png"/><Relationship Id="rId28" Type="http://schemas.openxmlformats.org/officeDocument/2006/relationships/customXml" Target="../ink/ink483.xml"/><Relationship Id="rId36" Type="http://schemas.openxmlformats.org/officeDocument/2006/relationships/customXml" Target="../ink/ink487.xml"/><Relationship Id="rId49" Type="http://schemas.openxmlformats.org/officeDocument/2006/relationships/image" Target="../media/image10310.png"/><Relationship Id="rId57" Type="http://schemas.openxmlformats.org/officeDocument/2006/relationships/image" Target="../media/image10710.png"/><Relationship Id="rId10" Type="http://schemas.openxmlformats.org/officeDocument/2006/relationships/customXml" Target="../ink/ink474.xml"/><Relationship Id="rId31" Type="http://schemas.openxmlformats.org/officeDocument/2006/relationships/image" Target="../media/image9410.png"/><Relationship Id="rId44" Type="http://schemas.openxmlformats.org/officeDocument/2006/relationships/customXml" Target="../ink/ink491.xml"/><Relationship Id="rId52" Type="http://schemas.openxmlformats.org/officeDocument/2006/relationships/customXml" Target="../ink/ink495.xml"/><Relationship Id="rId60" Type="http://schemas.openxmlformats.org/officeDocument/2006/relationships/customXml" Target="../ink/ink499.xml"/><Relationship Id="rId65" Type="http://schemas.openxmlformats.org/officeDocument/2006/relationships/image" Target="../media/image11110.png"/><Relationship Id="rId4" Type="http://schemas.openxmlformats.org/officeDocument/2006/relationships/customXml" Target="../ink/ink471.xml"/><Relationship Id="rId9" Type="http://schemas.openxmlformats.org/officeDocument/2006/relationships/image" Target="../media/image8310.png"/><Relationship Id="rId13" Type="http://schemas.openxmlformats.org/officeDocument/2006/relationships/image" Target="../media/image8510.png"/><Relationship Id="rId18" Type="http://schemas.openxmlformats.org/officeDocument/2006/relationships/customXml" Target="../ink/ink478.xml"/><Relationship Id="rId39" Type="http://schemas.openxmlformats.org/officeDocument/2006/relationships/image" Target="../media/image9810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4.xml"/><Relationship Id="rId21" Type="http://schemas.openxmlformats.org/officeDocument/2006/relationships/image" Target="../media/image130.png"/><Relationship Id="rId42" Type="http://schemas.openxmlformats.org/officeDocument/2006/relationships/customXml" Target="../ink/ink142.xml"/><Relationship Id="rId47" Type="http://schemas.openxmlformats.org/officeDocument/2006/relationships/image" Target="../media/image143.png"/><Relationship Id="rId63" Type="http://schemas.openxmlformats.org/officeDocument/2006/relationships/image" Target="../media/image151.png"/><Relationship Id="rId68" Type="http://schemas.openxmlformats.org/officeDocument/2006/relationships/customXml" Target="../ink/ink155.xml"/><Relationship Id="rId84" Type="http://schemas.openxmlformats.org/officeDocument/2006/relationships/customXml" Target="../ink/ink163.xml"/><Relationship Id="rId89" Type="http://schemas.openxmlformats.org/officeDocument/2006/relationships/image" Target="../media/image164.png"/><Relationship Id="rId16" Type="http://schemas.openxmlformats.org/officeDocument/2006/relationships/customXml" Target="../ink/ink129.xml"/><Relationship Id="rId107" Type="http://schemas.openxmlformats.org/officeDocument/2006/relationships/image" Target="../media/image173.png"/><Relationship Id="rId11" Type="http://schemas.openxmlformats.org/officeDocument/2006/relationships/image" Target="../media/image125.png"/><Relationship Id="rId32" Type="http://schemas.openxmlformats.org/officeDocument/2006/relationships/customXml" Target="../ink/ink137.xml"/><Relationship Id="rId37" Type="http://schemas.openxmlformats.org/officeDocument/2006/relationships/image" Target="../media/image138.png"/><Relationship Id="rId53" Type="http://schemas.openxmlformats.org/officeDocument/2006/relationships/image" Target="../media/image146.png"/><Relationship Id="rId58" Type="http://schemas.openxmlformats.org/officeDocument/2006/relationships/customXml" Target="../ink/ink150.xml"/><Relationship Id="rId74" Type="http://schemas.openxmlformats.org/officeDocument/2006/relationships/customXml" Target="../ink/ink158.xml"/><Relationship Id="rId79" Type="http://schemas.openxmlformats.org/officeDocument/2006/relationships/image" Target="../media/image159.png"/><Relationship Id="rId102" Type="http://schemas.openxmlformats.org/officeDocument/2006/relationships/customXml" Target="../ink/ink172.xml"/><Relationship Id="rId5" Type="http://schemas.openxmlformats.org/officeDocument/2006/relationships/image" Target="../media/image122.png"/><Relationship Id="rId90" Type="http://schemas.openxmlformats.org/officeDocument/2006/relationships/customXml" Target="../ink/ink166.xml"/><Relationship Id="rId95" Type="http://schemas.openxmlformats.org/officeDocument/2006/relationships/image" Target="../media/image167.png"/><Relationship Id="rId22" Type="http://schemas.openxmlformats.org/officeDocument/2006/relationships/customXml" Target="../ink/ink132.xml"/><Relationship Id="rId27" Type="http://schemas.openxmlformats.org/officeDocument/2006/relationships/image" Target="../media/image133.png"/><Relationship Id="rId43" Type="http://schemas.openxmlformats.org/officeDocument/2006/relationships/image" Target="../media/image141.png"/><Relationship Id="rId48" Type="http://schemas.openxmlformats.org/officeDocument/2006/relationships/customXml" Target="../ink/ink145.xml"/><Relationship Id="rId64" Type="http://schemas.openxmlformats.org/officeDocument/2006/relationships/customXml" Target="../ink/ink153.xml"/><Relationship Id="rId69" Type="http://schemas.openxmlformats.org/officeDocument/2006/relationships/image" Target="../media/image154.png"/><Relationship Id="rId80" Type="http://schemas.openxmlformats.org/officeDocument/2006/relationships/customXml" Target="../ink/ink161.xml"/><Relationship Id="rId85" Type="http://schemas.openxmlformats.org/officeDocument/2006/relationships/image" Target="../media/image162.png"/><Relationship Id="rId12" Type="http://schemas.openxmlformats.org/officeDocument/2006/relationships/customXml" Target="../ink/ink127.xml"/><Relationship Id="rId17" Type="http://schemas.openxmlformats.org/officeDocument/2006/relationships/image" Target="../media/image128.png"/><Relationship Id="rId33" Type="http://schemas.openxmlformats.org/officeDocument/2006/relationships/image" Target="../media/image136.png"/><Relationship Id="rId38" Type="http://schemas.openxmlformats.org/officeDocument/2006/relationships/customXml" Target="../ink/ink140.xml"/><Relationship Id="rId59" Type="http://schemas.openxmlformats.org/officeDocument/2006/relationships/image" Target="../media/image149.png"/><Relationship Id="rId103" Type="http://schemas.openxmlformats.org/officeDocument/2006/relationships/image" Target="../media/image171.png"/><Relationship Id="rId108" Type="http://schemas.openxmlformats.org/officeDocument/2006/relationships/customXml" Target="../ink/ink175.xml"/><Relationship Id="rId54" Type="http://schemas.openxmlformats.org/officeDocument/2006/relationships/customXml" Target="../ink/ink148.xml"/><Relationship Id="rId70" Type="http://schemas.openxmlformats.org/officeDocument/2006/relationships/customXml" Target="../ink/ink156.xml"/><Relationship Id="rId75" Type="http://schemas.openxmlformats.org/officeDocument/2006/relationships/image" Target="../media/image157.png"/><Relationship Id="rId91" Type="http://schemas.openxmlformats.org/officeDocument/2006/relationships/image" Target="../media/image165.png"/><Relationship Id="rId96" Type="http://schemas.openxmlformats.org/officeDocument/2006/relationships/customXml" Target="../ink/ink1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4.xml"/><Relationship Id="rId15" Type="http://schemas.openxmlformats.org/officeDocument/2006/relationships/image" Target="../media/image127.png"/><Relationship Id="rId23" Type="http://schemas.openxmlformats.org/officeDocument/2006/relationships/image" Target="../media/image131.png"/><Relationship Id="rId28" Type="http://schemas.openxmlformats.org/officeDocument/2006/relationships/customXml" Target="../ink/ink135.xml"/><Relationship Id="rId36" Type="http://schemas.openxmlformats.org/officeDocument/2006/relationships/customXml" Target="../ink/ink139.xml"/><Relationship Id="rId49" Type="http://schemas.openxmlformats.org/officeDocument/2006/relationships/image" Target="../media/image144.png"/><Relationship Id="rId57" Type="http://schemas.openxmlformats.org/officeDocument/2006/relationships/image" Target="../media/image148.png"/><Relationship Id="rId106" Type="http://schemas.openxmlformats.org/officeDocument/2006/relationships/customXml" Target="../ink/ink174.xml"/><Relationship Id="rId10" Type="http://schemas.openxmlformats.org/officeDocument/2006/relationships/customXml" Target="../ink/ink126.xml"/><Relationship Id="rId31" Type="http://schemas.openxmlformats.org/officeDocument/2006/relationships/image" Target="../media/image135.png"/><Relationship Id="rId44" Type="http://schemas.openxmlformats.org/officeDocument/2006/relationships/customXml" Target="../ink/ink143.xml"/><Relationship Id="rId52" Type="http://schemas.openxmlformats.org/officeDocument/2006/relationships/customXml" Target="../ink/ink147.xml"/><Relationship Id="rId60" Type="http://schemas.openxmlformats.org/officeDocument/2006/relationships/customXml" Target="../ink/ink151.xml"/><Relationship Id="rId65" Type="http://schemas.openxmlformats.org/officeDocument/2006/relationships/image" Target="../media/image152.png"/><Relationship Id="rId73" Type="http://schemas.openxmlformats.org/officeDocument/2006/relationships/image" Target="../media/image156.png"/><Relationship Id="rId78" Type="http://schemas.openxmlformats.org/officeDocument/2006/relationships/customXml" Target="../ink/ink160.xml"/><Relationship Id="rId81" Type="http://schemas.openxmlformats.org/officeDocument/2006/relationships/image" Target="../media/image160.png"/><Relationship Id="rId86" Type="http://schemas.openxmlformats.org/officeDocument/2006/relationships/customXml" Target="../ink/ink164.xml"/><Relationship Id="rId94" Type="http://schemas.openxmlformats.org/officeDocument/2006/relationships/customXml" Target="../ink/ink168.xml"/><Relationship Id="rId99" Type="http://schemas.openxmlformats.org/officeDocument/2006/relationships/image" Target="../media/image169.png"/><Relationship Id="rId101" Type="http://schemas.openxmlformats.org/officeDocument/2006/relationships/image" Target="../media/image170.png"/><Relationship Id="rId4" Type="http://schemas.openxmlformats.org/officeDocument/2006/relationships/customXml" Target="../ink/ink123.xml"/><Relationship Id="rId9" Type="http://schemas.openxmlformats.org/officeDocument/2006/relationships/image" Target="../media/image124.png"/><Relationship Id="rId13" Type="http://schemas.openxmlformats.org/officeDocument/2006/relationships/image" Target="../media/image126.png"/><Relationship Id="rId18" Type="http://schemas.openxmlformats.org/officeDocument/2006/relationships/customXml" Target="../ink/ink130.xml"/><Relationship Id="rId39" Type="http://schemas.openxmlformats.org/officeDocument/2006/relationships/image" Target="../media/image139.png"/><Relationship Id="rId109" Type="http://schemas.openxmlformats.org/officeDocument/2006/relationships/image" Target="../media/image174.png"/><Relationship Id="rId34" Type="http://schemas.openxmlformats.org/officeDocument/2006/relationships/customXml" Target="../ink/ink138.xml"/><Relationship Id="rId50" Type="http://schemas.openxmlformats.org/officeDocument/2006/relationships/customXml" Target="../ink/ink146.xml"/><Relationship Id="rId55" Type="http://schemas.openxmlformats.org/officeDocument/2006/relationships/image" Target="../media/image147.png"/><Relationship Id="rId76" Type="http://schemas.openxmlformats.org/officeDocument/2006/relationships/customXml" Target="../ink/ink159.xml"/><Relationship Id="rId97" Type="http://schemas.openxmlformats.org/officeDocument/2006/relationships/image" Target="../media/image168.png"/><Relationship Id="rId104" Type="http://schemas.openxmlformats.org/officeDocument/2006/relationships/customXml" Target="../ink/ink173.xml"/><Relationship Id="rId7" Type="http://schemas.openxmlformats.org/officeDocument/2006/relationships/image" Target="../media/image123.png"/><Relationship Id="rId71" Type="http://schemas.openxmlformats.org/officeDocument/2006/relationships/image" Target="../media/image155.png"/><Relationship Id="rId92" Type="http://schemas.openxmlformats.org/officeDocument/2006/relationships/customXml" Target="../ink/ink167.xml"/><Relationship Id="rId2" Type="http://schemas.openxmlformats.org/officeDocument/2006/relationships/customXml" Target="../ink/ink122.xml"/><Relationship Id="rId29" Type="http://schemas.openxmlformats.org/officeDocument/2006/relationships/image" Target="../media/image134.png"/><Relationship Id="rId24" Type="http://schemas.openxmlformats.org/officeDocument/2006/relationships/customXml" Target="../ink/ink133.xml"/><Relationship Id="rId40" Type="http://schemas.openxmlformats.org/officeDocument/2006/relationships/customXml" Target="../ink/ink141.xml"/><Relationship Id="rId45" Type="http://schemas.openxmlformats.org/officeDocument/2006/relationships/image" Target="../media/image142.png"/><Relationship Id="rId66" Type="http://schemas.openxmlformats.org/officeDocument/2006/relationships/customXml" Target="../ink/ink154.xml"/><Relationship Id="rId87" Type="http://schemas.openxmlformats.org/officeDocument/2006/relationships/image" Target="../media/image163.png"/><Relationship Id="rId61" Type="http://schemas.openxmlformats.org/officeDocument/2006/relationships/image" Target="../media/image150.png"/><Relationship Id="rId82" Type="http://schemas.openxmlformats.org/officeDocument/2006/relationships/customXml" Target="../ink/ink162.xml"/><Relationship Id="rId19" Type="http://schemas.openxmlformats.org/officeDocument/2006/relationships/image" Target="../media/image129.png"/><Relationship Id="rId14" Type="http://schemas.openxmlformats.org/officeDocument/2006/relationships/customXml" Target="../ink/ink128.xml"/><Relationship Id="rId30" Type="http://schemas.openxmlformats.org/officeDocument/2006/relationships/customXml" Target="../ink/ink136.xml"/><Relationship Id="rId35" Type="http://schemas.openxmlformats.org/officeDocument/2006/relationships/image" Target="../media/image137.png"/><Relationship Id="rId56" Type="http://schemas.openxmlformats.org/officeDocument/2006/relationships/customXml" Target="../ink/ink149.xml"/><Relationship Id="rId77" Type="http://schemas.openxmlformats.org/officeDocument/2006/relationships/image" Target="../media/image158.png"/><Relationship Id="rId100" Type="http://schemas.openxmlformats.org/officeDocument/2006/relationships/customXml" Target="../ink/ink171.xml"/><Relationship Id="rId105" Type="http://schemas.openxmlformats.org/officeDocument/2006/relationships/image" Target="../media/image172.png"/><Relationship Id="rId8" Type="http://schemas.openxmlformats.org/officeDocument/2006/relationships/customXml" Target="../ink/ink125.xml"/><Relationship Id="rId51" Type="http://schemas.openxmlformats.org/officeDocument/2006/relationships/image" Target="../media/image145.png"/><Relationship Id="rId72" Type="http://schemas.openxmlformats.org/officeDocument/2006/relationships/customXml" Target="../ink/ink157.xml"/><Relationship Id="rId93" Type="http://schemas.openxmlformats.org/officeDocument/2006/relationships/image" Target="../media/image166.png"/><Relationship Id="rId98" Type="http://schemas.openxmlformats.org/officeDocument/2006/relationships/customXml" Target="../ink/ink170.xml"/><Relationship Id="rId3" Type="http://schemas.openxmlformats.org/officeDocument/2006/relationships/image" Target="../media/image121.png"/><Relationship Id="rId25" Type="http://schemas.openxmlformats.org/officeDocument/2006/relationships/image" Target="../media/image132.png"/><Relationship Id="rId46" Type="http://schemas.openxmlformats.org/officeDocument/2006/relationships/customXml" Target="../ink/ink144.xml"/><Relationship Id="rId67" Type="http://schemas.openxmlformats.org/officeDocument/2006/relationships/image" Target="../media/image153.png"/><Relationship Id="rId20" Type="http://schemas.openxmlformats.org/officeDocument/2006/relationships/customXml" Target="../ink/ink131.xml"/><Relationship Id="rId41" Type="http://schemas.openxmlformats.org/officeDocument/2006/relationships/image" Target="../media/image140.png"/><Relationship Id="rId62" Type="http://schemas.openxmlformats.org/officeDocument/2006/relationships/customXml" Target="../ink/ink152.xml"/><Relationship Id="rId83" Type="http://schemas.openxmlformats.org/officeDocument/2006/relationships/image" Target="../media/image161.png"/><Relationship Id="rId88" Type="http://schemas.openxmlformats.org/officeDocument/2006/relationships/customXml" Target="../ink/ink16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10.png"/><Relationship Id="rId3" Type="http://schemas.openxmlformats.org/officeDocument/2006/relationships/customXml" Target="../ink/ink502.xml"/><Relationship Id="rId7" Type="http://schemas.openxmlformats.org/officeDocument/2006/relationships/customXml" Target="../ink/ink504.xml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0.png"/><Relationship Id="rId5" Type="http://schemas.openxmlformats.org/officeDocument/2006/relationships/customXml" Target="../ink/ink503.xml"/><Relationship Id="rId10" Type="http://schemas.openxmlformats.org/officeDocument/2006/relationships/image" Target="../media/image11810.png"/><Relationship Id="rId4" Type="http://schemas.openxmlformats.org/officeDocument/2006/relationships/image" Target="../media/image11510.png"/><Relationship Id="rId9" Type="http://schemas.openxmlformats.org/officeDocument/2006/relationships/customXml" Target="../ink/ink505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62.xml"/><Relationship Id="rId21" Type="http://schemas.openxmlformats.org/officeDocument/2006/relationships/customXml" Target="../ink/ink514.xml"/><Relationship Id="rId42" Type="http://schemas.openxmlformats.org/officeDocument/2006/relationships/image" Target="../media/image990.png"/><Relationship Id="rId63" Type="http://schemas.openxmlformats.org/officeDocument/2006/relationships/customXml" Target="../ink/ink535.xml"/><Relationship Id="rId84" Type="http://schemas.openxmlformats.org/officeDocument/2006/relationships/image" Target="../media/image12010.png"/><Relationship Id="rId138" Type="http://schemas.openxmlformats.org/officeDocument/2006/relationships/image" Target="../media/image1476.png"/><Relationship Id="rId159" Type="http://schemas.openxmlformats.org/officeDocument/2006/relationships/customXml" Target="../ink/ink583.xml"/><Relationship Id="rId107" Type="http://schemas.openxmlformats.org/officeDocument/2006/relationships/customXml" Target="../ink/ink557.xml"/><Relationship Id="rId11" Type="http://schemas.openxmlformats.org/officeDocument/2006/relationships/customXml" Target="../ink/ink509.xml"/><Relationship Id="rId32" Type="http://schemas.openxmlformats.org/officeDocument/2006/relationships/image" Target="../media/image940.png"/><Relationship Id="rId53" Type="http://schemas.openxmlformats.org/officeDocument/2006/relationships/customXml" Target="../ink/ink530.xml"/><Relationship Id="rId74" Type="http://schemas.openxmlformats.org/officeDocument/2006/relationships/image" Target="../media/image1150.png"/><Relationship Id="rId128" Type="http://schemas.openxmlformats.org/officeDocument/2006/relationships/image" Target="../media/image14210.png"/><Relationship Id="rId149" Type="http://schemas.openxmlformats.org/officeDocument/2006/relationships/customXml" Target="../ink/ink578.xml"/><Relationship Id="rId95" Type="http://schemas.openxmlformats.org/officeDocument/2006/relationships/customXml" Target="../ink/ink551.xml"/><Relationship Id="rId160" Type="http://schemas.openxmlformats.org/officeDocument/2006/relationships/image" Target="../media/image1580.png"/><Relationship Id="rId22" Type="http://schemas.openxmlformats.org/officeDocument/2006/relationships/image" Target="../media/image890.png"/><Relationship Id="rId43" Type="http://schemas.openxmlformats.org/officeDocument/2006/relationships/customXml" Target="../ink/ink525.xml"/><Relationship Id="rId64" Type="http://schemas.openxmlformats.org/officeDocument/2006/relationships/image" Target="../media/image1100.png"/><Relationship Id="rId118" Type="http://schemas.openxmlformats.org/officeDocument/2006/relationships/image" Target="../media/image13710.png"/><Relationship Id="rId139" Type="http://schemas.openxmlformats.org/officeDocument/2006/relationships/customXml" Target="../ink/ink573.xml"/><Relationship Id="rId85" Type="http://schemas.openxmlformats.org/officeDocument/2006/relationships/customXml" Target="../ink/ink546.xml"/><Relationship Id="rId150" Type="http://schemas.openxmlformats.org/officeDocument/2006/relationships/image" Target="../media/image1530.png"/><Relationship Id="rId12" Type="http://schemas.openxmlformats.org/officeDocument/2006/relationships/image" Target="../media/image840.png"/><Relationship Id="rId17" Type="http://schemas.openxmlformats.org/officeDocument/2006/relationships/customXml" Target="../ink/ink512.xml"/><Relationship Id="rId33" Type="http://schemas.openxmlformats.org/officeDocument/2006/relationships/customXml" Target="../ink/ink520.xml"/><Relationship Id="rId38" Type="http://schemas.openxmlformats.org/officeDocument/2006/relationships/image" Target="../media/image970.png"/><Relationship Id="rId59" Type="http://schemas.openxmlformats.org/officeDocument/2006/relationships/customXml" Target="../ink/ink533.xml"/><Relationship Id="rId103" Type="http://schemas.openxmlformats.org/officeDocument/2006/relationships/customXml" Target="../ink/ink555.xml"/><Relationship Id="rId108" Type="http://schemas.openxmlformats.org/officeDocument/2006/relationships/image" Target="../media/image13210.png"/><Relationship Id="rId124" Type="http://schemas.openxmlformats.org/officeDocument/2006/relationships/image" Target="../media/image14010.png"/><Relationship Id="rId129" Type="http://schemas.openxmlformats.org/officeDocument/2006/relationships/customXml" Target="../ink/ink568.xml"/><Relationship Id="rId54" Type="http://schemas.openxmlformats.org/officeDocument/2006/relationships/image" Target="../media/image1050.png"/><Relationship Id="rId70" Type="http://schemas.openxmlformats.org/officeDocument/2006/relationships/image" Target="../media/image1130.png"/><Relationship Id="rId75" Type="http://schemas.openxmlformats.org/officeDocument/2006/relationships/customXml" Target="../ink/ink541.xml"/><Relationship Id="rId91" Type="http://schemas.openxmlformats.org/officeDocument/2006/relationships/customXml" Target="../ink/ink549.xml"/><Relationship Id="rId96" Type="http://schemas.openxmlformats.org/officeDocument/2006/relationships/image" Target="../media/image12610.png"/><Relationship Id="rId140" Type="http://schemas.openxmlformats.org/officeDocument/2006/relationships/image" Target="../media/image1480.png"/><Relationship Id="rId145" Type="http://schemas.openxmlformats.org/officeDocument/2006/relationships/customXml" Target="../ink/ink576.xml"/><Relationship Id="rId161" Type="http://schemas.openxmlformats.org/officeDocument/2006/relationships/customXml" Target="../ink/ink584.xml"/><Relationship Id="rId166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23" Type="http://schemas.openxmlformats.org/officeDocument/2006/relationships/customXml" Target="../ink/ink515.xml"/><Relationship Id="rId28" Type="http://schemas.openxmlformats.org/officeDocument/2006/relationships/image" Target="../media/image920.png"/><Relationship Id="rId49" Type="http://schemas.openxmlformats.org/officeDocument/2006/relationships/customXml" Target="../ink/ink528.xml"/><Relationship Id="rId114" Type="http://schemas.openxmlformats.org/officeDocument/2006/relationships/image" Target="../media/image13510.png"/><Relationship Id="rId119" Type="http://schemas.openxmlformats.org/officeDocument/2006/relationships/customXml" Target="../ink/ink563.xml"/><Relationship Id="rId44" Type="http://schemas.openxmlformats.org/officeDocument/2006/relationships/image" Target="../media/image1000.png"/><Relationship Id="rId60" Type="http://schemas.openxmlformats.org/officeDocument/2006/relationships/image" Target="../media/image1080.png"/><Relationship Id="rId65" Type="http://schemas.openxmlformats.org/officeDocument/2006/relationships/customXml" Target="../ink/ink536.xml"/><Relationship Id="rId81" Type="http://schemas.openxmlformats.org/officeDocument/2006/relationships/customXml" Target="../ink/ink544.xml"/><Relationship Id="rId86" Type="http://schemas.openxmlformats.org/officeDocument/2006/relationships/image" Target="../media/image12110.png"/><Relationship Id="rId130" Type="http://schemas.openxmlformats.org/officeDocument/2006/relationships/image" Target="../media/image14310.png"/><Relationship Id="rId135" Type="http://schemas.openxmlformats.org/officeDocument/2006/relationships/customXml" Target="../ink/ink571.xml"/><Relationship Id="rId151" Type="http://schemas.openxmlformats.org/officeDocument/2006/relationships/customXml" Target="../ink/ink579.xml"/><Relationship Id="rId156" Type="http://schemas.openxmlformats.org/officeDocument/2006/relationships/image" Target="../media/image1560.png"/><Relationship Id="rId13" Type="http://schemas.openxmlformats.org/officeDocument/2006/relationships/customXml" Target="../ink/ink510.xml"/><Relationship Id="rId18" Type="http://schemas.openxmlformats.org/officeDocument/2006/relationships/image" Target="../media/image870.png"/><Relationship Id="rId39" Type="http://schemas.openxmlformats.org/officeDocument/2006/relationships/customXml" Target="../ink/ink523.xml"/><Relationship Id="rId109" Type="http://schemas.openxmlformats.org/officeDocument/2006/relationships/customXml" Target="../ink/ink558.xml"/><Relationship Id="rId34" Type="http://schemas.openxmlformats.org/officeDocument/2006/relationships/image" Target="../media/image950.png"/><Relationship Id="rId50" Type="http://schemas.openxmlformats.org/officeDocument/2006/relationships/image" Target="../media/image1030.png"/><Relationship Id="rId55" Type="http://schemas.openxmlformats.org/officeDocument/2006/relationships/customXml" Target="../ink/ink531.xml"/><Relationship Id="rId76" Type="http://schemas.openxmlformats.org/officeDocument/2006/relationships/image" Target="../media/image1160.png"/><Relationship Id="rId97" Type="http://schemas.openxmlformats.org/officeDocument/2006/relationships/customXml" Target="../ink/ink552.xml"/><Relationship Id="rId104" Type="http://schemas.openxmlformats.org/officeDocument/2006/relationships/image" Target="../media/image13010.png"/><Relationship Id="rId120" Type="http://schemas.openxmlformats.org/officeDocument/2006/relationships/image" Target="../media/image13810.png"/><Relationship Id="rId125" Type="http://schemas.openxmlformats.org/officeDocument/2006/relationships/customXml" Target="../ink/ink566.xml"/><Relationship Id="rId141" Type="http://schemas.openxmlformats.org/officeDocument/2006/relationships/customXml" Target="../ink/ink574.xml"/><Relationship Id="rId146" Type="http://schemas.openxmlformats.org/officeDocument/2006/relationships/image" Target="../media/image1510.png"/><Relationship Id="rId7" Type="http://schemas.openxmlformats.org/officeDocument/2006/relationships/customXml" Target="../ink/ink507.xml"/><Relationship Id="rId71" Type="http://schemas.openxmlformats.org/officeDocument/2006/relationships/customXml" Target="../ink/ink539.xml"/><Relationship Id="rId92" Type="http://schemas.openxmlformats.org/officeDocument/2006/relationships/image" Target="../media/image12410.png"/><Relationship Id="rId162" Type="http://schemas.openxmlformats.org/officeDocument/2006/relationships/image" Target="../media/image1590.png"/><Relationship Id="rId2" Type="http://schemas.openxmlformats.org/officeDocument/2006/relationships/image" Target="../media/image491.png"/><Relationship Id="rId29" Type="http://schemas.openxmlformats.org/officeDocument/2006/relationships/customXml" Target="../ink/ink518.xml"/><Relationship Id="rId24" Type="http://schemas.openxmlformats.org/officeDocument/2006/relationships/image" Target="../media/image900.png"/><Relationship Id="rId40" Type="http://schemas.openxmlformats.org/officeDocument/2006/relationships/image" Target="../media/image980.png"/><Relationship Id="rId45" Type="http://schemas.openxmlformats.org/officeDocument/2006/relationships/customXml" Target="../ink/ink526.xml"/><Relationship Id="rId66" Type="http://schemas.openxmlformats.org/officeDocument/2006/relationships/image" Target="../media/image1110.png"/><Relationship Id="rId87" Type="http://schemas.openxmlformats.org/officeDocument/2006/relationships/customXml" Target="../ink/ink547.xml"/><Relationship Id="rId110" Type="http://schemas.openxmlformats.org/officeDocument/2006/relationships/image" Target="../media/image13310.png"/><Relationship Id="rId115" Type="http://schemas.openxmlformats.org/officeDocument/2006/relationships/customXml" Target="../ink/ink561.xml"/><Relationship Id="rId131" Type="http://schemas.openxmlformats.org/officeDocument/2006/relationships/customXml" Target="../ink/ink569.xml"/><Relationship Id="rId136" Type="http://schemas.openxmlformats.org/officeDocument/2006/relationships/image" Target="../media/image14610.png"/><Relationship Id="rId157" Type="http://schemas.openxmlformats.org/officeDocument/2006/relationships/customXml" Target="../ink/ink582.xml"/><Relationship Id="rId61" Type="http://schemas.openxmlformats.org/officeDocument/2006/relationships/customXml" Target="../ink/ink534.xml"/><Relationship Id="rId82" Type="http://schemas.openxmlformats.org/officeDocument/2006/relationships/image" Target="../media/image1190.png"/><Relationship Id="rId152" Type="http://schemas.openxmlformats.org/officeDocument/2006/relationships/image" Target="../media/image1540.png"/><Relationship Id="rId19" Type="http://schemas.openxmlformats.org/officeDocument/2006/relationships/customXml" Target="../ink/ink513.xml"/><Relationship Id="rId14" Type="http://schemas.openxmlformats.org/officeDocument/2006/relationships/image" Target="../media/image850.png"/><Relationship Id="rId30" Type="http://schemas.openxmlformats.org/officeDocument/2006/relationships/image" Target="../media/image930.png"/><Relationship Id="rId35" Type="http://schemas.openxmlformats.org/officeDocument/2006/relationships/customXml" Target="../ink/ink521.xml"/><Relationship Id="rId56" Type="http://schemas.openxmlformats.org/officeDocument/2006/relationships/image" Target="../media/image1060.png"/><Relationship Id="rId77" Type="http://schemas.openxmlformats.org/officeDocument/2006/relationships/customXml" Target="../ink/ink542.xml"/><Relationship Id="rId100" Type="http://schemas.openxmlformats.org/officeDocument/2006/relationships/image" Target="../media/image12810.png"/><Relationship Id="rId105" Type="http://schemas.openxmlformats.org/officeDocument/2006/relationships/customXml" Target="../ink/ink556.xml"/><Relationship Id="rId126" Type="http://schemas.openxmlformats.org/officeDocument/2006/relationships/image" Target="../media/image14110.png"/><Relationship Id="rId147" Type="http://schemas.openxmlformats.org/officeDocument/2006/relationships/customXml" Target="../ink/ink577.xml"/><Relationship Id="rId8" Type="http://schemas.openxmlformats.org/officeDocument/2006/relationships/image" Target="../media/image820.png"/><Relationship Id="rId51" Type="http://schemas.openxmlformats.org/officeDocument/2006/relationships/customXml" Target="../ink/ink529.xml"/><Relationship Id="rId72" Type="http://schemas.openxmlformats.org/officeDocument/2006/relationships/image" Target="../media/image1140.png"/><Relationship Id="rId93" Type="http://schemas.openxmlformats.org/officeDocument/2006/relationships/customXml" Target="../ink/ink550.xml"/><Relationship Id="rId98" Type="http://schemas.openxmlformats.org/officeDocument/2006/relationships/image" Target="../media/image12710.png"/><Relationship Id="rId121" Type="http://schemas.openxmlformats.org/officeDocument/2006/relationships/customXml" Target="../ink/ink564.xml"/><Relationship Id="rId142" Type="http://schemas.openxmlformats.org/officeDocument/2006/relationships/image" Target="../media/image1490.png"/><Relationship Id="rId163" Type="http://schemas.openxmlformats.org/officeDocument/2006/relationships/customXml" Target="../ink/ink585.xml"/><Relationship Id="rId3" Type="http://schemas.openxmlformats.org/officeDocument/2006/relationships/customXml" Target="../ink/ink506.xml"/><Relationship Id="rId25" Type="http://schemas.openxmlformats.org/officeDocument/2006/relationships/customXml" Target="../ink/ink516.xml"/><Relationship Id="rId46" Type="http://schemas.openxmlformats.org/officeDocument/2006/relationships/image" Target="../media/image1010.png"/><Relationship Id="rId67" Type="http://schemas.openxmlformats.org/officeDocument/2006/relationships/customXml" Target="../ink/ink537.xml"/><Relationship Id="rId116" Type="http://schemas.openxmlformats.org/officeDocument/2006/relationships/image" Target="../media/image13610.png"/><Relationship Id="rId137" Type="http://schemas.openxmlformats.org/officeDocument/2006/relationships/customXml" Target="../ink/ink572.xml"/><Relationship Id="rId158" Type="http://schemas.openxmlformats.org/officeDocument/2006/relationships/image" Target="../media/image1570.png"/><Relationship Id="rId20" Type="http://schemas.openxmlformats.org/officeDocument/2006/relationships/image" Target="../media/image880.png"/><Relationship Id="rId41" Type="http://schemas.openxmlformats.org/officeDocument/2006/relationships/customXml" Target="../ink/ink524.xml"/><Relationship Id="rId62" Type="http://schemas.openxmlformats.org/officeDocument/2006/relationships/image" Target="../media/image1090.png"/><Relationship Id="rId83" Type="http://schemas.openxmlformats.org/officeDocument/2006/relationships/customXml" Target="../ink/ink545.xml"/><Relationship Id="rId88" Type="http://schemas.openxmlformats.org/officeDocument/2006/relationships/image" Target="../media/image12210.png"/><Relationship Id="rId111" Type="http://schemas.openxmlformats.org/officeDocument/2006/relationships/customXml" Target="../ink/ink559.xml"/><Relationship Id="rId132" Type="http://schemas.openxmlformats.org/officeDocument/2006/relationships/image" Target="../media/image14410.png"/><Relationship Id="rId153" Type="http://schemas.openxmlformats.org/officeDocument/2006/relationships/customXml" Target="../ink/ink580.xml"/><Relationship Id="rId15" Type="http://schemas.openxmlformats.org/officeDocument/2006/relationships/customXml" Target="../ink/ink511.xml"/><Relationship Id="rId36" Type="http://schemas.openxmlformats.org/officeDocument/2006/relationships/image" Target="../media/image960.png"/><Relationship Id="rId57" Type="http://schemas.openxmlformats.org/officeDocument/2006/relationships/customXml" Target="../ink/ink532.xml"/><Relationship Id="rId106" Type="http://schemas.openxmlformats.org/officeDocument/2006/relationships/image" Target="../media/image13110.png"/><Relationship Id="rId127" Type="http://schemas.openxmlformats.org/officeDocument/2006/relationships/customXml" Target="../ink/ink567.xml"/><Relationship Id="rId10" Type="http://schemas.openxmlformats.org/officeDocument/2006/relationships/image" Target="../media/image830.png"/><Relationship Id="rId31" Type="http://schemas.openxmlformats.org/officeDocument/2006/relationships/customXml" Target="../ink/ink519.xml"/><Relationship Id="rId52" Type="http://schemas.openxmlformats.org/officeDocument/2006/relationships/image" Target="../media/image1040.png"/><Relationship Id="rId73" Type="http://schemas.openxmlformats.org/officeDocument/2006/relationships/customXml" Target="../ink/ink540.xml"/><Relationship Id="rId78" Type="http://schemas.openxmlformats.org/officeDocument/2006/relationships/image" Target="../media/image1170.png"/><Relationship Id="rId94" Type="http://schemas.openxmlformats.org/officeDocument/2006/relationships/image" Target="../media/image12510.png"/><Relationship Id="rId99" Type="http://schemas.openxmlformats.org/officeDocument/2006/relationships/customXml" Target="../ink/ink553.xml"/><Relationship Id="rId101" Type="http://schemas.openxmlformats.org/officeDocument/2006/relationships/customXml" Target="../ink/ink554.xml"/><Relationship Id="rId122" Type="http://schemas.openxmlformats.org/officeDocument/2006/relationships/image" Target="../media/image13910.png"/><Relationship Id="rId143" Type="http://schemas.openxmlformats.org/officeDocument/2006/relationships/customXml" Target="../ink/ink575.xml"/><Relationship Id="rId148" Type="http://schemas.openxmlformats.org/officeDocument/2006/relationships/image" Target="../media/image1520.png"/><Relationship Id="rId164" Type="http://schemas.openxmlformats.org/officeDocument/2006/relationships/image" Target="../media/image1600.png"/><Relationship Id="rId9" Type="http://schemas.openxmlformats.org/officeDocument/2006/relationships/customXml" Target="../ink/ink508.xml"/><Relationship Id="rId26" Type="http://schemas.openxmlformats.org/officeDocument/2006/relationships/image" Target="../media/image910.png"/><Relationship Id="rId47" Type="http://schemas.openxmlformats.org/officeDocument/2006/relationships/customXml" Target="../ink/ink527.xml"/><Relationship Id="rId68" Type="http://schemas.openxmlformats.org/officeDocument/2006/relationships/image" Target="../media/image1120.png"/><Relationship Id="rId89" Type="http://schemas.openxmlformats.org/officeDocument/2006/relationships/customXml" Target="../ink/ink548.xml"/><Relationship Id="rId112" Type="http://schemas.openxmlformats.org/officeDocument/2006/relationships/image" Target="../media/image13410.png"/><Relationship Id="rId133" Type="http://schemas.openxmlformats.org/officeDocument/2006/relationships/customXml" Target="../ink/ink570.xml"/><Relationship Id="rId154" Type="http://schemas.openxmlformats.org/officeDocument/2006/relationships/image" Target="../media/image1550.png"/><Relationship Id="rId16" Type="http://schemas.openxmlformats.org/officeDocument/2006/relationships/image" Target="../media/image860.png"/><Relationship Id="rId37" Type="http://schemas.openxmlformats.org/officeDocument/2006/relationships/customXml" Target="../ink/ink522.xml"/><Relationship Id="rId58" Type="http://schemas.openxmlformats.org/officeDocument/2006/relationships/image" Target="../media/image1070.png"/><Relationship Id="rId79" Type="http://schemas.openxmlformats.org/officeDocument/2006/relationships/customXml" Target="../ink/ink543.xml"/><Relationship Id="rId102" Type="http://schemas.openxmlformats.org/officeDocument/2006/relationships/image" Target="../media/image12910.png"/><Relationship Id="rId123" Type="http://schemas.openxmlformats.org/officeDocument/2006/relationships/customXml" Target="../ink/ink565.xml"/><Relationship Id="rId144" Type="http://schemas.openxmlformats.org/officeDocument/2006/relationships/image" Target="../media/image1500.png"/><Relationship Id="rId90" Type="http://schemas.openxmlformats.org/officeDocument/2006/relationships/image" Target="../media/image12310.png"/><Relationship Id="rId165" Type="http://schemas.openxmlformats.org/officeDocument/2006/relationships/customXml" Target="../ink/ink586.xml"/><Relationship Id="rId27" Type="http://schemas.openxmlformats.org/officeDocument/2006/relationships/customXml" Target="../ink/ink517.xml"/><Relationship Id="rId48" Type="http://schemas.openxmlformats.org/officeDocument/2006/relationships/image" Target="../media/image1020.png"/><Relationship Id="rId69" Type="http://schemas.openxmlformats.org/officeDocument/2006/relationships/customXml" Target="../ink/ink538.xml"/><Relationship Id="rId113" Type="http://schemas.openxmlformats.org/officeDocument/2006/relationships/customXml" Target="../ink/ink560.xml"/><Relationship Id="rId134" Type="http://schemas.openxmlformats.org/officeDocument/2006/relationships/image" Target="../media/image14510.png"/><Relationship Id="rId80" Type="http://schemas.openxmlformats.org/officeDocument/2006/relationships/image" Target="../media/image1180.png"/><Relationship Id="rId155" Type="http://schemas.openxmlformats.org/officeDocument/2006/relationships/customXml" Target="../ink/ink58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7.xml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1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3.xml"/><Relationship Id="rId18" Type="http://schemas.openxmlformats.org/officeDocument/2006/relationships/image" Target="../media/image1680.png"/><Relationship Id="rId26" Type="http://schemas.openxmlformats.org/officeDocument/2006/relationships/image" Target="../media/image1720.png"/><Relationship Id="rId21" Type="http://schemas.openxmlformats.org/officeDocument/2006/relationships/customXml" Target="../ink/ink597.xml"/><Relationship Id="rId34" Type="http://schemas.openxmlformats.org/officeDocument/2006/relationships/image" Target="../media/image1760.png"/><Relationship Id="rId7" Type="http://schemas.openxmlformats.org/officeDocument/2006/relationships/customXml" Target="../ink/ink590.xml"/><Relationship Id="rId12" Type="http://schemas.openxmlformats.org/officeDocument/2006/relationships/image" Target="../media/image1650.png"/><Relationship Id="rId17" Type="http://schemas.openxmlformats.org/officeDocument/2006/relationships/customXml" Target="../ink/ink595.xml"/><Relationship Id="rId25" Type="http://schemas.openxmlformats.org/officeDocument/2006/relationships/customXml" Target="../ink/ink599.xml"/><Relationship Id="rId33" Type="http://schemas.openxmlformats.org/officeDocument/2006/relationships/customXml" Target="../ink/ink603.xml"/><Relationship Id="rId38" Type="http://schemas.openxmlformats.org/officeDocument/2006/relationships/image" Target="../media/image1781.png"/><Relationship Id="rId2" Type="http://schemas.openxmlformats.org/officeDocument/2006/relationships/image" Target="../media/image493.png"/><Relationship Id="rId16" Type="http://schemas.openxmlformats.org/officeDocument/2006/relationships/image" Target="../media/image1670.png"/><Relationship Id="rId20" Type="http://schemas.openxmlformats.org/officeDocument/2006/relationships/image" Target="../media/image1690.png"/><Relationship Id="rId29" Type="http://schemas.openxmlformats.org/officeDocument/2006/relationships/customXml" Target="../ink/ink6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11" Type="http://schemas.openxmlformats.org/officeDocument/2006/relationships/customXml" Target="../ink/ink592.xml"/><Relationship Id="rId24" Type="http://schemas.openxmlformats.org/officeDocument/2006/relationships/image" Target="../media/image1710.png"/><Relationship Id="rId32" Type="http://schemas.openxmlformats.org/officeDocument/2006/relationships/image" Target="../media/image1750.png"/><Relationship Id="rId37" Type="http://schemas.openxmlformats.org/officeDocument/2006/relationships/customXml" Target="../ink/ink605.xml"/><Relationship Id="rId5" Type="http://schemas.openxmlformats.org/officeDocument/2006/relationships/customXml" Target="../ink/ink589.xml"/><Relationship Id="rId15" Type="http://schemas.openxmlformats.org/officeDocument/2006/relationships/customXml" Target="../ink/ink594.xml"/><Relationship Id="rId23" Type="http://schemas.openxmlformats.org/officeDocument/2006/relationships/customXml" Target="../ink/ink598.xml"/><Relationship Id="rId28" Type="http://schemas.openxmlformats.org/officeDocument/2006/relationships/image" Target="../media/image1730.png"/><Relationship Id="rId36" Type="http://schemas.openxmlformats.org/officeDocument/2006/relationships/image" Target="../media/image1771.png"/><Relationship Id="rId10" Type="http://schemas.openxmlformats.org/officeDocument/2006/relationships/image" Target="../media/image1640.png"/><Relationship Id="rId19" Type="http://schemas.openxmlformats.org/officeDocument/2006/relationships/customXml" Target="../ink/ink596.xml"/><Relationship Id="rId31" Type="http://schemas.openxmlformats.org/officeDocument/2006/relationships/customXml" Target="../ink/ink602.xml"/><Relationship Id="rId4" Type="http://schemas.openxmlformats.org/officeDocument/2006/relationships/image" Target="../media/image1610.png"/><Relationship Id="rId9" Type="http://schemas.openxmlformats.org/officeDocument/2006/relationships/customXml" Target="../ink/ink591.xml"/><Relationship Id="rId14" Type="http://schemas.openxmlformats.org/officeDocument/2006/relationships/image" Target="../media/image1660.png"/><Relationship Id="rId22" Type="http://schemas.openxmlformats.org/officeDocument/2006/relationships/image" Target="../media/image1700.png"/><Relationship Id="rId27" Type="http://schemas.openxmlformats.org/officeDocument/2006/relationships/customXml" Target="../ink/ink600.xml"/><Relationship Id="rId30" Type="http://schemas.openxmlformats.org/officeDocument/2006/relationships/image" Target="../media/image1740.png"/><Relationship Id="rId35" Type="http://schemas.openxmlformats.org/officeDocument/2006/relationships/customXml" Target="../ink/ink604.xml"/><Relationship Id="rId8" Type="http://schemas.openxmlformats.org/officeDocument/2006/relationships/image" Target="../media/image1630.png"/><Relationship Id="rId3" Type="http://schemas.openxmlformats.org/officeDocument/2006/relationships/customXml" Target="../ink/ink58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8.xml"/><Relationship Id="rId21" Type="http://schemas.openxmlformats.org/officeDocument/2006/relationships/image" Target="../media/image1860.png"/><Relationship Id="rId42" Type="http://schemas.openxmlformats.org/officeDocument/2006/relationships/customXml" Target="../ink/ink626.xml"/><Relationship Id="rId47" Type="http://schemas.openxmlformats.org/officeDocument/2006/relationships/image" Target="../media/image1990.png"/><Relationship Id="rId63" Type="http://schemas.openxmlformats.org/officeDocument/2006/relationships/image" Target="../media/image2070.png"/><Relationship Id="rId7" Type="http://schemas.openxmlformats.org/officeDocument/2006/relationships/image" Target="../media/image1790.png"/><Relationship Id="rId71" Type="http://schemas.openxmlformats.org/officeDocument/2006/relationships/image" Target="../media/image2090.png"/><Relationship Id="rId2" Type="http://schemas.openxmlformats.org/officeDocument/2006/relationships/customXml" Target="../ink/ink606.xml"/><Relationship Id="rId16" Type="http://schemas.openxmlformats.org/officeDocument/2006/relationships/customXml" Target="../ink/ink613.xml"/><Relationship Id="rId29" Type="http://schemas.openxmlformats.org/officeDocument/2006/relationships/image" Target="../media/image1900.png"/><Relationship Id="rId11" Type="http://schemas.openxmlformats.org/officeDocument/2006/relationships/image" Target="../media/image1810.png"/><Relationship Id="rId24" Type="http://schemas.openxmlformats.org/officeDocument/2006/relationships/customXml" Target="../ink/ink617.xml"/><Relationship Id="rId32" Type="http://schemas.openxmlformats.org/officeDocument/2006/relationships/customXml" Target="../ink/ink621.xml"/><Relationship Id="rId37" Type="http://schemas.openxmlformats.org/officeDocument/2006/relationships/image" Target="../media/image1940.png"/><Relationship Id="rId40" Type="http://schemas.openxmlformats.org/officeDocument/2006/relationships/customXml" Target="../ink/ink625.xml"/><Relationship Id="rId45" Type="http://schemas.openxmlformats.org/officeDocument/2006/relationships/image" Target="../media/image1980.png"/><Relationship Id="rId53" Type="http://schemas.openxmlformats.org/officeDocument/2006/relationships/image" Target="../media/image2020.png"/><Relationship Id="rId58" Type="http://schemas.openxmlformats.org/officeDocument/2006/relationships/customXml" Target="../ink/ink634.xml"/><Relationship Id="rId66" Type="http://schemas.openxmlformats.org/officeDocument/2006/relationships/customXml" Target="../ink/ink638.xml"/><Relationship Id="rId5" Type="http://schemas.openxmlformats.org/officeDocument/2006/relationships/image" Target="../media/image1780.png"/><Relationship Id="rId61" Type="http://schemas.openxmlformats.org/officeDocument/2006/relationships/image" Target="../media/image2060.png"/><Relationship Id="rId19" Type="http://schemas.openxmlformats.org/officeDocument/2006/relationships/image" Target="../media/image1850.png"/><Relationship Id="rId14" Type="http://schemas.openxmlformats.org/officeDocument/2006/relationships/customXml" Target="../ink/ink612.xml"/><Relationship Id="rId22" Type="http://schemas.openxmlformats.org/officeDocument/2006/relationships/customXml" Target="../ink/ink616.xml"/><Relationship Id="rId27" Type="http://schemas.openxmlformats.org/officeDocument/2006/relationships/image" Target="../media/image1890.png"/><Relationship Id="rId30" Type="http://schemas.openxmlformats.org/officeDocument/2006/relationships/customXml" Target="../ink/ink620.xml"/><Relationship Id="rId35" Type="http://schemas.openxmlformats.org/officeDocument/2006/relationships/image" Target="../media/image1930.png"/><Relationship Id="rId43" Type="http://schemas.openxmlformats.org/officeDocument/2006/relationships/image" Target="../media/image1970.png"/><Relationship Id="rId48" Type="http://schemas.openxmlformats.org/officeDocument/2006/relationships/customXml" Target="../ink/ink629.xml"/><Relationship Id="rId56" Type="http://schemas.openxmlformats.org/officeDocument/2006/relationships/customXml" Target="../ink/ink633.xml"/><Relationship Id="rId64" Type="http://schemas.openxmlformats.org/officeDocument/2006/relationships/customXml" Target="../ink/ink637.xml"/><Relationship Id="rId69" Type="http://schemas.openxmlformats.org/officeDocument/2006/relationships/image" Target="../media/image2100.png"/><Relationship Id="rId8" Type="http://schemas.openxmlformats.org/officeDocument/2006/relationships/customXml" Target="../ink/ink609.xml"/><Relationship Id="rId51" Type="http://schemas.openxmlformats.org/officeDocument/2006/relationships/image" Target="../media/image2010.png"/><Relationship Id="rId3" Type="http://schemas.openxmlformats.org/officeDocument/2006/relationships/image" Target="../media/image1770.png"/><Relationship Id="rId12" Type="http://schemas.openxmlformats.org/officeDocument/2006/relationships/customXml" Target="../ink/ink611.xml"/><Relationship Id="rId17" Type="http://schemas.openxmlformats.org/officeDocument/2006/relationships/image" Target="../media/image1840.png"/><Relationship Id="rId25" Type="http://schemas.openxmlformats.org/officeDocument/2006/relationships/image" Target="../media/image1880.png"/><Relationship Id="rId33" Type="http://schemas.openxmlformats.org/officeDocument/2006/relationships/image" Target="../media/image1920.png"/><Relationship Id="rId38" Type="http://schemas.openxmlformats.org/officeDocument/2006/relationships/customXml" Target="../ink/ink624.xml"/><Relationship Id="rId46" Type="http://schemas.openxmlformats.org/officeDocument/2006/relationships/customXml" Target="../ink/ink628.xml"/><Relationship Id="rId59" Type="http://schemas.openxmlformats.org/officeDocument/2006/relationships/image" Target="../media/image2050.png"/><Relationship Id="rId20" Type="http://schemas.openxmlformats.org/officeDocument/2006/relationships/customXml" Target="../ink/ink615.xml"/><Relationship Id="rId41" Type="http://schemas.openxmlformats.org/officeDocument/2006/relationships/image" Target="../media/image1960.png"/><Relationship Id="rId54" Type="http://schemas.openxmlformats.org/officeDocument/2006/relationships/customXml" Target="../ink/ink632.xml"/><Relationship Id="rId62" Type="http://schemas.openxmlformats.org/officeDocument/2006/relationships/customXml" Target="../ink/ink636.xml"/><Relationship Id="rId70" Type="http://schemas.openxmlformats.org/officeDocument/2006/relationships/customXml" Target="../ink/ink6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8.xml"/><Relationship Id="rId15" Type="http://schemas.openxmlformats.org/officeDocument/2006/relationships/image" Target="../media/image1830.png"/><Relationship Id="rId23" Type="http://schemas.openxmlformats.org/officeDocument/2006/relationships/image" Target="../media/image1870.png"/><Relationship Id="rId28" Type="http://schemas.openxmlformats.org/officeDocument/2006/relationships/customXml" Target="../ink/ink619.xml"/><Relationship Id="rId36" Type="http://schemas.openxmlformats.org/officeDocument/2006/relationships/customXml" Target="../ink/ink623.xml"/><Relationship Id="rId49" Type="http://schemas.openxmlformats.org/officeDocument/2006/relationships/image" Target="../media/image2000.png"/><Relationship Id="rId57" Type="http://schemas.openxmlformats.org/officeDocument/2006/relationships/image" Target="../media/image2040.png"/><Relationship Id="rId10" Type="http://schemas.openxmlformats.org/officeDocument/2006/relationships/customXml" Target="../ink/ink610.xml"/><Relationship Id="rId31" Type="http://schemas.openxmlformats.org/officeDocument/2006/relationships/image" Target="../media/image1910.png"/><Relationship Id="rId44" Type="http://schemas.openxmlformats.org/officeDocument/2006/relationships/customXml" Target="../ink/ink627.xml"/><Relationship Id="rId52" Type="http://schemas.openxmlformats.org/officeDocument/2006/relationships/customXml" Target="../ink/ink631.xml"/><Relationship Id="rId60" Type="http://schemas.openxmlformats.org/officeDocument/2006/relationships/customXml" Target="../ink/ink635.xml"/><Relationship Id="rId65" Type="http://schemas.openxmlformats.org/officeDocument/2006/relationships/image" Target="../media/image2080.png"/><Relationship Id="rId4" Type="http://schemas.openxmlformats.org/officeDocument/2006/relationships/customXml" Target="../ink/ink607.xml"/><Relationship Id="rId9" Type="http://schemas.openxmlformats.org/officeDocument/2006/relationships/image" Target="../media/image1800.png"/><Relationship Id="rId13" Type="http://schemas.openxmlformats.org/officeDocument/2006/relationships/image" Target="../media/image1820.png"/><Relationship Id="rId18" Type="http://schemas.openxmlformats.org/officeDocument/2006/relationships/customXml" Target="../ink/ink614.xml"/><Relationship Id="rId39" Type="http://schemas.openxmlformats.org/officeDocument/2006/relationships/image" Target="../media/image1950.png"/><Relationship Id="rId34" Type="http://schemas.openxmlformats.org/officeDocument/2006/relationships/customXml" Target="../ink/ink622.xml"/><Relationship Id="rId50" Type="http://schemas.openxmlformats.org/officeDocument/2006/relationships/customXml" Target="../ink/ink630.xml"/><Relationship Id="rId55" Type="http://schemas.openxmlformats.org/officeDocument/2006/relationships/image" Target="../media/image2030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80.png"/><Relationship Id="rId21" Type="http://schemas.openxmlformats.org/officeDocument/2006/relationships/image" Target="../media/image2200.png"/><Relationship Id="rId42" Type="http://schemas.openxmlformats.org/officeDocument/2006/relationships/customXml" Target="../ink/ink660.xml"/><Relationship Id="rId63" Type="http://schemas.openxmlformats.org/officeDocument/2006/relationships/image" Target="../media/image2410.png"/><Relationship Id="rId84" Type="http://schemas.openxmlformats.org/officeDocument/2006/relationships/customXml" Target="../ink/ink681.xml"/><Relationship Id="rId138" Type="http://schemas.openxmlformats.org/officeDocument/2006/relationships/customXml" Target="../ink/ink708.xml"/><Relationship Id="rId159" Type="http://schemas.openxmlformats.org/officeDocument/2006/relationships/image" Target="../media/image2890.png"/><Relationship Id="rId170" Type="http://schemas.openxmlformats.org/officeDocument/2006/relationships/customXml" Target="../ink/ink724.xml"/><Relationship Id="rId107" Type="http://schemas.openxmlformats.org/officeDocument/2006/relationships/image" Target="../media/image2630.png"/><Relationship Id="rId11" Type="http://schemas.openxmlformats.org/officeDocument/2006/relationships/image" Target="../media/image2150.png"/><Relationship Id="rId32" Type="http://schemas.openxmlformats.org/officeDocument/2006/relationships/customXml" Target="../ink/ink655.xml"/><Relationship Id="rId53" Type="http://schemas.openxmlformats.org/officeDocument/2006/relationships/image" Target="../media/image2360.png"/><Relationship Id="rId74" Type="http://schemas.openxmlformats.org/officeDocument/2006/relationships/customXml" Target="../ink/ink676.xml"/><Relationship Id="rId128" Type="http://schemas.openxmlformats.org/officeDocument/2006/relationships/customXml" Target="../ink/ink703.xml"/><Relationship Id="rId149" Type="http://schemas.openxmlformats.org/officeDocument/2006/relationships/image" Target="../media/image2840.png"/><Relationship Id="rId5" Type="http://schemas.openxmlformats.org/officeDocument/2006/relationships/image" Target="../media/image2120.png"/><Relationship Id="rId95" Type="http://schemas.openxmlformats.org/officeDocument/2006/relationships/image" Target="../media/image2570.png"/><Relationship Id="rId160" Type="http://schemas.openxmlformats.org/officeDocument/2006/relationships/customXml" Target="../ink/ink719.xml"/><Relationship Id="rId22" Type="http://schemas.openxmlformats.org/officeDocument/2006/relationships/customXml" Target="../ink/ink650.xml"/><Relationship Id="rId43" Type="http://schemas.openxmlformats.org/officeDocument/2006/relationships/image" Target="../media/image2310.png"/><Relationship Id="rId64" Type="http://schemas.openxmlformats.org/officeDocument/2006/relationships/customXml" Target="../ink/ink671.xml"/><Relationship Id="rId118" Type="http://schemas.openxmlformats.org/officeDocument/2006/relationships/customXml" Target="../ink/ink698.xml"/><Relationship Id="rId139" Type="http://schemas.openxmlformats.org/officeDocument/2006/relationships/image" Target="../media/image2790.png"/><Relationship Id="rId85" Type="http://schemas.openxmlformats.org/officeDocument/2006/relationships/image" Target="../media/image2520.png"/><Relationship Id="rId150" Type="http://schemas.openxmlformats.org/officeDocument/2006/relationships/customXml" Target="../ink/ink714.xml"/><Relationship Id="rId171" Type="http://schemas.openxmlformats.org/officeDocument/2006/relationships/image" Target="../media/image2950.png"/><Relationship Id="rId12" Type="http://schemas.openxmlformats.org/officeDocument/2006/relationships/customXml" Target="../ink/ink645.xml"/><Relationship Id="rId33" Type="http://schemas.openxmlformats.org/officeDocument/2006/relationships/image" Target="../media/image2260.png"/><Relationship Id="rId108" Type="http://schemas.openxmlformats.org/officeDocument/2006/relationships/customXml" Target="../ink/ink693.xml"/><Relationship Id="rId129" Type="http://schemas.openxmlformats.org/officeDocument/2006/relationships/image" Target="../media/image2740.png"/><Relationship Id="rId54" Type="http://schemas.openxmlformats.org/officeDocument/2006/relationships/customXml" Target="../ink/ink666.xml"/><Relationship Id="rId75" Type="http://schemas.openxmlformats.org/officeDocument/2006/relationships/image" Target="../media/image2470.png"/><Relationship Id="rId96" Type="http://schemas.openxmlformats.org/officeDocument/2006/relationships/customXml" Target="../ink/ink687.xml"/><Relationship Id="rId140" Type="http://schemas.openxmlformats.org/officeDocument/2006/relationships/customXml" Target="../ink/ink709.xml"/><Relationship Id="rId161" Type="http://schemas.openxmlformats.org/officeDocument/2006/relationships/image" Target="../media/image2900.png"/><Relationship Id="rId6" Type="http://schemas.openxmlformats.org/officeDocument/2006/relationships/customXml" Target="../ink/ink642.xml"/><Relationship Id="rId23" Type="http://schemas.openxmlformats.org/officeDocument/2006/relationships/image" Target="../media/image2210.png"/><Relationship Id="rId28" Type="http://schemas.openxmlformats.org/officeDocument/2006/relationships/customXml" Target="../ink/ink653.xml"/><Relationship Id="rId49" Type="http://schemas.openxmlformats.org/officeDocument/2006/relationships/image" Target="../media/image2340.png"/><Relationship Id="rId114" Type="http://schemas.openxmlformats.org/officeDocument/2006/relationships/customXml" Target="../ink/ink696.xml"/><Relationship Id="rId119" Type="http://schemas.openxmlformats.org/officeDocument/2006/relationships/image" Target="../media/image2690.png"/><Relationship Id="rId44" Type="http://schemas.openxmlformats.org/officeDocument/2006/relationships/customXml" Target="../ink/ink661.xml"/><Relationship Id="rId60" Type="http://schemas.openxmlformats.org/officeDocument/2006/relationships/customXml" Target="../ink/ink669.xml"/><Relationship Id="rId65" Type="http://schemas.openxmlformats.org/officeDocument/2006/relationships/image" Target="../media/image2420.png"/><Relationship Id="rId81" Type="http://schemas.openxmlformats.org/officeDocument/2006/relationships/image" Target="../media/image2500.png"/><Relationship Id="rId86" Type="http://schemas.openxmlformats.org/officeDocument/2006/relationships/customXml" Target="../ink/ink682.xml"/><Relationship Id="rId130" Type="http://schemas.openxmlformats.org/officeDocument/2006/relationships/customXml" Target="../ink/ink704.xml"/><Relationship Id="rId135" Type="http://schemas.openxmlformats.org/officeDocument/2006/relationships/image" Target="../media/image2770.png"/><Relationship Id="rId151" Type="http://schemas.openxmlformats.org/officeDocument/2006/relationships/image" Target="../media/image2850.png"/><Relationship Id="rId156" Type="http://schemas.openxmlformats.org/officeDocument/2006/relationships/customXml" Target="../ink/ink717.xml"/><Relationship Id="rId177" Type="http://schemas.openxmlformats.org/officeDocument/2006/relationships/image" Target="../media/image2981.png"/><Relationship Id="rId172" Type="http://schemas.openxmlformats.org/officeDocument/2006/relationships/customXml" Target="../ink/ink725.xml"/><Relationship Id="rId13" Type="http://schemas.openxmlformats.org/officeDocument/2006/relationships/image" Target="../media/image2160.png"/><Relationship Id="rId18" Type="http://schemas.openxmlformats.org/officeDocument/2006/relationships/customXml" Target="../ink/ink648.xml"/><Relationship Id="rId39" Type="http://schemas.openxmlformats.org/officeDocument/2006/relationships/image" Target="../media/image2290.png"/><Relationship Id="rId109" Type="http://schemas.openxmlformats.org/officeDocument/2006/relationships/image" Target="../media/image2640.png"/><Relationship Id="rId34" Type="http://schemas.openxmlformats.org/officeDocument/2006/relationships/customXml" Target="../ink/ink656.xml"/><Relationship Id="rId50" Type="http://schemas.openxmlformats.org/officeDocument/2006/relationships/customXml" Target="../ink/ink664.xml"/><Relationship Id="rId55" Type="http://schemas.openxmlformats.org/officeDocument/2006/relationships/image" Target="../media/image2370.png"/><Relationship Id="rId76" Type="http://schemas.openxmlformats.org/officeDocument/2006/relationships/customXml" Target="../ink/ink677.xml"/><Relationship Id="rId97" Type="http://schemas.openxmlformats.org/officeDocument/2006/relationships/image" Target="../media/image2580.png"/><Relationship Id="rId104" Type="http://schemas.openxmlformats.org/officeDocument/2006/relationships/customXml" Target="../ink/ink691.xml"/><Relationship Id="rId120" Type="http://schemas.openxmlformats.org/officeDocument/2006/relationships/customXml" Target="../ink/ink699.xml"/><Relationship Id="rId125" Type="http://schemas.openxmlformats.org/officeDocument/2006/relationships/image" Target="../media/image2720.png"/><Relationship Id="rId141" Type="http://schemas.openxmlformats.org/officeDocument/2006/relationships/image" Target="../media/image2800.png"/><Relationship Id="rId146" Type="http://schemas.openxmlformats.org/officeDocument/2006/relationships/customXml" Target="../ink/ink712.xml"/><Relationship Id="rId167" Type="http://schemas.openxmlformats.org/officeDocument/2006/relationships/image" Target="../media/image2930.png"/><Relationship Id="rId7" Type="http://schemas.openxmlformats.org/officeDocument/2006/relationships/image" Target="../media/image2130.png"/><Relationship Id="rId71" Type="http://schemas.openxmlformats.org/officeDocument/2006/relationships/image" Target="../media/image2450.png"/><Relationship Id="rId92" Type="http://schemas.openxmlformats.org/officeDocument/2006/relationships/customXml" Target="../ink/ink685.xml"/><Relationship Id="rId162" Type="http://schemas.openxmlformats.org/officeDocument/2006/relationships/customXml" Target="../ink/ink720.xml"/><Relationship Id="rId2" Type="http://schemas.openxmlformats.org/officeDocument/2006/relationships/customXml" Target="../ink/ink640.xml"/><Relationship Id="rId29" Type="http://schemas.openxmlformats.org/officeDocument/2006/relationships/image" Target="../media/image2240.png"/><Relationship Id="rId24" Type="http://schemas.openxmlformats.org/officeDocument/2006/relationships/customXml" Target="../ink/ink651.xml"/><Relationship Id="rId40" Type="http://schemas.openxmlformats.org/officeDocument/2006/relationships/customXml" Target="../ink/ink659.xml"/><Relationship Id="rId45" Type="http://schemas.openxmlformats.org/officeDocument/2006/relationships/image" Target="../media/image2320.png"/><Relationship Id="rId66" Type="http://schemas.openxmlformats.org/officeDocument/2006/relationships/customXml" Target="../ink/ink672.xml"/><Relationship Id="rId87" Type="http://schemas.openxmlformats.org/officeDocument/2006/relationships/image" Target="../media/image2530.png"/><Relationship Id="rId110" Type="http://schemas.openxmlformats.org/officeDocument/2006/relationships/customXml" Target="../ink/ink694.xml"/><Relationship Id="rId115" Type="http://schemas.openxmlformats.org/officeDocument/2006/relationships/image" Target="../media/image2670.png"/><Relationship Id="rId131" Type="http://schemas.openxmlformats.org/officeDocument/2006/relationships/image" Target="../media/image2750.png"/><Relationship Id="rId136" Type="http://schemas.openxmlformats.org/officeDocument/2006/relationships/customXml" Target="../ink/ink707.xml"/><Relationship Id="rId157" Type="http://schemas.openxmlformats.org/officeDocument/2006/relationships/image" Target="../media/image2880.png"/><Relationship Id="rId178" Type="http://schemas.openxmlformats.org/officeDocument/2006/relationships/customXml" Target="../ink/ink728.xml"/><Relationship Id="rId61" Type="http://schemas.openxmlformats.org/officeDocument/2006/relationships/image" Target="../media/image2400.png"/><Relationship Id="rId82" Type="http://schemas.openxmlformats.org/officeDocument/2006/relationships/customXml" Target="../ink/ink680.xml"/><Relationship Id="rId152" Type="http://schemas.openxmlformats.org/officeDocument/2006/relationships/customXml" Target="../ink/ink715.xml"/><Relationship Id="rId173" Type="http://schemas.openxmlformats.org/officeDocument/2006/relationships/image" Target="../media/image2960.png"/><Relationship Id="rId19" Type="http://schemas.openxmlformats.org/officeDocument/2006/relationships/image" Target="../media/image2190.png"/><Relationship Id="rId14" Type="http://schemas.openxmlformats.org/officeDocument/2006/relationships/customXml" Target="../ink/ink646.xml"/><Relationship Id="rId30" Type="http://schemas.openxmlformats.org/officeDocument/2006/relationships/customXml" Target="../ink/ink654.xml"/><Relationship Id="rId35" Type="http://schemas.openxmlformats.org/officeDocument/2006/relationships/image" Target="../media/image2270.png"/><Relationship Id="rId56" Type="http://schemas.openxmlformats.org/officeDocument/2006/relationships/customXml" Target="../ink/ink667.xml"/><Relationship Id="rId77" Type="http://schemas.openxmlformats.org/officeDocument/2006/relationships/image" Target="../media/image2480.png"/><Relationship Id="rId100" Type="http://schemas.openxmlformats.org/officeDocument/2006/relationships/customXml" Target="../ink/ink689.xml"/><Relationship Id="rId105" Type="http://schemas.openxmlformats.org/officeDocument/2006/relationships/image" Target="../media/image2620.png"/><Relationship Id="rId126" Type="http://schemas.openxmlformats.org/officeDocument/2006/relationships/customXml" Target="../ink/ink702.xml"/><Relationship Id="rId147" Type="http://schemas.openxmlformats.org/officeDocument/2006/relationships/image" Target="../media/image2830.png"/><Relationship Id="rId168" Type="http://schemas.openxmlformats.org/officeDocument/2006/relationships/customXml" Target="../ink/ink723.xml"/><Relationship Id="rId8" Type="http://schemas.openxmlformats.org/officeDocument/2006/relationships/customXml" Target="../ink/ink643.xml"/><Relationship Id="rId51" Type="http://schemas.openxmlformats.org/officeDocument/2006/relationships/image" Target="../media/image2350.png"/><Relationship Id="rId72" Type="http://schemas.openxmlformats.org/officeDocument/2006/relationships/customXml" Target="../ink/ink675.xml"/><Relationship Id="rId93" Type="http://schemas.openxmlformats.org/officeDocument/2006/relationships/image" Target="../media/image2560.png"/><Relationship Id="rId98" Type="http://schemas.openxmlformats.org/officeDocument/2006/relationships/customXml" Target="../ink/ink688.xml"/><Relationship Id="rId121" Type="http://schemas.openxmlformats.org/officeDocument/2006/relationships/image" Target="../media/image2700.png"/><Relationship Id="rId142" Type="http://schemas.openxmlformats.org/officeDocument/2006/relationships/customXml" Target="../ink/ink710.xml"/><Relationship Id="rId163" Type="http://schemas.openxmlformats.org/officeDocument/2006/relationships/image" Target="../media/image2910.png"/><Relationship Id="rId3" Type="http://schemas.openxmlformats.org/officeDocument/2006/relationships/image" Target="../media/image2110.png"/><Relationship Id="rId25" Type="http://schemas.openxmlformats.org/officeDocument/2006/relationships/image" Target="../media/image2220.png"/><Relationship Id="rId46" Type="http://schemas.openxmlformats.org/officeDocument/2006/relationships/customXml" Target="../ink/ink662.xml"/><Relationship Id="rId67" Type="http://schemas.openxmlformats.org/officeDocument/2006/relationships/image" Target="../media/image2430.png"/><Relationship Id="rId116" Type="http://schemas.openxmlformats.org/officeDocument/2006/relationships/customXml" Target="../ink/ink697.xml"/><Relationship Id="rId137" Type="http://schemas.openxmlformats.org/officeDocument/2006/relationships/image" Target="../media/image2780.png"/><Relationship Id="rId158" Type="http://schemas.openxmlformats.org/officeDocument/2006/relationships/customXml" Target="../ink/ink718.xml"/><Relationship Id="rId20" Type="http://schemas.openxmlformats.org/officeDocument/2006/relationships/customXml" Target="../ink/ink649.xml"/><Relationship Id="rId41" Type="http://schemas.openxmlformats.org/officeDocument/2006/relationships/image" Target="../media/image2300.png"/><Relationship Id="rId62" Type="http://schemas.openxmlformats.org/officeDocument/2006/relationships/customXml" Target="../ink/ink670.xml"/><Relationship Id="rId83" Type="http://schemas.openxmlformats.org/officeDocument/2006/relationships/image" Target="../media/image2510.png"/><Relationship Id="rId88" Type="http://schemas.openxmlformats.org/officeDocument/2006/relationships/customXml" Target="../ink/ink683.xml"/><Relationship Id="rId111" Type="http://schemas.openxmlformats.org/officeDocument/2006/relationships/image" Target="../media/image2650.png"/><Relationship Id="rId132" Type="http://schemas.openxmlformats.org/officeDocument/2006/relationships/customXml" Target="../ink/ink705.xml"/><Relationship Id="rId153" Type="http://schemas.openxmlformats.org/officeDocument/2006/relationships/image" Target="../media/image2860.png"/><Relationship Id="rId174" Type="http://schemas.openxmlformats.org/officeDocument/2006/relationships/customXml" Target="../ink/ink726.xml"/><Relationship Id="rId179" Type="http://schemas.openxmlformats.org/officeDocument/2006/relationships/image" Target="../media/image2991.png"/><Relationship Id="rId15" Type="http://schemas.openxmlformats.org/officeDocument/2006/relationships/image" Target="../media/image2170.png"/><Relationship Id="rId36" Type="http://schemas.openxmlformats.org/officeDocument/2006/relationships/customXml" Target="../ink/ink657.xml"/><Relationship Id="rId57" Type="http://schemas.openxmlformats.org/officeDocument/2006/relationships/image" Target="../media/image2380.png"/><Relationship Id="rId106" Type="http://schemas.openxmlformats.org/officeDocument/2006/relationships/customXml" Target="../ink/ink692.xml"/><Relationship Id="rId127" Type="http://schemas.openxmlformats.org/officeDocument/2006/relationships/image" Target="../media/image2730.png"/><Relationship Id="rId10" Type="http://schemas.openxmlformats.org/officeDocument/2006/relationships/customXml" Target="../ink/ink644.xml"/><Relationship Id="rId31" Type="http://schemas.openxmlformats.org/officeDocument/2006/relationships/image" Target="../media/image2250.png"/><Relationship Id="rId52" Type="http://schemas.openxmlformats.org/officeDocument/2006/relationships/customXml" Target="../ink/ink665.xml"/><Relationship Id="rId73" Type="http://schemas.openxmlformats.org/officeDocument/2006/relationships/image" Target="../media/image2460.png"/><Relationship Id="rId78" Type="http://schemas.openxmlformats.org/officeDocument/2006/relationships/customXml" Target="../ink/ink678.xml"/><Relationship Id="rId94" Type="http://schemas.openxmlformats.org/officeDocument/2006/relationships/customXml" Target="../ink/ink686.xml"/><Relationship Id="rId99" Type="http://schemas.openxmlformats.org/officeDocument/2006/relationships/image" Target="../media/image2590.png"/><Relationship Id="rId101" Type="http://schemas.openxmlformats.org/officeDocument/2006/relationships/image" Target="../media/image2600.png"/><Relationship Id="rId122" Type="http://schemas.openxmlformats.org/officeDocument/2006/relationships/customXml" Target="../ink/ink700.xml"/><Relationship Id="rId143" Type="http://schemas.openxmlformats.org/officeDocument/2006/relationships/image" Target="../media/image2810.png"/><Relationship Id="rId148" Type="http://schemas.openxmlformats.org/officeDocument/2006/relationships/customXml" Target="../ink/ink713.xml"/><Relationship Id="rId164" Type="http://schemas.openxmlformats.org/officeDocument/2006/relationships/customXml" Target="../ink/ink721.xml"/><Relationship Id="rId169" Type="http://schemas.openxmlformats.org/officeDocument/2006/relationships/image" Target="../media/image2940.png"/><Relationship Id="rId4" Type="http://schemas.openxmlformats.org/officeDocument/2006/relationships/customXml" Target="../ink/ink641.xml"/><Relationship Id="rId9" Type="http://schemas.openxmlformats.org/officeDocument/2006/relationships/image" Target="../media/image2140.png"/><Relationship Id="rId26" Type="http://schemas.openxmlformats.org/officeDocument/2006/relationships/customXml" Target="../ink/ink652.xml"/><Relationship Id="rId47" Type="http://schemas.openxmlformats.org/officeDocument/2006/relationships/image" Target="../media/image2330.png"/><Relationship Id="rId68" Type="http://schemas.openxmlformats.org/officeDocument/2006/relationships/customXml" Target="../ink/ink673.xml"/><Relationship Id="rId89" Type="http://schemas.openxmlformats.org/officeDocument/2006/relationships/image" Target="../media/image2540.png"/><Relationship Id="rId112" Type="http://schemas.openxmlformats.org/officeDocument/2006/relationships/customXml" Target="../ink/ink695.xml"/><Relationship Id="rId133" Type="http://schemas.openxmlformats.org/officeDocument/2006/relationships/image" Target="../media/image2760.png"/><Relationship Id="rId154" Type="http://schemas.openxmlformats.org/officeDocument/2006/relationships/customXml" Target="../ink/ink716.xml"/><Relationship Id="rId175" Type="http://schemas.openxmlformats.org/officeDocument/2006/relationships/image" Target="../media/image2971.png"/><Relationship Id="rId16" Type="http://schemas.openxmlformats.org/officeDocument/2006/relationships/customXml" Target="../ink/ink647.xml"/><Relationship Id="rId37" Type="http://schemas.openxmlformats.org/officeDocument/2006/relationships/image" Target="../media/image2280.png"/><Relationship Id="rId58" Type="http://schemas.openxmlformats.org/officeDocument/2006/relationships/customXml" Target="../ink/ink668.xml"/><Relationship Id="rId79" Type="http://schemas.openxmlformats.org/officeDocument/2006/relationships/image" Target="../media/image2490.png"/><Relationship Id="rId102" Type="http://schemas.openxmlformats.org/officeDocument/2006/relationships/customXml" Target="../ink/ink690.xml"/><Relationship Id="rId123" Type="http://schemas.openxmlformats.org/officeDocument/2006/relationships/image" Target="../media/image2710.png"/><Relationship Id="rId144" Type="http://schemas.openxmlformats.org/officeDocument/2006/relationships/customXml" Target="../ink/ink711.xml"/><Relationship Id="rId90" Type="http://schemas.openxmlformats.org/officeDocument/2006/relationships/customXml" Target="../ink/ink684.xml"/><Relationship Id="rId165" Type="http://schemas.openxmlformats.org/officeDocument/2006/relationships/image" Target="../media/image2920.png"/><Relationship Id="rId27" Type="http://schemas.openxmlformats.org/officeDocument/2006/relationships/image" Target="../media/image2230.png"/><Relationship Id="rId48" Type="http://schemas.openxmlformats.org/officeDocument/2006/relationships/customXml" Target="../ink/ink663.xml"/><Relationship Id="rId69" Type="http://schemas.openxmlformats.org/officeDocument/2006/relationships/image" Target="../media/image2440.png"/><Relationship Id="rId113" Type="http://schemas.openxmlformats.org/officeDocument/2006/relationships/image" Target="../media/image2660.png"/><Relationship Id="rId134" Type="http://schemas.openxmlformats.org/officeDocument/2006/relationships/customXml" Target="../ink/ink706.xml"/><Relationship Id="rId80" Type="http://schemas.openxmlformats.org/officeDocument/2006/relationships/customXml" Target="../ink/ink679.xml"/><Relationship Id="rId155" Type="http://schemas.openxmlformats.org/officeDocument/2006/relationships/image" Target="../media/image2870.png"/><Relationship Id="rId176" Type="http://schemas.openxmlformats.org/officeDocument/2006/relationships/customXml" Target="../ink/ink727.xml"/><Relationship Id="rId17" Type="http://schemas.openxmlformats.org/officeDocument/2006/relationships/image" Target="../media/image2180.png"/><Relationship Id="rId38" Type="http://schemas.openxmlformats.org/officeDocument/2006/relationships/customXml" Target="../ink/ink658.xml"/><Relationship Id="rId59" Type="http://schemas.openxmlformats.org/officeDocument/2006/relationships/image" Target="../media/image2390.png"/><Relationship Id="rId103" Type="http://schemas.openxmlformats.org/officeDocument/2006/relationships/image" Target="../media/image2610.png"/><Relationship Id="rId124" Type="http://schemas.openxmlformats.org/officeDocument/2006/relationships/customXml" Target="../ink/ink701.xml"/><Relationship Id="rId70" Type="http://schemas.openxmlformats.org/officeDocument/2006/relationships/customXml" Target="../ink/ink674.xml"/><Relationship Id="rId91" Type="http://schemas.openxmlformats.org/officeDocument/2006/relationships/image" Target="../media/image2550.png"/><Relationship Id="rId145" Type="http://schemas.openxmlformats.org/officeDocument/2006/relationships/image" Target="../media/image2820.png"/><Relationship Id="rId166" Type="http://schemas.openxmlformats.org/officeDocument/2006/relationships/customXml" Target="../ink/ink7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40.png"/><Relationship Id="rId21" Type="http://schemas.openxmlformats.org/officeDocument/2006/relationships/image" Target="../media/image3060.png"/><Relationship Id="rId42" Type="http://schemas.openxmlformats.org/officeDocument/2006/relationships/customXml" Target="../ink/ink749.xml"/><Relationship Id="rId63" Type="http://schemas.openxmlformats.org/officeDocument/2006/relationships/image" Target="../media/image3270.png"/><Relationship Id="rId84" Type="http://schemas.openxmlformats.org/officeDocument/2006/relationships/customXml" Target="../ink/ink770.xml"/><Relationship Id="rId138" Type="http://schemas.openxmlformats.org/officeDocument/2006/relationships/customXml" Target="../ink/ink797.xml"/><Relationship Id="rId159" Type="http://schemas.openxmlformats.org/officeDocument/2006/relationships/image" Target="../media/image3751.png"/><Relationship Id="rId107" Type="http://schemas.openxmlformats.org/officeDocument/2006/relationships/image" Target="../media/image3490.png"/><Relationship Id="rId11" Type="http://schemas.openxmlformats.org/officeDocument/2006/relationships/image" Target="../media/image3010.png"/><Relationship Id="rId32" Type="http://schemas.openxmlformats.org/officeDocument/2006/relationships/customXml" Target="../ink/ink744.xml"/><Relationship Id="rId53" Type="http://schemas.openxmlformats.org/officeDocument/2006/relationships/image" Target="../media/image3220.png"/><Relationship Id="rId74" Type="http://schemas.openxmlformats.org/officeDocument/2006/relationships/customXml" Target="../ink/ink765.xml"/><Relationship Id="rId128" Type="http://schemas.openxmlformats.org/officeDocument/2006/relationships/customXml" Target="../ink/ink792.xml"/><Relationship Id="rId149" Type="http://schemas.openxmlformats.org/officeDocument/2006/relationships/image" Target="../media/image3701.png"/><Relationship Id="rId5" Type="http://schemas.openxmlformats.org/officeDocument/2006/relationships/image" Target="../media/image2980.png"/><Relationship Id="rId95" Type="http://schemas.openxmlformats.org/officeDocument/2006/relationships/image" Target="../media/image3430.png"/><Relationship Id="rId160" Type="http://schemas.openxmlformats.org/officeDocument/2006/relationships/customXml" Target="../ink/ink808.xml"/><Relationship Id="rId22" Type="http://schemas.openxmlformats.org/officeDocument/2006/relationships/customXml" Target="../ink/ink739.xml"/><Relationship Id="rId43" Type="http://schemas.openxmlformats.org/officeDocument/2006/relationships/image" Target="../media/image3170.png"/><Relationship Id="rId64" Type="http://schemas.openxmlformats.org/officeDocument/2006/relationships/customXml" Target="../ink/ink760.xml"/><Relationship Id="rId118" Type="http://schemas.openxmlformats.org/officeDocument/2006/relationships/customXml" Target="../ink/ink787.xml"/><Relationship Id="rId139" Type="http://schemas.openxmlformats.org/officeDocument/2006/relationships/image" Target="../media/image3650.png"/><Relationship Id="rId85" Type="http://schemas.openxmlformats.org/officeDocument/2006/relationships/image" Target="../media/image3380.png"/><Relationship Id="rId150" Type="http://schemas.openxmlformats.org/officeDocument/2006/relationships/customXml" Target="../ink/ink803.xml"/><Relationship Id="rId12" Type="http://schemas.openxmlformats.org/officeDocument/2006/relationships/customXml" Target="../ink/ink734.xml"/><Relationship Id="rId17" Type="http://schemas.openxmlformats.org/officeDocument/2006/relationships/image" Target="../media/image3040.png"/><Relationship Id="rId33" Type="http://schemas.openxmlformats.org/officeDocument/2006/relationships/image" Target="../media/image3120.png"/><Relationship Id="rId38" Type="http://schemas.openxmlformats.org/officeDocument/2006/relationships/customXml" Target="../ink/ink747.xml"/><Relationship Id="rId59" Type="http://schemas.openxmlformats.org/officeDocument/2006/relationships/image" Target="../media/image3250.png"/><Relationship Id="rId103" Type="http://schemas.openxmlformats.org/officeDocument/2006/relationships/image" Target="../media/image3470.png"/><Relationship Id="rId108" Type="http://schemas.openxmlformats.org/officeDocument/2006/relationships/customXml" Target="../ink/ink782.xml"/><Relationship Id="rId124" Type="http://schemas.openxmlformats.org/officeDocument/2006/relationships/customXml" Target="../ink/ink790.xml"/><Relationship Id="rId129" Type="http://schemas.openxmlformats.org/officeDocument/2006/relationships/image" Target="../media/image3600.png"/><Relationship Id="rId54" Type="http://schemas.openxmlformats.org/officeDocument/2006/relationships/customXml" Target="../ink/ink755.xml"/><Relationship Id="rId70" Type="http://schemas.openxmlformats.org/officeDocument/2006/relationships/customXml" Target="../ink/ink763.xml"/><Relationship Id="rId75" Type="http://schemas.openxmlformats.org/officeDocument/2006/relationships/image" Target="../media/image3330.png"/><Relationship Id="rId91" Type="http://schemas.openxmlformats.org/officeDocument/2006/relationships/image" Target="../media/image3410.png"/><Relationship Id="rId96" Type="http://schemas.openxmlformats.org/officeDocument/2006/relationships/customXml" Target="../ink/ink776.xml"/><Relationship Id="rId140" Type="http://schemas.openxmlformats.org/officeDocument/2006/relationships/customXml" Target="../ink/ink798.xml"/><Relationship Id="rId145" Type="http://schemas.openxmlformats.org/officeDocument/2006/relationships/image" Target="../media/image3680.png"/><Relationship Id="rId161" Type="http://schemas.openxmlformats.org/officeDocument/2006/relationships/image" Target="../media/image3761.png"/><Relationship Id="rId166" Type="http://schemas.openxmlformats.org/officeDocument/2006/relationships/customXml" Target="../ink/ink8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1.xml"/><Relationship Id="rId23" Type="http://schemas.openxmlformats.org/officeDocument/2006/relationships/image" Target="../media/image3070.png"/><Relationship Id="rId28" Type="http://schemas.openxmlformats.org/officeDocument/2006/relationships/customXml" Target="../ink/ink742.xml"/><Relationship Id="rId49" Type="http://schemas.openxmlformats.org/officeDocument/2006/relationships/image" Target="../media/image3200.png"/><Relationship Id="rId114" Type="http://schemas.openxmlformats.org/officeDocument/2006/relationships/customXml" Target="../ink/ink785.xml"/><Relationship Id="rId119" Type="http://schemas.openxmlformats.org/officeDocument/2006/relationships/image" Target="../media/image3550.png"/><Relationship Id="rId44" Type="http://schemas.openxmlformats.org/officeDocument/2006/relationships/customXml" Target="../ink/ink750.xml"/><Relationship Id="rId60" Type="http://schemas.openxmlformats.org/officeDocument/2006/relationships/customXml" Target="../ink/ink758.xml"/><Relationship Id="rId65" Type="http://schemas.openxmlformats.org/officeDocument/2006/relationships/image" Target="../media/image3280.png"/><Relationship Id="rId81" Type="http://schemas.openxmlformats.org/officeDocument/2006/relationships/image" Target="../media/image3360.png"/><Relationship Id="rId86" Type="http://schemas.openxmlformats.org/officeDocument/2006/relationships/customXml" Target="../ink/ink771.xml"/><Relationship Id="rId130" Type="http://schemas.openxmlformats.org/officeDocument/2006/relationships/customXml" Target="../ink/ink793.xml"/><Relationship Id="rId135" Type="http://schemas.openxmlformats.org/officeDocument/2006/relationships/image" Target="../media/image3630.png"/><Relationship Id="rId151" Type="http://schemas.openxmlformats.org/officeDocument/2006/relationships/image" Target="../media/image3711.png"/><Relationship Id="rId156" Type="http://schemas.openxmlformats.org/officeDocument/2006/relationships/customXml" Target="../ink/ink806.xml"/><Relationship Id="rId13" Type="http://schemas.openxmlformats.org/officeDocument/2006/relationships/image" Target="../media/image3020.png"/><Relationship Id="rId18" Type="http://schemas.openxmlformats.org/officeDocument/2006/relationships/customXml" Target="../ink/ink737.xml"/><Relationship Id="rId39" Type="http://schemas.openxmlformats.org/officeDocument/2006/relationships/image" Target="../media/image3150.png"/><Relationship Id="rId109" Type="http://schemas.openxmlformats.org/officeDocument/2006/relationships/image" Target="../media/image3500.png"/><Relationship Id="rId34" Type="http://schemas.openxmlformats.org/officeDocument/2006/relationships/customXml" Target="../ink/ink745.xml"/><Relationship Id="rId50" Type="http://schemas.openxmlformats.org/officeDocument/2006/relationships/customXml" Target="../ink/ink753.xml"/><Relationship Id="rId55" Type="http://schemas.openxmlformats.org/officeDocument/2006/relationships/image" Target="../media/image3230.png"/><Relationship Id="rId76" Type="http://schemas.openxmlformats.org/officeDocument/2006/relationships/customXml" Target="../ink/ink766.xml"/><Relationship Id="rId97" Type="http://schemas.openxmlformats.org/officeDocument/2006/relationships/image" Target="../media/image3440.png"/><Relationship Id="rId104" Type="http://schemas.openxmlformats.org/officeDocument/2006/relationships/customXml" Target="../ink/ink780.xml"/><Relationship Id="rId120" Type="http://schemas.openxmlformats.org/officeDocument/2006/relationships/customXml" Target="../ink/ink788.xml"/><Relationship Id="rId125" Type="http://schemas.openxmlformats.org/officeDocument/2006/relationships/image" Target="../media/image3580.png"/><Relationship Id="rId141" Type="http://schemas.openxmlformats.org/officeDocument/2006/relationships/image" Target="../media/image3660.png"/><Relationship Id="rId146" Type="http://schemas.openxmlformats.org/officeDocument/2006/relationships/customXml" Target="../ink/ink801.xml"/><Relationship Id="rId167" Type="http://schemas.openxmlformats.org/officeDocument/2006/relationships/image" Target="../media/image3791.png"/><Relationship Id="rId7" Type="http://schemas.openxmlformats.org/officeDocument/2006/relationships/image" Target="../media/image2990.png"/><Relationship Id="rId71" Type="http://schemas.openxmlformats.org/officeDocument/2006/relationships/image" Target="../media/image3310.png"/><Relationship Id="rId92" Type="http://schemas.openxmlformats.org/officeDocument/2006/relationships/customXml" Target="../ink/ink774.xml"/><Relationship Id="rId162" Type="http://schemas.openxmlformats.org/officeDocument/2006/relationships/customXml" Target="../ink/ink809.xml"/><Relationship Id="rId2" Type="http://schemas.openxmlformats.org/officeDocument/2006/relationships/customXml" Target="../ink/ink729.xml"/><Relationship Id="rId29" Type="http://schemas.openxmlformats.org/officeDocument/2006/relationships/image" Target="../media/image3100.png"/><Relationship Id="rId24" Type="http://schemas.openxmlformats.org/officeDocument/2006/relationships/customXml" Target="../ink/ink740.xml"/><Relationship Id="rId40" Type="http://schemas.openxmlformats.org/officeDocument/2006/relationships/customXml" Target="../ink/ink748.xml"/><Relationship Id="rId45" Type="http://schemas.openxmlformats.org/officeDocument/2006/relationships/image" Target="../media/image3180.png"/><Relationship Id="rId66" Type="http://schemas.openxmlformats.org/officeDocument/2006/relationships/customXml" Target="../ink/ink761.xml"/><Relationship Id="rId87" Type="http://schemas.openxmlformats.org/officeDocument/2006/relationships/image" Target="../media/image3390.png"/><Relationship Id="rId110" Type="http://schemas.openxmlformats.org/officeDocument/2006/relationships/customXml" Target="../ink/ink783.xml"/><Relationship Id="rId115" Type="http://schemas.openxmlformats.org/officeDocument/2006/relationships/image" Target="../media/image3530.png"/><Relationship Id="rId131" Type="http://schemas.openxmlformats.org/officeDocument/2006/relationships/image" Target="../media/image3610.png"/><Relationship Id="rId136" Type="http://schemas.openxmlformats.org/officeDocument/2006/relationships/customXml" Target="../ink/ink796.xml"/><Relationship Id="rId157" Type="http://schemas.openxmlformats.org/officeDocument/2006/relationships/image" Target="../media/image3741.png"/><Relationship Id="rId61" Type="http://schemas.openxmlformats.org/officeDocument/2006/relationships/image" Target="../media/image3260.png"/><Relationship Id="rId82" Type="http://schemas.openxmlformats.org/officeDocument/2006/relationships/customXml" Target="../ink/ink769.xml"/><Relationship Id="rId152" Type="http://schemas.openxmlformats.org/officeDocument/2006/relationships/customXml" Target="../ink/ink804.xml"/><Relationship Id="rId19" Type="http://schemas.openxmlformats.org/officeDocument/2006/relationships/image" Target="../media/image3050.png"/><Relationship Id="rId14" Type="http://schemas.openxmlformats.org/officeDocument/2006/relationships/customXml" Target="../ink/ink735.xml"/><Relationship Id="rId30" Type="http://schemas.openxmlformats.org/officeDocument/2006/relationships/customXml" Target="../ink/ink743.xml"/><Relationship Id="rId35" Type="http://schemas.openxmlformats.org/officeDocument/2006/relationships/image" Target="../media/image3130.png"/><Relationship Id="rId56" Type="http://schemas.openxmlformats.org/officeDocument/2006/relationships/customXml" Target="../ink/ink756.xml"/><Relationship Id="rId77" Type="http://schemas.openxmlformats.org/officeDocument/2006/relationships/image" Target="../media/image3340.png"/><Relationship Id="rId100" Type="http://schemas.openxmlformats.org/officeDocument/2006/relationships/customXml" Target="../ink/ink778.xml"/><Relationship Id="rId105" Type="http://schemas.openxmlformats.org/officeDocument/2006/relationships/image" Target="../media/image3480.png"/><Relationship Id="rId126" Type="http://schemas.openxmlformats.org/officeDocument/2006/relationships/customXml" Target="../ink/ink791.xml"/><Relationship Id="rId147" Type="http://schemas.openxmlformats.org/officeDocument/2006/relationships/image" Target="../media/image3691.png"/><Relationship Id="rId8" Type="http://schemas.openxmlformats.org/officeDocument/2006/relationships/customXml" Target="../ink/ink732.xml"/><Relationship Id="rId51" Type="http://schemas.openxmlformats.org/officeDocument/2006/relationships/image" Target="../media/image3210.png"/><Relationship Id="rId72" Type="http://schemas.openxmlformats.org/officeDocument/2006/relationships/customXml" Target="../ink/ink764.xml"/><Relationship Id="rId93" Type="http://schemas.openxmlformats.org/officeDocument/2006/relationships/image" Target="../media/image3420.png"/><Relationship Id="rId98" Type="http://schemas.openxmlformats.org/officeDocument/2006/relationships/customXml" Target="../ink/ink777.xml"/><Relationship Id="rId121" Type="http://schemas.openxmlformats.org/officeDocument/2006/relationships/image" Target="../media/image3560.png"/><Relationship Id="rId142" Type="http://schemas.openxmlformats.org/officeDocument/2006/relationships/customXml" Target="../ink/ink799.xml"/><Relationship Id="rId163" Type="http://schemas.openxmlformats.org/officeDocument/2006/relationships/image" Target="../media/image3771.png"/><Relationship Id="rId3" Type="http://schemas.openxmlformats.org/officeDocument/2006/relationships/image" Target="../media/image2970.png"/><Relationship Id="rId25" Type="http://schemas.openxmlformats.org/officeDocument/2006/relationships/image" Target="../media/image3080.png"/><Relationship Id="rId46" Type="http://schemas.openxmlformats.org/officeDocument/2006/relationships/customXml" Target="../ink/ink751.xml"/><Relationship Id="rId67" Type="http://schemas.openxmlformats.org/officeDocument/2006/relationships/image" Target="../media/image3290.png"/><Relationship Id="rId116" Type="http://schemas.openxmlformats.org/officeDocument/2006/relationships/customXml" Target="../ink/ink786.xml"/><Relationship Id="rId137" Type="http://schemas.openxmlformats.org/officeDocument/2006/relationships/image" Target="../media/image3640.png"/><Relationship Id="rId158" Type="http://schemas.openxmlformats.org/officeDocument/2006/relationships/customXml" Target="../ink/ink807.xml"/><Relationship Id="rId20" Type="http://schemas.openxmlformats.org/officeDocument/2006/relationships/customXml" Target="../ink/ink738.xml"/><Relationship Id="rId41" Type="http://schemas.openxmlformats.org/officeDocument/2006/relationships/image" Target="../media/image3160.png"/><Relationship Id="rId62" Type="http://schemas.openxmlformats.org/officeDocument/2006/relationships/customXml" Target="../ink/ink759.xml"/><Relationship Id="rId83" Type="http://schemas.openxmlformats.org/officeDocument/2006/relationships/image" Target="../media/image3370.png"/><Relationship Id="rId88" Type="http://schemas.openxmlformats.org/officeDocument/2006/relationships/customXml" Target="../ink/ink772.xml"/><Relationship Id="rId111" Type="http://schemas.openxmlformats.org/officeDocument/2006/relationships/image" Target="../media/image3510.png"/><Relationship Id="rId132" Type="http://schemas.openxmlformats.org/officeDocument/2006/relationships/customXml" Target="../ink/ink794.xml"/><Relationship Id="rId153" Type="http://schemas.openxmlformats.org/officeDocument/2006/relationships/image" Target="../media/image3721.png"/><Relationship Id="rId15" Type="http://schemas.openxmlformats.org/officeDocument/2006/relationships/image" Target="../media/image3030.png"/><Relationship Id="rId36" Type="http://schemas.openxmlformats.org/officeDocument/2006/relationships/customXml" Target="../ink/ink746.xml"/><Relationship Id="rId57" Type="http://schemas.openxmlformats.org/officeDocument/2006/relationships/image" Target="../media/image3240.png"/><Relationship Id="rId106" Type="http://schemas.openxmlformats.org/officeDocument/2006/relationships/customXml" Target="../ink/ink781.xml"/><Relationship Id="rId127" Type="http://schemas.openxmlformats.org/officeDocument/2006/relationships/image" Target="../media/image3590.png"/><Relationship Id="rId10" Type="http://schemas.openxmlformats.org/officeDocument/2006/relationships/customXml" Target="../ink/ink733.xml"/><Relationship Id="rId31" Type="http://schemas.openxmlformats.org/officeDocument/2006/relationships/image" Target="../media/image3110.png"/><Relationship Id="rId52" Type="http://schemas.openxmlformats.org/officeDocument/2006/relationships/customXml" Target="../ink/ink754.xml"/><Relationship Id="rId73" Type="http://schemas.openxmlformats.org/officeDocument/2006/relationships/image" Target="../media/image3320.png"/><Relationship Id="rId78" Type="http://schemas.openxmlformats.org/officeDocument/2006/relationships/customXml" Target="../ink/ink767.xml"/><Relationship Id="rId94" Type="http://schemas.openxmlformats.org/officeDocument/2006/relationships/customXml" Target="../ink/ink775.xml"/><Relationship Id="rId99" Type="http://schemas.openxmlformats.org/officeDocument/2006/relationships/image" Target="../media/image3450.png"/><Relationship Id="rId101" Type="http://schemas.openxmlformats.org/officeDocument/2006/relationships/image" Target="../media/image3460.png"/><Relationship Id="rId122" Type="http://schemas.openxmlformats.org/officeDocument/2006/relationships/customXml" Target="../ink/ink789.xml"/><Relationship Id="rId143" Type="http://schemas.openxmlformats.org/officeDocument/2006/relationships/image" Target="../media/image3670.png"/><Relationship Id="rId148" Type="http://schemas.openxmlformats.org/officeDocument/2006/relationships/customXml" Target="../ink/ink802.xml"/><Relationship Id="rId164" Type="http://schemas.openxmlformats.org/officeDocument/2006/relationships/customXml" Target="../ink/ink810.xml"/><Relationship Id="rId4" Type="http://schemas.openxmlformats.org/officeDocument/2006/relationships/customXml" Target="../ink/ink730.xml"/><Relationship Id="rId9" Type="http://schemas.openxmlformats.org/officeDocument/2006/relationships/image" Target="../media/image3000.png"/><Relationship Id="rId26" Type="http://schemas.openxmlformats.org/officeDocument/2006/relationships/customXml" Target="../ink/ink741.xml"/><Relationship Id="rId47" Type="http://schemas.openxmlformats.org/officeDocument/2006/relationships/image" Target="../media/image3190.png"/><Relationship Id="rId68" Type="http://schemas.openxmlformats.org/officeDocument/2006/relationships/customXml" Target="../ink/ink762.xml"/><Relationship Id="rId89" Type="http://schemas.openxmlformats.org/officeDocument/2006/relationships/image" Target="../media/image3400.png"/><Relationship Id="rId112" Type="http://schemas.openxmlformats.org/officeDocument/2006/relationships/customXml" Target="../ink/ink784.xml"/><Relationship Id="rId133" Type="http://schemas.openxmlformats.org/officeDocument/2006/relationships/image" Target="../media/image3620.png"/><Relationship Id="rId154" Type="http://schemas.openxmlformats.org/officeDocument/2006/relationships/customXml" Target="../ink/ink805.xml"/><Relationship Id="rId16" Type="http://schemas.openxmlformats.org/officeDocument/2006/relationships/customXml" Target="../ink/ink736.xml"/><Relationship Id="rId37" Type="http://schemas.openxmlformats.org/officeDocument/2006/relationships/image" Target="../media/image3140.png"/><Relationship Id="rId58" Type="http://schemas.openxmlformats.org/officeDocument/2006/relationships/customXml" Target="../ink/ink757.xml"/><Relationship Id="rId79" Type="http://schemas.openxmlformats.org/officeDocument/2006/relationships/image" Target="../media/image3350.png"/><Relationship Id="rId102" Type="http://schemas.openxmlformats.org/officeDocument/2006/relationships/customXml" Target="../ink/ink779.xml"/><Relationship Id="rId123" Type="http://schemas.openxmlformats.org/officeDocument/2006/relationships/image" Target="../media/image3570.png"/><Relationship Id="rId144" Type="http://schemas.openxmlformats.org/officeDocument/2006/relationships/customXml" Target="../ink/ink800.xml"/><Relationship Id="rId90" Type="http://schemas.openxmlformats.org/officeDocument/2006/relationships/customXml" Target="../ink/ink773.xml"/><Relationship Id="rId165" Type="http://schemas.openxmlformats.org/officeDocument/2006/relationships/image" Target="../media/image3781.png"/><Relationship Id="rId27" Type="http://schemas.openxmlformats.org/officeDocument/2006/relationships/image" Target="../media/image3090.png"/><Relationship Id="rId48" Type="http://schemas.openxmlformats.org/officeDocument/2006/relationships/customXml" Target="../ink/ink752.xml"/><Relationship Id="rId69" Type="http://schemas.openxmlformats.org/officeDocument/2006/relationships/image" Target="../media/image3300.png"/><Relationship Id="rId113" Type="http://schemas.openxmlformats.org/officeDocument/2006/relationships/image" Target="../media/image3520.png"/><Relationship Id="rId134" Type="http://schemas.openxmlformats.org/officeDocument/2006/relationships/customXml" Target="../ink/ink795.xml"/><Relationship Id="rId80" Type="http://schemas.openxmlformats.org/officeDocument/2006/relationships/customXml" Target="../ink/ink768.xml"/><Relationship Id="rId155" Type="http://schemas.openxmlformats.org/officeDocument/2006/relationships/image" Target="../media/image37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2.png"/><Relationship Id="rId21" Type="http://schemas.openxmlformats.org/officeDocument/2006/relationships/image" Target="../media/image184.png"/><Relationship Id="rId63" Type="http://schemas.openxmlformats.org/officeDocument/2006/relationships/image" Target="../media/image205.png"/><Relationship Id="rId159" Type="http://schemas.openxmlformats.org/officeDocument/2006/relationships/image" Target="../media/image253.png"/><Relationship Id="rId170" Type="http://schemas.openxmlformats.org/officeDocument/2006/relationships/customXml" Target="../ink/ink260.xml"/><Relationship Id="rId226" Type="http://schemas.openxmlformats.org/officeDocument/2006/relationships/customXml" Target="../ink/ink288.xml"/><Relationship Id="rId268" Type="http://schemas.openxmlformats.org/officeDocument/2006/relationships/customXml" Target="../ink/ink309.xml"/><Relationship Id="rId32" Type="http://schemas.openxmlformats.org/officeDocument/2006/relationships/customXml" Target="../ink/ink191.xml"/><Relationship Id="rId74" Type="http://schemas.openxmlformats.org/officeDocument/2006/relationships/customXml" Target="../ink/ink212.xml"/><Relationship Id="rId128" Type="http://schemas.openxmlformats.org/officeDocument/2006/relationships/customXml" Target="../ink/ink239.xml"/><Relationship Id="rId5" Type="http://schemas.openxmlformats.org/officeDocument/2006/relationships/image" Target="../media/image176.png"/><Relationship Id="rId181" Type="http://schemas.openxmlformats.org/officeDocument/2006/relationships/image" Target="../media/image264.png"/><Relationship Id="rId237" Type="http://schemas.openxmlformats.org/officeDocument/2006/relationships/image" Target="../media/image291.png"/><Relationship Id="rId279" Type="http://schemas.openxmlformats.org/officeDocument/2006/relationships/image" Target="../media/image312.png"/><Relationship Id="rId22" Type="http://schemas.openxmlformats.org/officeDocument/2006/relationships/customXml" Target="../ink/ink186.xml"/><Relationship Id="rId43" Type="http://schemas.openxmlformats.org/officeDocument/2006/relationships/image" Target="../media/image195.png"/><Relationship Id="rId64" Type="http://schemas.openxmlformats.org/officeDocument/2006/relationships/customXml" Target="../ink/ink207.xml"/><Relationship Id="rId118" Type="http://schemas.openxmlformats.org/officeDocument/2006/relationships/customXml" Target="../ink/ink234.xml"/><Relationship Id="rId139" Type="http://schemas.openxmlformats.org/officeDocument/2006/relationships/image" Target="../media/image243.png"/><Relationship Id="rId85" Type="http://schemas.openxmlformats.org/officeDocument/2006/relationships/image" Target="../media/image216.png"/><Relationship Id="rId150" Type="http://schemas.openxmlformats.org/officeDocument/2006/relationships/customXml" Target="../ink/ink250.xml"/><Relationship Id="rId171" Type="http://schemas.openxmlformats.org/officeDocument/2006/relationships/image" Target="../media/image259.png"/><Relationship Id="rId192" Type="http://schemas.openxmlformats.org/officeDocument/2006/relationships/customXml" Target="../ink/ink271.xml"/><Relationship Id="rId206" Type="http://schemas.openxmlformats.org/officeDocument/2006/relationships/customXml" Target="../ink/ink278.xml"/><Relationship Id="rId227" Type="http://schemas.openxmlformats.org/officeDocument/2006/relationships/image" Target="../media/image286.png"/><Relationship Id="rId248" Type="http://schemas.openxmlformats.org/officeDocument/2006/relationships/customXml" Target="../ink/ink299.xml"/><Relationship Id="rId269" Type="http://schemas.openxmlformats.org/officeDocument/2006/relationships/image" Target="../media/image307.png"/><Relationship Id="rId12" Type="http://schemas.openxmlformats.org/officeDocument/2006/relationships/customXml" Target="../ink/ink181.xml"/><Relationship Id="rId33" Type="http://schemas.openxmlformats.org/officeDocument/2006/relationships/image" Target="../media/image190.png"/><Relationship Id="rId108" Type="http://schemas.openxmlformats.org/officeDocument/2006/relationships/customXml" Target="../ink/ink229.xml"/><Relationship Id="rId129" Type="http://schemas.openxmlformats.org/officeDocument/2006/relationships/image" Target="../media/image238.png"/><Relationship Id="rId280" Type="http://schemas.openxmlformats.org/officeDocument/2006/relationships/customXml" Target="../ink/ink315.xml"/><Relationship Id="rId54" Type="http://schemas.openxmlformats.org/officeDocument/2006/relationships/customXml" Target="../ink/ink202.xml"/><Relationship Id="rId75" Type="http://schemas.openxmlformats.org/officeDocument/2006/relationships/image" Target="../media/image211.png"/><Relationship Id="rId96" Type="http://schemas.openxmlformats.org/officeDocument/2006/relationships/customXml" Target="../ink/ink223.xml"/><Relationship Id="rId140" Type="http://schemas.openxmlformats.org/officeDocument/2006/relationships/customXml" Target="../ink/ink245.xml"/><Relationship Id="rId161" Type="http://schemas.openxmlformats.org/officeDocument/2006/relationships/image" Target="../media/image254.png"/><Relationship Id="rId182" Type="http://schemas.openxmlformats.org/officeDocument/2006/relationships/customXml" Target="../ink/ink266.xml"/><Relationship Id="rId217" Type="http://schemas.openxmlformats.org/officeDocument/2006/relationships/image" Target="../media/image40.png"/><Relationship Id="rId6" Type="http://schemas.openxmlformats.org/officeDocument/2006/relationships/customXml" Target="../ink/ink178.xml"/><Relationship Id="rId238" Type="http://schemas.openxmlformats.org/officeDocument/2006/relationships/customXml" Target="../ink/ink294.xml"/><Relationship Id="rId259" Type="http://schemas.openxmlformats.org/officeDocument/2006/relationships/image" Target="../media/image302.png"/><Relationship Id="rId23" Type="http://schemas.openxmlformats.org/officeDocument/2006/relationships/image" Target="../media/image185.png"/><Relationship Id="rId119" Type="http://schemas.openxmlformats.org/officeDocument/2006/relationships/image" Target="../media/image233.png"/><Relationship Id="rId270" Type="http://schemas.openxmlformats.org/officeDocument/2006/relationships/customXml" Target="../ink/ink310.xml"/><Relationship Id="rId44" Type="http://schemas.openxmlformats.org/officeDocument/2006/relationships/customXml" Target="../ink/ink197.xml"/><Relationship Id="rId65" Type="http://schemas.openxmlformats.org/officeDocument/2006/relationships/image" Target="../media/image206.png"/><Relationship Id="rId86" Type="http://schemas.openxmlformats.org/officeDocument/2006/relationships/customXml" Target="../ink/ink218.xml"/><Relationship Id="rId130" Type="http://schemas.openxmlformats.org/officeDocument/2006/relationships/customXml" Target="../ink/ink240.xml"/><Relationship Id="rId151" Type="http://schemas.openxmlformats.org/officeDocument/2006/relationships/image" Target="../media/image249.png"/><Relationship Id="rId172" Type="http://schemas.openxmlformats.org/officeDocument/2006/relationships/customXml" Target="../ink/ink261.xml"/><Relationship Id="rId193" Type="http://schemas.openxmlformats.org/officeDocument/2006/relationships/image" Target="../media/image270.png"/><Relationship Id="rId207" Type="http://schemas.openxmlformats.org/officeDocument/2006/relationships/image" Target="../media/image277.png"/><Relationship Id="rId228" Type="http://schemas.openxmlformats.org/officeDocument/2006/relationships/customXml" Target="../ink/ink289.xml"/><Relationship Id="rId249" Type="http://schemas.openxmlformats.org/officeDocument/2006/relationships/image" Target="../media/image297.png"/><Relationship Id="rId13" Type="http://schemas.openxmlformats.org/officeDocument/2006/relationships/image" Target="../media/image180.png"/><Relationship Id="rId109" Type="http://schemas.openxmlformats.org/officeDocument/2006/relationships/image" Target="../media/image228.png"/><Relationship Id="rId260" Type="http://schemas.openxmlformats.org/officeDocument/2006/relationships/customXml" Target="../ink/ink305.xml"/><Relationship Id="rId281" Type="http://schemas.openxmlformats.org/officeDocument/2006/relationships/image" Target="../media/image313.png"/><Relationship Id="rId34" Type="http://schemas.openxmlformats.org/officeDocument/2006/relationships/customXml" Target="../ink/ink192.xml"/><Relationship Id="rId55" Type="http://schemas.openxmlformats.org/officeDocument/2006/relationships/image" Target="../media/image201.png"/><Relationship Id="rId76" Type="http://schemas.openxmlformats.org/officeDocument/2006/relationships/customXml" Target="../ink/ink213.xml"/><Relationship Id="rId97" Type="http://schemas.openxmlformats.org/officeDocument/2006/relationships/image" Target="../media/image222.png"/><Relationship Id="rId120" Type="http://schemas.openxmlformats.org/officeDocument/2006/relationships/customXml" Target="../ink/ink235.xml"/><Relationship Id="rId141" Type="http://schemas.openxmlformats.org/officeDocument/2006/relationships/image" Target="../media/image244.png"/><Relationship Id="rId7" Type="http://schemas.openxmlformats.org/officeDocument/2006/relationships/image" Target="../media/image177.png"/><Relationship Id="rId162" Type="http://schemas.openxmlformats.org/officeDocument/2006/relationships/customXml" Target="../ink/ink256.xml"/><Relationship Id="rId183" Type="http://schemas.openxmlformats.org/officeDocument/2006/relationships/image" Target="../media/image265.png"/><Relationship Id="rId218" Type="http://schemas.openxmlformats.org/officeDocument/2006/relationships/customXml" Target="../ink/ink284.xml"/><Relationship Id="rId239" Type="http://schemas.openxmlformats.org/officeDocument/2006/relationships/image" Target="../media/image292.png"/><Relationship Id="rId250" Type="http://schemas.openxmlformats.org/officeDocument/2006/relationships/customXml" Target="../ink/ink300.xml"/><Relationship Id="rId271" Type="http://schemas.openxmlformats.org/officeDocument/2006/relationships/image" Target="../media/image308.png"/><Relationship Id="rId24" Type="http://schemas.openxmlformats.org/officeDocument/2006/relationships/customXml" Target="../ink/ink187.xml"/><Relationship Id="rId45" Type="http://schemas.openxmlformats.org/officeDocument/2006/relationships/image" Target="../media/image196.png"/><Relationship Id="rId66" Type="http://schemas.openxmlformats.org/officeDocument/2006/relationships/customXml" Target="../ink/ink208.xml"/><Relationship Id="rId87" Type="http://schemas.openxmlformats.org/officeDocument/2006/relationships/image" Target="../media/image217.png"/><Relationship Id="rId110" Type="http://schemas.openxmlformats.org/officeDocument/2006/relationships/customXml" Target="../ink/ink230.xml"/><Relationship Id="rId131" Type="http://schemas.openxmlformats.org/officeDocument/2006/relationships/image" Target="../media/image239.png"/><Relationship Id="rId152" Type="http://schemas.openxmlformats.org/officeDocument/2006/relationships/customXml" Target="../ink/ink251.xml"/><Relationship Id="rId173" Type="http://schemas.openxmlformats.org/officeDocument/2006/relationships/image" Target="../media/image260.png"/><Relationship Id="rId194" Type="http://schemas.openxmlformats.org/officeDocument/2006/relationships/customXml" Target="../ink/ink272.xml"/><Relationship Id="rId208" Type="http://schemas.openxmlformats.org/officeDocument/2006/relationships/customXml" Target="../ink/ink279.xml"/><Relationship Id="rId229" Type="http://schemas.openxmlformats.org/officeDocument/2006/relationships/image" Target="../media/image287.png"/><Relationship Id="rId240" Type="http://schemas.openxmlformats.org/officeDocument/2006/relationships/customXml" Target="../ink/ink295.xml"/><Relationship Id="rId261" Type="http://schemas.openxmlformats.org/officeDocument/2006/relationships/image" Target="../media/image303.png"/><Relationship Id="rId14" Type="http://schemas.openxmlformats.org/officeDocument/2006/relationships/customXml" Target="../ink/ink182.xml"/><Relationship Id="rId35" Type="http://schemas.openxmlformats.org/officeDocument/2006/relationships/image" Target="../media/image191.png"/><Relationship Id="rId56" Type="http://schemas.openxmlformats.org/officeDocument/2006/relationships/customXml" Target="../ink/ink203.xml"/><Relationship Id="rId77" Type="http://schemas.openxmlformats.org/officeDocument/2006/relationships/image" Target="../media/image212.png"/><Relationship Id="rId100" Type="http://schemas.openxmlformats.org/officeDocument/2006/relationships/customXml" Target="../ink/ink225.xml"/><Relationship Id="rId8" Type="http://schemas.openxmlformats.org/officeDocument/2006/relationships/customXml" Target="../ink/ink179.xml"/><Relationship Id="rId98" Type="http://schemas.openxmlformats.org/officeDocument/2006/relationships/customXml" Target="../ink/ink224.xml"/><Relationship Id="rId121" Type="http://schemas.openxmlformats.org/officeDocument/2006/relationships/image" Target="../media/image234.png"/><Relationship Id="rId142" Type="http://schemas.openxmlformats.org/officeDocument/2006/relationships/customXml" Target="../ink/ink246.xml"/><Relationship Id="rId163" Type="http://schemas.openxmlformats.org/officeDocument/2006/relationships/image" Target="../media/image255.png"/><Relationship Id="rId184" Type="http://schemas.openxmlformats.org/officeDocument/2006/relationships/customXml" Target="../ink/ink267.xml"/><Relationship Id="rId219" Type="http://schemas.openxmlformats.org/officeDocument/2006/relationships/image" Target="../media/image282.png"/><Relationship Id="rId230" Type="http://schemas.openxmlformats.org/officeDocument/2006/relationships/customXml" Target="../ink/ink290.xml"/><Relationship Id="rId251" Type="http://schemas.openxmlformats.org/officeDocument/2006/relationships/image" Target="../media/image298.png"/><Relationship Id="rId25" Type="http://schemas.openxmlformats.org/officeDocument/2006/relationships/image" Target="../media/image186.png"/><Relationship Id="rId46" Type="http://schemas.openxmlformats.org/officeDocument/2006/relationships/customXml" Target="../ink/ink198.xml"/><Relationship Id="rId67" Type="http://schemas.openxmlformats.org/officeDocument/2006/relationships/image" Target="../media/image207.png"/><Relationship Id="rId272" Type="http://schemas.openxmlformats.org/officeDocument/2006/relationships/customXml" Target="../ink/ink311.xml"/><Relationship Id="rId88" Type="http://schemas.openxmlformats.org/officeDocument/2006/relationships/customXml" Target="../ink/ink219.xml"/><Relationship Id="rId111" Type="http://schemas.openxmlformats.org/officeDocument/2006/relationships/image" Target="../media/image229.png"/><Relationship Id="rId132" Type="http://schemas.openxmlformats.org/officeDocument/2006/relationships/customXml" Target="../ink/ink241.xml"/><Relationship Id="rId153" Type="http://schemas.openxmlformats.org/officeDocument/2006/relationships/image" Target="../media/image250.png"/><Relationship Id="rId174" Type="http://schemas.openxmlformats.org/officeDocument/2006/relationships/customXml" Target="../ink/ink262.xml"/><Relationship Id="rId195" Type="http://schemas.openxmlformats.org/officeDocument/2006/relationships/image" Target="../media/image271.png"/><Relationship Id="rId209" Type="http://schemas.openxmlformats.org/officeDocument/2006/relationships/image" Target="../media/image278.png"/><Relationship Id="rId220" Type="http://schemas.openxmlformats.org/officeDocument/2006/relationships/customXml" Target="../ink/ink285.xml"/><Relationship Id="rId241" Type="http://schemas.openxmlformats.org/officeDocument/2006/relationships/image" Target="../media/image293.png"/><Relationship Id="rId15" Type="http://schemas.openxmlformats.org/officeDocument/2006/relationships/image" Target="../media/image181.png"/><Relationship Id="rId36" Type="http://schemas.openxmlformats.org/officeDocument/2006/relationships/customXml" Target="../ink/ink193.xml"/><Relationship Id="rId57" Type="http://schemas.openxmlformats.org/officeDocument/2006/relationships/image" Target="../media/image202.png"/><Relationship Id="rId262" Type="http://schemas.openxmlformats.org/officeDocument/2006/relationships/customXml" Target="../ink/ink306.xml"/><Relationship Id="rId78" Type="http://schemas.openxmlformats.org/officeDocument/2006/relationships/customXml" Target="../ink/ink214.xml"/><Relationship Id="rId99" Type="http://schemas.openxmlformats.org/officeDocument/2006/relationships/image" Target="../media/image223.png"/><Relationship Id="rId101" Type="http://schemas.openxmlformats.org/officeDocument/2006/relationships/image" Target="../media/image224.png"/><Relationship Id="rId122" Type="http://schemas.openxmlformats.org/officeDocument/2006/relationships/customXml" Target="../ink/ink236.xml"/><Relationship Id="rId143" Type="http://schemas.openxmlformats.org/officeDocument/2006/relationships/image" Target="../media/image245.png"/><Relationship Id="rId164" Type="http://schemas.openxmlformats.org/officeDocument/2006/relationships/customXml" Target="../ink/ink257.xml"/><Relationship Id="rId185" Type="http://schemas.openxmlformats.org/officeDocument/2006/relationships/image" Target="../media/image266.png"/><Relationship Id="rId9" Type="http://schemas.openxmlformats.org/officeDocument/2006/relationships/image" Target="../media/image178.png"/><Relationship Id="rId210" Type="http://schemas.openxmlformats.org/officeDocument/2006/relationships/customXml" Target="../ink/ink280.xml"/><Relationship Id="rId26" Type="http://schemas.openxmlformats.org/officeDocument/2006/relationships/customXml" Target="../ink/ink188.xml"/><Relationship Id="rId231" Type="http://schemas.openxmlformats.org/officeDocument/2006/relationships/image" Target="../media/image288.png"/><Relationship Id="rId252" Type="http://schemas.openxmlformats.org/officeDocument/2006/relationships/customXml" Target="../ink/ink301.xml"/><Relationship Id="rId273" Type="http://schemas.openxmlformats.org/officeDocument/2006/relationships/image" Target="../media/image309.png"/><Relationship Id="rId47" Type="http://schemas.openxmlformats.org/officeDocument/2006/relationships/image" Target="../media/image197.png"/><Relationship Id="rId68" Type="http://schemas.openxmlformats.org/officeDocument/2006/relationships/customXml" Target="../ink/ink209.xml"/><Relationship Id="rId89" Type="http://schemas.openxmlformats.org/officeDocument/2006/relationships/image" Target="../media/image218.png"/><Relationship Id="rId112" Type="http://schemas.openxmlformats.org/officeDocument/2006/relationships/customXml" Target="../ink/ink231.xml"/><Relationship Id="rId133" Type="http://schemas.openxmlformats.org/officeDocument/2006/relationships/image" Target="../media/image240.png"/><Relationship Id="rId154" Type="http://schemas.openxmlformats.org/officeDocument/2006/relationships/customXml" Target="../ink/ink252.xml"/><Relationship Id="rId175" Type="http://schemas.openxmlformats.org/officeDocument/2006/relationships/image" Target="../media/image261.png"/><Relationship Id="rId196" Type="http://schemas.openxmlformats.org/officeDocument/2006/relationships/customXml" Target="../ink/ink273.xml"/><Relationship Id="rId200" Type="http://schemas.openxmlformats.org/officeDocument/2006/relationships/customXml" Target="../ink/ink275.xml"/><Relationship Id="rId16" Type="http://schemas.openxmlformats.org/officeDocument/2006/relationships/customXml" Target="../ink/ink183.xml"/><Relationship Id="rId221" Type="http://schemas.openxmlformats.org/officeDocument/2006/relationships/image" Target="../media/image283.png"/><Relationship Id="rId242" Type="http://schemas.openxmlformats.org/officeDocument/2006/relationships/customXml" Target="../ink/ink296.xml"/><Relationship Id="rId263" Type="http://schemas.openxmlformats.org/officeDocument/2006/relationships/image" Target="../media/image304.png"/><Relationship Id="rId37" Type="http://schemas.openxmlformats.org/officeDocument/2006/relationships/image" Target="../media/image192.png"/><Relationship Id="rId58" Type="http://schemas.openxmlformats.org/officeDocument/2006/relationships/customXml" Target="../ink/ink204.xml"/><Relationship Id="rId79" Type="http://schemas.openxmlformats.org/officeDocument/2006/relationships/image" Target="../media/image213.png"/><Relationship Id="rId102" Type="http://schemas.openxmlformats.org/officeDocument/2006/relationships/customXml" Target="../ink/ink226.xml"/><Relationship Id="rId123" Type="http://schemas.openxmlformats.org/officeDocument/2006/relationships/image" Target="../media/image235.png"/><Relationship Id="rId144" Type="http://schemas.openxmlformats.org/officeDocument/2006/relationships/customXml" Target="../ink/ink247.xml"/><Relationship Id="rId90" Type="http://schemas.openxmlformats.org/officeDocument/2006/relationships/customXml" Target="../ink/ink220.xml"/><Relationship Id="rId165" Type="http://schemas.openxmlformats.org/officeDocument/2006/relationships/image" Target="../media/image256.png"/><Relationship Id="rId186" Type="http://schemas.openxmlformats.org/officeDocument/2006/relationships/customXml" Target="../ink/ink268.xml"/><Relationship Id="rId211" Type="http://schemas.openxmlformats.org/officeDocument/2006/relationships/image" Target="../media/image279.png"/><Relationship Id="rId232" Type="http://schemas.openxmlformats.org/officeDocument/2006/relationships/customXml" Target="../ink/ink291.xml"/><Relationship Id="rId253" Type="http://schemas.openxmlformats.org/officeDocument/2006/relationships/image" Target="../media/image299.png"/><Relationship Id="rId274" Type="http://schemas.openxmlformats.org/officeDocument/2006/relationships/customXml" Target="../ink/ink312.xml"/><Relationship Id="rId27" Type="http://schemas.openxmlformats.org/officeDocument/2006/relationships/image" Target="../media/image187.png"/><Relationship Id="rId48" Type="http://schemas.openxmlformats.org/officeDocument/2006/relationships/customXml" Target="../ink/ink199.xml"/><Relationship Id="rId69" Type="http://schemas.openxmlformats.org/officeDocument/2006/relationships/image" Target="../media/image208.png"/><Relationship Id="rId113" Type="http://schemas.openxmlformats.org/officeDocument/2006/relationships/image" Target="../media/image230.png"/><Relationship Id="rId134" Type="http://schemas.openxmlformats.org/officeDocument/2006/relationships/customXml" Target="../ink/ink242.xml"/><Relationship Id="rId80" Type="http://schemas.openxmlformats.org/officeDocument/2006/relationships/customXml" Target="../ink/ink215.xml"/><Relationship Id="rId155" Type="http://schemas.openxmlformats.org/officeDocument/2006/relationships/image" Target="../media/image251.png"/><Relationship Id="rId176" Type="http://schemas.openxmlformats.org/officeDocument/2006/relationships/customXml" Target="../ink/ink263.xml"/><Relationship Id="rId197" Type="http://schemas.openxmlformats.org/officeDocument/2006/relationships/image" Target="../media/image272.png"/><Relationship Id="rId201" Type="http://schemas.openxmlformats.org/officeDocument/2006/relationships/image" Target="../media/image274.png"/><Relationship Id="rId222" Type="http://schemas.openxmlformats.org/officeDocument/2006/relationships/customXml" Target="../ink/ink286.xml"/><Relationship Id="rId243" Type="http://schemas.openxmlformats.org/officeDocument/2006/relationships/image" Target="../media/image294.png"/><Relationship Id="rId264" Type="http://schemas.openxmlformats.org/officeDocument/2006/relationships/customXml" Target="../ink/ink307.xml"/><Relationship Id="rId17" Type="http://schemas.openxmlformats.org/officeDocument/2006/relationships/image" Target="../media/image182.png"/><Relationship Id="rId38" Type="http://schemas.openxmlformats.org/officeDocument/2006/relationships/customXml" Target="../ink/ink194.xml"/><Relationship Id="rId59" Type="http://schemas.openxmlformats.org/officeDocument/2006/relationships/image" Target="../media/image203.png"/><Relationship Id="rId103" Type="http://schemas.openxmlformats.org/officeDocument/2006/relationships/image" Target="../media/image225.png"/><Relationship Id="rId124" Type="http://schemas.openxmlformats.org/officeDocument/2006/relationships/customXml" Target="../ink/ink237.xml"/><Relationship Id="rId70" Type="http://schemas.openxmlformats.org/officeDocument/2006/relationships/customXml" Target="../ink/ink210.xml"/><Relationship Id="rId91" Type="http://schemas.openxmlformats.org/officeDocument/2006/relationships/image" Target="../media/image219.png"/><Relationship Id="rId145" Type="http://schemas.openxmlformats.org/officeDocument/2006/relationships/image" Target="../media/image246.png"/><Relationship Id="rId166" Type="http://schemas.openxmlformats.org/officeDocument/2006/relationships/customXml" Target="../ink/ink258.xml"/><Relationship Id="rId187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81.xml"/><Relationship Id="rId233" Type="http://schemas.openxmlformats.org/officeDocument/2006/relationships/image" Target="../media/image289.png"/><Relationship Id="rId254" Type="http://schemas.openxmlformats.org/officeDocument/2006/relationships/customXml" Target="../ink/ink302.xml"/><Relationship Id="rId28" Type="http://schemas.openxmlformats.org/officeDocument/2006/relationships/customXml" Target="../ink/ink189.xml"/><Relationship Id="rId49" Type="http://schemas.openxmlformats.org/officeDocument/2006/relationships/image" Target="../media/image198.png"/><Relationship Id="rId114" Type="http://schemas.openxmlformats.org/officeDocument/2006/relationships/customXml" Target="../ink/ink232.xml"/><Relationship Id="rId275" Type="http://schemas.openxmlformats.org/officeDocument/2006/relationships/image" Target="../media/image310.png"/><Relationship Id="rId60" Type="http://schemas.openxmlformats.org/officeDocument/2006/relationships/customXml" Target="../ink/ink205.xml"/><Relationship Id="rId81" Type="http://schemas.openxmlformats.org/officeDocument/2006/relationships/image" Target="../media/image214.png"/><Relationship Id="rId135" Type="http://schemas.openxmlformats.org/officeDocument/2006/relationships/image" Target="../media/image241.png"/><Relationship Id="rId156" Type="http://schemas.openxmlformats.org/officeDocument/2006/relationships/customXml" Target="../ink/ink253.xml"/><Relationship Id="rId177" Type="http://schemas.openxmlformats.org/officeDocument/2006/relationships/image" Target="../media/image262.png"/><Relationship Id="rId198" Type="http://schemas.openxmlformats.org/officeDocument/2006/relationships/customXml" Target="../ink/ink274.xml"/><Relationship Id="rId202" Type="http://schemas.openxmlformats.org/officeDocument/2006/relationships/customXml" Target="../ink/ink276.xml"/><Relationship Id="rId223" Type="http://schemas.openxmlformats.org/officeDocument/2006/relationships/image" Target="../media/image284.png"/><Relationship Id="rId244" Type="http://schemas.openxmlformats.org/officeDocument/2006/relationships/customXml" Target="../ink/ink297.xml"/><Relationship Id="rId18" Type="http://schemas.openxmlformats.org/officeDocument/2006/relationships/customXml" Target="../ink/ink184.xml"/><Relationship Id="rId39" Type="http://schemas.openxmlformats.org/officeDocument/2006/relationships/image" Target="../media/image193.png"/><Relationship Id="rId265" Type="http://schemas.openxmlformats.org/officeDocument/2006/relationships/image" Target="../media/image305.png"/><Relationship Id="rId50" Type="http://schemas.openxmlformats.org/officeDocument/2006/relationships/customXml" Target="../ink/ink200.xml"/><Relationship Id="rId104" Type="http://schemas.openxmlformats.org/officeDocument/2006/relationships/customXml" Target="../ink/ink227.xml"/><Relationship Id="rId125" Type="http://schemas.openxmlformats.org/officeDocument/2006/relationships/image" Target="../media/image236.png"/><Relationship Id="rId146" Type="http://schemas.openxmlformats.org/officeDocument/2006/relationships/customXml" Target="../ink/ink248.xml"/><Relationship Id="rId167" Type="http://schemas.openxmlformats.org/officeDocument/2006/relationships/image" Target="../media/image257.png"/><Relationship Id="rId188" Type="http://schemas.openxmlformats.org/officeDocument/2006/relationships/customXml" Target="../ink/ink269.xml"/><Relationship Id="rId71" Type="http://schemas.openxmlformats.org/officeDocument/2006/relationships/image" Target="../media/image209.png"/><Relationship Id="rId92" Type="http://schemas.openxmlformats.org/officeDocument/2006/relationships/customXml" Target="../ink/ink221.xml"/><Relationship Id="rId213" Type="http://schemas.openxmlformats.org/officeDocument/2006/relationships/image" Target="../media/image280.png"/><Relationship Id="rId234" Type="http://schemas.openxmlformats.org/officeDocument/2006/relationships/customXml" Target="../ink/ink292.xml"/><Relationship Id="rId2" Type="http://schemas.openxmlformats.org/officeDocument/2006/relationships/customXml" Target="../ink/ink176.xml"/><Relationship Id="rId29" Type="http://schemas.openxmlformats.org/officeDocument/2006/relationships/image" Target="../media/image188.png"/><Relationship Id="rId255" Type="http://schemas.openxmlformats.org/officeDocument/2006/relationships/image" Target="../media/image300.png"/><Relationship Id="rId276" Type="http://schemas.openxmlformats.org/officeDocument/2006/relationships/customXml" Target="../ink/ink313.xml"/><Relationship Id="rId40" Type="http://schemas.openxmlformats.org/officeDocument/2006/relationships/customXml" Target="../ink/ink195.xml"/><Relationship Id="rId115" Type="http://schemas.openxmlformats.org/officeDocument/2006/relationships/image" Target="../media/image231.png"/><Relationship Id="rId136" Type="http://schemas.openxmlformats.org/officeDocument/2006/relationships/customXml" Target="../ink/ink243.xml"/><Relationship Id="rId157" Type="http://schemas.openxmlformats.org/officeDocument/2006/relationships/image" Target="../media/image252.png"/><Relationship Id="rId178" Type="http://schemas.openxmlformats.org/officeDocument/2006/relationships/customXml" Target="../ink/ink264.xml"/><Relationship Id="rId61" Type="http://schemas.openxmlformats.org/officeDocument/2006/relationships/image" Target="../media/image204.png"/><Relationship Id="rId82" Type="http://schemas.openxmlformats.org/officeDocument/2006/relationships/customXml" Target="../ink/ink216.xml"/><Relationship Id="rId199" Type="http://schemas.openxmlformats.org/officeDocument/2006/relationships/image" Target="../media/image273.png"/><Relationship Id="rId203" Type="http://schemas.openxmlformats.org/officeDocument/2006/relationships/image" Target="../media/image275.png"/><Relationship Id="rId19" Type="http://schemas.openxmlformats.org/officeDocument/2006/relationships/image" Target="../media/image183.png"/><Relationship Id="rId224" Type="http://schemas.openxmlformats.org/officeDocument/2006/relationships/customXml" Target="../ink/ink287.xml"/><Relationship Id="rId245" Type="http://schemas.openxmlformats.org/officeDocument/2006/relationships/image" Target="../media/image295.png"/><Relationship Id="rId266" Type="http://schemas.openxmlformats.org/officeDocument/2006/relationships/customXml" Target="../ink/ink308.xml"/><Relationship Id="rId30" Type="http://schemas.openxmlformats.org/officeDocument/2006/relationships/customXml" Target="../ink/ink190.xml"/><Relationship Id="rId105" Type="http://schemas.openxmlformats.org/officeDocument/2006/relationships/image" Target="../media/image226.png"/><Relationship Id="rId126" Type="http://schemas.openxmlformats.org/officeDocument/2006/relationships/customXml" Target="../ink/ink238.xml"/><Relationship Id="rId147" Type="http://schemas.openxmlformats.org/officeDocument/2006/relationships/image" Target="../media/image247.png"/><Relationship Id="rId168" Type="http://schemas.openxmlformats.org/officeDocument/2006/relationships/customXml" Target="../ink/ink259.xml"/><Relationship Id="rId51" Type="http://schemas.openxmlformats.org/officeDocument/2006/relationships/image" Target="../media/image199.png"/><Relationship Id="rId72" Type="http://schemas.openxmlformats.org/officeDocument/2006/relationships/customXml" Target="../ink/ink211.xml"/><Relationship Id="rId93" Type="http://schemas.openxmlformats.org/officeDocument/2006/relationships/image" Target="../media/image220.png"/><Relationship Id="rId189" Type="http://schemas.openxmlformats.org/officeDocument/2006/relationships/image" Target="../media/image268.png"/><Relationship Id="rId3" Type="http://schemas.openxmlformats.org/officeDocument/2006/relationships/image" Target="../media/image175.png"/><Relationship Id="rId214" Type="http://schemas.openxmlformats.org/officeDocument/2006/relationships/customXml" Target="../ink/ink282.xml"/><Relationship Id="rId235" Type="http://schemas.openxmlformats.org/officeDocument/2006/relationships/image" Target="../media/image290.png"/><Relationship Id="rId256" Type="http://schemas.openxmlformats.org/officeDocument/2006/relationships/customXml" Target="../ink/ink303.xml"/><Relationship Id="rId277" Type="http://schemas.openxmlformats.org/officeDocument/2006/relationships/image" Target="../media/image311.png"/><Relationship Id="rId116" Type="http://schemas.openxmlformats.org/officeDocument/2006/relationships/customXml" Target="../ink/ink233.xml"/><Relationship Id="rId137" Type="http://schemas.openxmlformats.org/officeDocument/2006/relationships/image" Target="../media/image242.png"/><Relationship Id="rId158" Type="http://schemas.openxmlformats.org/officeDocument/2006/relationships/customXml" Target="../ink/ink254.xml"/><Relationship Id="rId20" Type="http://schemas.openxmlformats.org/officeDocument/2006/relationships/customXml" Target="../ink/ink185.xml"/><Relationship Id="rId41" Type="http://schemas.openxmlformats.org/officeDocument/2006/relationships/image" Target="../media/image194.png"/><Relationship Id="rId62" Type="http://schemas.openxmlformats.org/officeDocument/2006/relationships/customXml" Target="../ink/ink206.xml"/><Relationship Id="rId83" Type="http://schemas.openxmlformats.org/officeDocument/2006/relationships/image" Target="../media/image215.png"/><Relationship Id="rId179" Type="http://schemas.openxmlformats.org/officeDocument/2006/relationships/image" Target="../media/image263.png"/><Relationship Id="rId190" Type="http://schemas.openxmlformats.org/officeDocument/2006/relationships/customXml" Target="../ink/ink270.xml"/><Relationship Id="rId204" Type="http://schemas.openxmlformats.org/officeDocument/2006/relationships/customXml" Target="../ink/ink277.xml"/><Relationship Id="rId225" Type="http://schemas.openxmlformats.org/officeDocument/2006/relationships/image" Target="../media/image285.png"/><Relationship Id="rId246" Type="http://schemas.openxmlformats.org/officeDocument/2006/relationships/customXml" Target="../ink/ink298.xml"/><Relationship Id="rId267" Type="http://schemas.openxmlformats.org/officeDocument/2006/relationships/image" Target="../media/image306.png"/><Relationship Id="rId106" Type="http://schemas.openxmlformats.org/officeDocument/2006/relationships/customXml" Target="../ink/ink228.xml"/><Relationship Id="rId127" Type="http://schemas.openxmlformats.org/officeDocument/2006/relationships/image" Target="../media/image237.png"/><Relationship Id="rId10" Type="http://schemas.openxmlformats.org/officeDocument/2006/relationships/customXml" Target="../ink/ink180.xml"/><Relationship Id="rId31" Type="http://schemas.openxmlformats.org/officeDocument/2006/relationships/image" Target="../media/image189.png"/><Relationship Id="rId52" Type="http://schemas.openxmlformats.org/officeDocument/2006/relationships/customXml" Target="../ink/ink201.xml"/><Relationship Id="rId73" Type="http://schemas.openxmlformats.org/officeDocument/2006/relationships/image" Target="../media/image210.png"/><Relationship Id="rId94" Type="http://schemas.openxmlformats.org/officeDocument/2006/relationships/customXml" Target="../ink/ink222.xml"/><Relationship Id="rId148" Type="http://schemas.openxmlformats.org/officeDocument/2006/relationships/customXml" Target="../ink/ink249.xml"/><Relationship Id="rId169" Type="http://schemas.openxmlformats.org/officeDocument/2006/relationships/image" Target="../media/image258.png"/><Relationship Id="rId4" Type="http://schemas.openxmlformats.org/officeDocument/2006/relationships/customXml" Target="../ink/ink177.xml"/><Relationship Id="rId180" Type="http://schemas.openxmlformats.org/officeDocument/2006/relationships/customXml" Target="../ink/ink265.xml"/><Relationship Id="rId215" Type="http://schemas.openxmlformats.org/officeDocument/2006/relationships/image" Target="../media/image281.png"/><Relationship Id="rId236" Type="http://schemas.openxmlformats.org/officeDocument/2006/relationships/customXml" Target="../ink/ink293.xml"/><Relationship Id="rId257" Type="http://schemas.openxmlformats.org/officeDocument/2006/relationships/image" Target="../media/image301.png"/><Relationship Id="rId278" Type="http://schemas.openxmlformats.org/officeDocument/2006/relationships/customXml" Target="../ink/ink314.xml"/><Relationship Id="rId42" Type="http://schemas.openxmlformats.org/officeDocument/2006/relationships/customXml" Target="../ink/ink196.xml"/><Relationship Id="rId84" Type="http://schemas.openxmlformats.org/officeDocument/2006/relationships/customXml" Target="../ink/ink217.xml"/><Relationship Id="rId138" Type="http://schemas.openxmlformats.org/officeDocument/2006/relationships/customXml" Target="../ink/ink244.xml"/><Relationship Id="rId191" Type="http://schemas.openxmlformats.org/officeDocument/2006/relationships/image" Target="../media/image269.png"/><Relationship Id="rId205" Type="http://schemas.openxmlformats.org/officeDocument/2006/relationships/image" Target="../media/image276.png"/><Relationship Id="rId247" Type="http://schemas.openxmlformats.org/officeDocument/2006/relationships/image" Target="../media/image296.png"/><Relationship Id="rId107" Type="http://schemas.openxmlformats.org/officeDocument/2006/relationships/image" Target="../media/image227.png"/><Relationship Id="rId11" Type="http://schemas.openxmlformats.org/officeDocument/2006/relationships/image" Target="../media/image179.png"/><Relationship Id="rId53" Type="http://schemas.openxmlformats.org/officeDocument/2006/relationships/image" Target="../media/image200.png"/><Relationship Id="rId149" Type="http://schemas.openxmlformats.org/officeDocument/2006/relationships/image" Target="../media/image248.png"/><Relationship Id="rId95" Type="http://schemas.openxmlformats.org/officeDocument/2006/relationships/image" Target="../media/image221.png"/><Relationship Id="rId160" Type="http://schemas.openxmlformats.org/officeDocument/2006/relationships/customXml" Target="../ink/ink255.xml"/><Relationship Id="rId216" Type="http://schemas.openxmlformats.org/officeDocument/2006/relationships/customXml" Target="../ink/ink283.xml"/><Relationship Id="rId258" Type="http://schemas.openxmlformats.org/officeDocument/2006/relationships/customXml" Target="../ink/ink304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60.png"/><Relationship Id="rId21" Type="http://schemas.openxmlformats.org/officeDocument/2006/relationships/image" Target="../media/image3780.png"/><Relationship Id="rId42" Type="http://schemas.openxmlformats.org/officeDocument/2006/relationships/customXml" Target="../ink/ink832.xml"/><Relationship Id="rId63" Type="http://schemas.openxmlformats.org/officeDocument/2006/relationships/image" Target="../media/image3990.png"/><Relationship Id="rId84" Type="http://schemas.openxmlformats.org/officeDocument/2006/relationships/customXml" Target="../ink/ink853.xml"/><Relationship Id="rId138" Type="http://schemas.openxmlformats.org/officeDocument/2006/relationships/customXml" Target="../ink/ink880.xml"/><Relationship Id="rId159" Type="http://schemas.openxmlformats.org/officeDocument/2006/relationships/image" Target="../media/image4470.png"/><Relationship Id="rId170" Type="http://schemas.openxmlformats.org/officeDocument/2006/relationships/customXml" Target="../ink/ink896.xml"/><Relationship Id="rId191" Type="http://schemas.openxmlformats.org/officeDocument/2006/relationships/image" Target="../media/image4630.png"/><Relationship Id="rId205" Type="http://schemas.openxmlformats.org/officeDocument/2006/relationships/image" Target="../media/image4700.png"/><Relationship Id="rId107" Type="http://schemas.openxmlformats.org/officeDocument/2006/relationships/image" Target="../media/image4210.png"/><Relationship Id="rId11" Type="http://schemas.openxmlformats.org/officeDocument/2006/relationships/image" Target="../media/image3730.png"/><Relationship Id="rId32" Type="http://schemas.openxmlformats.org/officeDocument/2006/relationships/customXml" Target="../ink/ink827.xml"/><Relationship Id="rId53" Type="http://schemas.openxmlformats.org/officeDocument/2006/relationships/image" Target="../media/image3940.png"/><Relationship Id="rId74" Type="http://schemas.openxmlformats.org/officeDocument/2006/relationships/customXml" Target="../ink/ink848.xml"/><Relationship Id="rId128" Type="http://schemas.openxmlformats.org/officeDocument/2006/relationships/customXml" Target="../ink/ink875.xml"/><Relationship Id="rId149" Type="http://schemas.openxmlformats.org/officeDocument/2006/relationships/image" Target="../media/image4420.png"/><Relationship Id="rId5" Type="http://schemas.openxmlformats.org/officeDocument/2006/relationships/image" Target="../media/image3700.png"/><Relationship Id="rId95" Type="http://schemas.openxmlformats.org/officeDocument/2006/relationships/image" Target="../media/image4150.png"/><Relationship Id="rId160" Type="http://schemas.openxmlformats.org/officeDocument/2006/relationships/customXml" Target="../ink/ink891.xml"/><Relationship Id="rId181" Type="http://schemas.openxmlformats.org/officeDocument/2006/relationships/image" Target="../media/image4580.png"/><Relationship Id="rId22" Type="http://schemas.openxmlformats.org/officeDocument/2006/relationships/customXml" Target="../ink/ink822.xml"/><Relationship Id="rId43" Type="http://schemas.openxmlformats.org/officeDocument/2006/relationships/image" Target="../media/image3890.png"/><Relationship Id="rId64" Type="http://schemas.openxmlformats.org/officeDocument/2006/relationships/customXml" Target="../ink/ink843.xml"/><Relationship Id="rId118" Type="http://schemas.openxmlformats.org/officeDocument/2006/relationships/customXml" Target="../ink/ink870.xml"/><Relationship Id="rId139" Type="http://schemas.openxmlformats.org/officeDocument/2006/relationships/image" Target="../media/image4370.png"/><Relationship Id="rId85" Type="http://schemas.openxmlformats.org/officeDocument/2006/relationships/image" Target="../media/image4100.png"/><Relationship Id="rId150" Type="http://schemas.openxmlformats.org/officeDocument/2006/relationships/customXml" Target="../ink/ink886.xml"/><Relationship Id="rId171" Type="http://schemas.openxmlformats.org/officeDocument/2006/relationships/image" Target="../media/image4530.png"/><Relationship Id="rId192" Type="http://schemas.openxmlformats.org/officeDocument/2006/relationships/customXml" Target="../ink/ink907.xml"/><Relationship Id="rId206" Type="http://schemas.openxmlformats.org/officeDocument/2006/relationships/customXml" Target="../ink/ink914.xml"/><Relationship Id="rId12" Type="http://schemas.openxmlformats.org/officeDocument/2006/relationships/customXml" Target="../ink/ink817.xml"/><Relationship Id="rId33" Type="http://schemas.openxmlformats.org/officeDocument/2006/relationships/image" Target="../media/image3840.png"/><Relationship Id="rId108" Type="http://schemas.openxmlformats.org/officeDocument/2006/relationships/customXml" Target="../ink/ink865.xml"/><Relationship Id="rId129" Type="http://schemas.openxmlformats.org/officeDocument/2006/relationships/image" Target="../media/image4320.png"/><Relationship Id="rId54" Type="http://schemas.openxmlformats.org/officeDocument/2006/relationships/customXml" Target="../ink/ink838.xml"/><Relationship Id="rId75" Type="http://schemas.openxmlformats.org/officeDocument/2006/relationships/image" Target="../media/image4050.png"/><Relationship Id="rId96" Type="http://schemas.openxmlformats.org/officeDocument/2006/relationships/customXml" Target="../ink/ink859.xml"/><Relationship Id="rId140" Type="http://schemas.openxmlformats.org/officeDocument/2006/relationships/customXml" Target="../ink/ink881.xml"/><Relationship Id="rId161" Type="http://schemas.openxmlformats.org/officeDocument/2006/relationships/image" Target="../media/image4480.png"/><Relationship Id="rId182" Type="http://schemas.openxmlformats.org/officeDocument/2006/relationships/customXml" Target="../ink/ink902.xml"/><Relationship Id="rId6" Type="http://schemas.openxmlformats.org/officeDocument/2006/relationships/customXml" Target="../ink/ink814.xml"/><Relationship Id="rId23" Type="http://schemas.openxmlformats.org/officeDocument/2006/relationships/image" Target="../media/image3790.png"/><Relationship Id="rId119" Type="http://schemas.openxmlformats.org/officeDocument/2006/relationships/image" Target="../media/image4270.png"/><Relationship Id="rId44" Type="http://schemas.openxmlformats.org/officeDocument/2006/relationships/customXml" Target="../ink/ink833.xml"/><Relationship Id="rId65" Type="http://schemas.openxmlformats.org/officeDocument/2006/relationships/image" Target="../media/image4000.png"/><Relationship Id="rId86" Type="http://schemas.openxmlformats.org/officeDocument/2006/relationships/customXml" Target="../ink/ink854.xml"/><Relationship Id="rId130" Type="http://schemas.openxmlformats.org/officeDocument/2006/relationships/customXml" Target="../ink/ink876.xml"/><Relationship Id="rId151" Type="http://schemas.openxmlformats.org/officeDocument/2006/relationships/image" Target="../media/image4430.png"/><Relationship Id="rId172" Type="http://schemas.openxmlformats.org/officeDocument/2006/relationships/customXml" Target="../ink/ink897.xml"/><Relationship Id="rId193" Type="http://schemas.openxmlformats.org/officeDocument/2006/relationships/image" Target="../media/image4640.png"/><Relationship Id="rId207" Type="http://schemas.openxmlformats.org/officeDocument/2006/relationships/image" Target="../media/image4710.png"/><Relationship Id="rId13" Type="http://schemas.openxmlformats.org/officeDocument/2006/relationships/image" Target="../media/image3740.png"/><Relationship Id="rId109" Type="http://schemas.openxmlformats.org/officeDocument/2006/relationships/image" Target="../media/image4220.png"/><Relationship Id="rId34" Type="http://schemas.openxmlformats.org/officeDocument/2006/relationships/customXml" Target="../ink/ink828.xml"/><Relationship Id="rId55" Type="http://schemas.openxmlformats.org/officeDocument/2006/relationships/image" Target="../media/image3950.png"/><Relationship Id="rId76" Type="http://schemas.openxmlformats.org/officeDocument/2006/relationships/customXml" Target="../ink/ink849.xml"/><Relationship Id="rId97" Type="http://schemas.openxmlformats.org/officeDocument/2006/relationships/image" Target="../media/image4160.png"/><Relationship Id="rId120" Type="http://schemas.openxmlformats.org/officeDocument/2006/relationships/customXml" Target="../ink/ink871.xml"/><Relationship Id="rId141" Type="http://schemas.openxmlformats.org/officeDocument/2006/relationships/image" Target="../media/image4380.png"/><Relationship Id="rId7" Type="http://schemas.openxmlformats.org/officeDocument/2006/relationships/image" Target="../media/image3710.png"/><Relationship Id="rId162" Type="http://schemas.openxmlformats.org/officeDocument/2006/relationships/customXml" Target="../ink/ink892.xml"/><Relationship Id="rId183" Type="http://schemas.openxmlformats.org/officeDocument/2006/relationships/image" Target="../media/image4590.png"/><Relationship Id="rId24" Type="http://schemas.openxmlformats.org/officeDocument/2006/relationships/customXml" Target="../ink/ink823.xml"/><Relationship Id="rId45" Type="http://schemas.openxmlformats.org/officeDocument/2006/relationships/image" Target="../media/image3900.png"/><Relationship Id="rId66" Type="http://schemas.openxmlformats.org/officeDocument/2006/relationships/customXml" Target="../ink/ink844.xml"/><Relationship Id="rId87" Type="http://schemas.openxmlformats.org/officeDocument/2006/relationships/image" Target="../media/image4110.png"/><Relationship Id="rId110" Type="http://schemas.openxmlformats.org/officeDocument/2006/relationships/customXml" Target="../ink/ink866.xml"/><Relationship Id="rId131" Type="http://schemas.openxmlformats.org/officeDocument/2006/relationships/image" Target="../media/image4330.png"/><Relationship Id="rId152" Type="http://schemas.openxmlformats.org/officeDocument/2006/relationships/customXml" Target="../ink/ink887.xml"/><Relationship Id="rId173" Type="http://schemas.openxmlformats.org/officeDocument/2006/relationships/image" Target="../media/image4540.png"/><Relationship Id="rId194" Type="http://schemas.openxmlformats.org/officeDocument/2006/relationships/customXml" Target="../ink/ink908.xml"/><Relationship Id="rId208" Type="http://schemas.openxmlformats.org/officeDocument/2006/relationships/customXml" Target="../ink/ink915.xml"/><Relationship Id="rId19" Type="http://schemas.openxmlformats.org/officeDocument/2006/relationships/image" Target="../media/image3770.png"/><Relationship Id="rId14" Type="http://schemas.openxmlformats.org/officeDocument/2006/relationships/customXml" Target="../ink/ink818.xml"/><Relationship Id="rId30" Type="http://schemas.openxmlformats.org/officeDocument/2006/relationships/customXml" Target="../ink/ink826.xml"/><Relationship Id="rId35" Type="http://schemas.openxmlformats.org/officeDocument/2006/relationships/image" Target="../media/image3850.png"/><Relationship Id="rId56" Type="http://schemas.openxmlformats.org/officeDocument/2006/relationships/customXml" Target="../ink/ink839.xml"/><Relationship Id="rId77" Type="http://schemas.openxmlformats.org/officeDocument/2006/relationships/image" Target="../media/image4060.png"/><Relationship Id="rId100" Type="http://schemas.openxmlformats.org/officeDocument/2006/relationships/customXml" Target="../ink/ink861.xml"/><Relationship Id="rId105" Type="http://schemas.openxmlformats.org/officeDocument/2006/relationships/image" Target="../media/image4200.png"/><Relationship Id="rId126" Type="http://schemas.openxmlformats.org/officeDocument/2006/relationships/customXml" Target="../ink/ink874.xml"/><Relationship Id="rId147" Type="http://schemas.openxmlformats.org/officeDocument/2006/relationships/image" Target="../media/image4410.png"/><Relationship Id="rId168" Type="http://schemas.openxmlformats.org/officeDocument/2006/relationships/customXml" Target="../ink/ink895.xml"/><Relationship Id="rId8" Type="http://schemas.openxmlformats.org/officeDocument/2006/relationships/customXml" Target="../ink/ink815.xml"/><Relationship Id="rId51" Type="http://schemas.openxmlformats.org/officeDocument/2006/relationships/image" Target="../media/image3930.png"/><Relationship Id="rId72" Type="http://schemas.openxmlformats.org/officeDocument/2006/relationships/customXml" Target="../ink/ink847.xml"/><Relationship Id="rId93" Type="http://schemas.openxmlformats.org/officeDocument/2006/relationships/image" Target="../media/image4140.png"/><Relationship Id="rId98" Type="http://schemas.openxmlformats.org/officeDocument/2006/relationships/customXml" Target="../ink/ink860.xml"/><Relationship Id="rId121" Type="http://schemas.openxmlformats.org/officeDocument/2006/relationships/image" Target="../media/image4280.png"/><Relationship Id="rId142" Type="http://schemas.openxmlformats.org/officeDocument/2006/relationships/customXml" Target="../ink/ink882.xml"/><Relationship Id="rId163" Type="http://schemas.openxmlformats.org/officeDocument/2006/relationships/image" Target="../media/image4490.png"/><Relationship Id="rId184" Type="http://schemas.openxmlformats.org/officeDocument/2006/relationships/customXml" Target="../ink/ink903.xml"/><Relationship Id="rId189" Type="http://schemas.openxmlformats.org/officeDocument/2006/relationships/image" Target="../media/image4620.png"/><Relationship Id="rId3" Type="http://schemas.openxmlformats.org/officeDocument/2006/relationships/image" Target="../media/image3690.png"/><Relationship Id="rId214" Type="http://schemas.openxmlformats.org/officeDocument/2006/relationships/customXml" Target="../ink/ink918.xml"/><Relationship Id="rId25" Type="http://schemas.openxmlformats.org/officeDocument/2006/relationships/image" Target="../media/image3800.png"/><Relationship Id="rId46" Type="http://schemas.openxmlformats.org/officeDocument/2006/relationships/customXml" Target="../ink/ink834.xml"/><Relationship Id="rId67" Type="http://schemas.openxmlformats.org/officeDocument/2006/relationships/image" Target="../media/image4010.png"/><Relationship Id="rId116" Type="http://schemas.openxmlformats.org/officeDocument/2006/relationships/customXml" Target="../ink/ink869.xml"/><Relationship Id="rId137" Type="http://schemas.openxmlformats.org/officeDocument/2006/relationships/image" Target="../media/image4360.png"/><Relationship Id="rId158" Type="http://schemas.openxmlformats.org/officeDocument/2006/relationships/customXml" Target="../ink/ink890.xml"/><Relationship Id="rId20" Type="http://schemas.openxmlformats.org/officeDocument/2006/relationships/customXml" Target="../ink/ink821.xml"/><Relationship Id="rId41" Type="http://schemas.openxmlformats.org/officeDocument/2006/relationships/image" Target="../media/image3880.png"/><Relationship Id="rId62" Type="http://schemas.openxmlformats.org/officeDocument/2006/relationships/customXml" Target="../ink/ink842.xml"/><Relationship Id="rId83" Type="http://schemas.openxmlformats.org/officeDocument/2006/relationships/image" Target="../media/image4090.png"/><Relationship Id="rId88" Type="http://schemas.openxmlformats.org/officeDocument/2006/relationships/customXml" Target="../ink/ink855.xml"/><Relationship Id="rId111" Type="http://schemas.openxmlformats.org/officeDocument/2006/relationships/image" Target="../media/image4230.png"/><Relationship Id="rId132" Type="http://schemas.openxmlformats.org/officeDocument/2006/relationships/customXml" Target="../ink/ink877.xml"/><Relationship Id="rId153" Type="http://schemas.openxmlformats.org/officeDocument/2006/relationships/image" Target="../media/image4440.png"/><Relationship Id="rId174" Type="http://schemas.openxmlformats.org/officeDocument/2006/relationships/customXml" Target="../ink/ink898.xml"/><Relationship Id="rId179" Type="http://schemas.openxmlformats.org/officeDocument/2006/relationships/image" Target="../media/image4570.png"/><Relationship Id="rId195" Type="http://schemas.openxmlformats.org/officeDocument/2006/relationships/image" Target="../media/image4650.png"/><Relationship Id="rId209" Type="http://schemas.openxmlformats.org/officeDocument/2006/relationships/image" Target="../media/image4720.png"/><Relationship Id="rId190" Type="http://schemas.openxmlformats.org/officeDocument/2006/relationships/customXml" Target="../ink/ink906.xml"/><Relationship Id="rId204" Type="http://schemas.openxmlformats.org/officeDocument/2006/relationships/customXml" Target="../ink/ink913.xml"/><Relationship Id="rId15" Type="http://schemas.openxmlformats.org/officeDocument/2006/relationships/image" Target="../media/image3750.png"/><Relationship Id="rId36" Type="http://schemas.openxmlformats.org/officeDocument/2006/relationships/customXml" Target="../ink/ink829.xml"/><Relationship Id="rId57" Type="http://schemas.openxmlformats.org/officeDocument/2006/relationships/image" Target="../media/image3960.png"/><Relationship Id="rId106" Type="http://schemas.openxmlformats.org/officeDocument/2006/relationships/customXml" Target="../ink/ink864.xml"/><Relationship Id="rId127" Type="http://schemas.openxmlformats.org/officeDocument/2006/relationships/image" Target="../media/image4310.png"/><Relationship Id="rId10" Type="http://schemas.openxmlformats.org/officeDocument/2006/relationships/customXml" Target="../ink/ink816.xml"/><Relationship Id="rId31" Type="http://schemas.openxmlformats.org/officeDocument/2006/relationships/image" Target="../media/image3830.png"/><Relationship Id="rId52" Type="http://schemas.openxmlformats.org/officeDocument/2006/relationships/customXml" Target="../ink/ink837.xml"/><Relationship Id="rId73" Type="http://schemas.openxmlformats.org/officeDocument/2006/relationships/image" Target="../media/image4040.png"/><Relationship Id="rId78" Type="http://schemas.openxmlformats.org/officeDocument/2006/relationships/customXml" Target="../ink/ink850.xml"/><Relationship Id="rId94" Type="http://schemas.openxmlformats.org/officeDocument/2006/relationships/customXml" Target="../ink/ink858.xml"/><Relationship Id="rId99" Type="http://schemas.openxmlformats.org/officeDocument/2006/relationships/image" Target="../media/image4170.png"/><Relationship Id="rId101" Type="http://schemas.openxmlformats.org/officeDocument/2006/relationships/image" Target="../media/image4180.png"/><Relationship Id="rId122" Type="http://schemas.openxmlformats.org/officeDocument/2006/relationships/customXml" Target="../ink/ink872.xml"/><Relationship Id="rId143" Type="http://schemas.openxmlformats.org/officeDocument/2006/relationships/image" Target="../media/image4390.png"/><Relationship Id="rId148" Type="http://schemas.openxmlformats.org/officeDocument/2006/relationships/customXml" Target="../ink/ink885.xml"/><Relationship Id="rId164" Type="http://schemas.openxmlformats.org/officeDocument/2006/relationships/customXml" Target="../ink/ink893.xml"/><Relationship Id="rId169" Type="http://schemas.openxmlformats.org/officeDocument/2006/relationships/image" Target="../media/image4520.png"/><Relationship Id="rId185" Type="http://schemas.openxmlformats.org/officeDocument/2006/relationships/image" Target="../media/image4600.png"/><Relationship Id="rId4" Type="http://schemas.openxmlformats.org/officeDocument/2006/relationships/customXml" Target="../ink/ink813.xml"/><Relationship Id="rId9" Type="http://schemas.openxmlformats.org/officeDocument/2006/relationships/image" Target="../media/image3720.png"/><Relationship Id="rId180" Type="http://schemas.openxmlformats.org/officeDocument/2006/relationships/customXml" Target="../ink/ink901.xml"/><Relationship Id="rId210" Type="http://schemas.openxmlformats.org/officeDocument/2006/relationships/customXml" Target="../ink/ink916.xml"/><Relationship Id="rId215" Type="http://schemas.openxmlformats.org/officeDocument/2006/relationships/image" Target="../media/image4750.png"/><Relationship Id="rId26" Type="http://schemas.openxmlformats.org/officeDocument/2006/relationships/customXml" Target="../ink/ink824.xml"/><Relationship Id="rId47" Type="http://schemas.openxmlformats.org/officeDocument/2006/relationships/image" Target="../media/image3910.png"/><Relationship Id="rId68" Type="http://schemas.openxmlformats.org/officeDocument/2006/relationships/customXml" Target="../ink/ink845.xml"/><Relationship Id="rId89" Type="http://schemas.openxmlformats.org/officeDocument/2006/relationships/image" Target="../media/image4120.png"/><Relationship Id="rId112" Type="http://schemas.openxmlformats.org/officeDocument/2006/relationships/customXml" Target="../ink/ink867.xml"/><Relationship Id="rId133" Type="http://schemas.openxmlformats.org/officeDocument/2006/relationships/image" Target="../media/image4340.png"/><Relationship Id="rId154" Type="http://schemas.openxmlformats.org/officeDocument/2006/relationships/customXml" Target="../ink/ink888.xml"/><Relationship Id="rId175" Type="http://schemas.openxmlformats.org/officeDocument/2006/relationships/image" Target="../media/image4550.png"/><Relationship Id="rId196" Type="http://schemas.openxmlformats.org/officeDocument/2006/relationships/customXml" Target="../ink/ink909.xml"/><Relationship Id="rId200" Type="http://schemas.openxmlformats.org/officeDocument/2006/relationships/customXml" Target="../ink/ink911.xml"/><Relationship Id="rId16" Type="http://schemas.openxmlformats.org/officeDocument/2006/relationships/customXml" Target="../ink/ink819.xml"/><Relationship Id="rId37" Type="http://schemas.openxmlformats.org/officeDocument/2006/relationships/image" Target="../media/image3860.png"/><Relationship Id="rId58" Type="http://schemas.openxmlformats.org/officeDocument/2006/relationships/customXml" Target="../ink/ink840.xml"/><Relationship Id="rId79" Type="http://schemas.openxmlformats.org/officeDocument/2006/relationships/image" Target="../media/image4070.png"/><Relationship Id="rId102" Type="http://schemas.openxmlformats.org/officeDocument/2006/relationships/customXml" Target="../ink/ink862.xml"/><Relationship Id="rId123" Type="http://schemas.openxmlformats.org/officeDocument/2006/relationships/image" Target="../media/image4290.png"/><Relationship Id="rId144" Type="http://schemas.openxmlformats.org/officeDocument/2006/relationships/customXml" Target="../ink/ink883.xml"/><Relationship Id="rId90" Type="http://schemas.openxmlformats.org/officeDocument/2006/relationships/customXml" Target="../ink/ink856.xml"/><Relationship Id="rId165" Type="http://schemas.openxmlformats.org/officeDocument/2006/relationships/image" Target="../media/image4500.png"/><Relationship Id="rId186" Type="http://schemas.openxmlformats.org/officeDocument/2006/relationships/customXml" Target="../ink/ink904.xml"/><Relationship Id="rId211" Type="http://schemas.openxmlformats.org/officeDocument/2006/relationships/image" Target="../media/image4730.png"/><Relationship Id="rId27" Type="http://schemas.openxmlformats.org/officeDocument/2006/relationships/image" Target="../media/image3810.png"/><Relationship Id="rId48" Type="http://schemas.openxmlformats.org/officeDocument/2006/relationships/customXml" Target="../ink/ink835.xml"/><Relationship Id="rId69" Type="http://schemas.openxmlformats.org/officeDocument/2006/relationships/image" Target="../media/image4020.png"/><Relationship Id="rId113" Type="http://schemas.openxmlformats.org/officeDocument/2006/relationships/image" Target="../media/image4240.png"/><Relationship Id="rId134" Type="http://schemas.openxmlformats.org/officeDocument/2006/relationships/customXml" Target="../ink/ink878.xml"/><Relationship Id="rId80" Type="http://schemas.openxmlformats.org/officeDocument/2006/relationships/customXml" Target="../ink/ink851.xml"/><Relationship Id="rId155" Type="http://schemas.openxmlformats.org/officeDocument/2006/relationships/image" Target="../media/image4450.png"/><Relationship Id="rId176" Type="http://schemas.openxmlformats.org/officeDocument/2006/relationships/customXml" Target="../ink/ink899.xml"/><Relationship Id="rId197" Type="http://schemas.openxmlformats.org/officeDocument/2006/relationships/image" Target="../media/image4660.png"/><Relationship Id="rId201" Type="http://schemas.openxmlformats.org/officeDocument/2006/relationships/image" Target="../media/image4680.png"/><Relationship Id="rId17" Type="http://schemas.openxmlformats.org/officeDocument/2006/relationships/image" Target="../media/image3760.png"/><Relationship Id="rId38" Type="http://schemas.openxmlformats.org/officeDocument/2006/relationships/customXml" Target="../ink/ink830.xml"/><Relationship Id="rId59" Type="http://schemas.openxmlformats.org/officeDocument/2006/relationships/image" Target="../media/image3970.png"/><Relationship Id="rId103" Type="http://schemas.openxmlformats.org/officeDocument/2006/relationships/image" Target="../media/image4190.png"/><Relationship Id="rId124" Type="http://schemas.openxmlformats.org/officeDocument/2006/relationships/customXml" Target="../ink/ink873.xml"/><Relationship Id="rId70" Type="http://schemas.openxmlformats.org/officeDocument/2006/relationships/customXml" Target="../ink/ink846.xml"/><Relationship Id="rId91" Type="http://schemas.openxmlformats.org/officeDocument/2006/relationships/image" Target="../media/image4130.png"/><Relationship Id="rId145" Type="http://schemas.openxmlformats.org/officeDocument/2006/relationships/image" Target="../media/image4400.png"/><Relationship Id="rId166" Type="http://schemas.openxmlformats.org/officeDocument/2006/relationships/customXml" Target="../ink/ink894.xml"/><Relationship Id="rId187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17.xml"/><Relationship Id="rId28" Type="http://schemas.openxmlformats.org/officeDocument/2006/relationships/customXml" Target="../ink/ink825.xml"/><Relationship Id="rId49" Type="http://schemas.openxmlformats.org/officeDocument/2006/relationships/image" Target="../media/image3920.png"/><Relationship Id="rId114" Type="http://schemas.openxmlformats.org/officeDocument/2006/relationships/customXml" Target="../ink/ink868.xml"/><Relationship Id="rId60" Type="http://schemas.openxmlformats.org/officeDocument/2006/relationships/customXml" Target="../ink/ink841.xml"/><Relationship Id="rId81" Type="http://schemas.openxmlformats.org/officeDocument/2006/relationships/image" Target="../media/image4080.png"/><Relationship Id="rId135" Type="http://schemas.openxmlformats.org/officeDocument/2006/relationships/image" Target="../media/image4350.png"/><Relationship Id="rId156" Type="http://schemas.openxmlformats.org/officeDocument/2006/relationships/customXml" Target="../ink/ink889.xml"/><Relationship Id="rId177" Type="http://schemas.openxmlformats.org/officeDocument/2006/relationships/image" Target="../media/image4560.png"/><Relationship Id="rId198" Type="http://schemas.openxmlformats.org/officeDocument/2006/relationships/customXml" Target="../ink/ink910.xml"/><Relationship Id="rId202" Type="http://schemas.openxmlformats.org/officeDocument/2006/relationships/customXml" Target="../ink/ink912.xml"/><Relationship Id="rId18" Type="http://schemas.openxmlformats.org/officeDocument/2006/relationships/customXml" Target="../ink/ink820.xml"/><Relationship Id="rId39" Type="http://schemas.openxmlformats.org/officeDocument/2006/relationships/image" Target="../media/image3870.png"/><Relationship Id="rId50" Type="http://schemas.openxmlformats.org/officeDocument/2006/relationships/customXml" Target="../ink/ink836.xml"/><Relationship Id="rId104" Type="http://schemas.openxmlformats.org/officeDocument/2006/relationships/customXml" Target="../ink/ink863.xml"/><Relationship Id="rId125" Type="http://schemas.openxmlformats.org/officeDocument/2006/relationships/image" Target="../media/image4300.png"/><Relationship Id="rId146" Type="http://schemas.openxmlformats.org/officeDocument/2006/relationships/customXml" Target="../ink/ink884.xml"/><Relationship Id="rId167" Type="http://schemas.openxmlformats.org/officeDocument/2006/relationships/image" Target="../media/image4510.png"/><Relationship Id="rId188" Type="http://schemas.openxmlformats.org/officeDocument/2006/relationships/customXml" Target="../ink/ink905.xml"/><Relationship Id="rId71" Type="http://schemas.openxmlformats.org/officeDocument/2006/relationships/image" Target="../media/image4030.png"/><Relationship Id="rId92" Type="http://schemas.openxmlformats.org/officeDocument/2006/relationships/customXml" Target="../ink/ink857.xml"/><Relationship Id="rId213" Type="http://schemas.openxmlformats.org/officeDocument/2006/relationships/image" Target="../media/image4740.png"/><Relationship Id="rId2" Type="http://schemas.openxmlformats.org/officeDocument/2006/relationships/customXml" Target="../ink/ink812.xml"/><Relationship Id="rId29" Type="http://schemas.openxmlformats.org/officeDocument/2006/relationships/image" Target="../media/image3820.png"/><Relationship Id="rId40" Type="http://schemas.openxmlformats.org/officeDocument/2006/relationships/customXml" Target="../ink/ink831.xml"/><Relationship Id="rId115" Type="http://schemas.openxmlformats.org/officeDocument/2006/relationships/image" Target="../media/image4250.png"/><Relationship Id="rId136" Type="http://schemas.openxmlformats.org/officeDocument/2006/relationships/customXml" Target="../ink/ink879.xml"/><Relationship Id="rId157" Type="http://schemas.openxmlformats.org/officeDocument/2006/relationships/image" Target="../media/image4460.png"/><Relationship Id="rId178" Type="http://schemas.openxmlformats.org/officeDocument/2006/relationships/customXml" Target="../ink/ink900.xml"/><Relationship Id="rId61" Type="http://schemas.openxmlformats.org/officeDocument/2006/relationships/image" Target="../media/image3980.png"/><Relationship Id="rId82" Type="http://schemas.openxmlformats.org/officeDocument/2006/relationships/customXml" Target="../ink/ink852.xml"/><Relationship Id="rId199" Type="http://schemas.openxmlformats.org/officeDocument/2006/relationships/image" Target="../media/image4670.png"/><Relationship Id="rId203" Type="http://schemas.openxmlformats.org/officeDocument/2006/relationships/image" Target="../media/image4690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3.png"/><Relationship Id="rId21" Type="http://schemas.openxmlformats.org/officeDocument/2006/relationships/image" Target="../media/image4850.png"/><Relationship Id="rId42" Type="http://schemas.openxmlformats.org/officeDocument/2006/relationships/customXml" Target="../ink/ink939.xml"/><Relationship Id="rId63" Type="http://schemas.openxmlformats.org/officeDocument/2006/relationships/image" Target="../media/image506.png"/><Relationship Id="rId84" Type="http://schemas.openxmlformats.org/officeDocument/2006/relationships/customXml" Target="../ink/ink960.xml"/><Relationship Id="rId138" Type="http://schemas.openxmlformats.org/officeDocument/2006/relationships/customXml" Target="../ink/ink987.xml"/><Relationship Id="rId159" Type="http://schemas.openxmlformats.org/officeDocument/2006/relationships/image" Target="../media/image554.png"/><Relationship Id="rId170" Type="http://schemas.openxmlformats.org/officeDocument/2006/relationships/customXml" Target="../ink/ink1003.xml"/><Relationship Id="rId191" Type="http://schemas.openxmlformats.org/officeDocument/2006/relationships/image" Target="../media/image570.png"/><Relationship Id="rId205" Type="http://schemas.openxmlformats.org/officeDocument/2006/relationships/image" Target="../media/image577.png"/><Relationship Id="rId107" Type="http://schemas.openxmlformats.org/officeDocument/2006/relationships/image" Target="../media/image528.png"/><Relationship Id="rId11" Type="http://schemas.openxmlformats.org/officeDocument/2006/relationships/image" Target="../media/image4800.png"/><Relationship Id="rId32" Type="http://schemas.openxmlformats.org/officeDocument/2006/relationships/customXml" Target="../ink/ink934.xml"/><Relationship Id="rId53" Type="http://schemas.openxmlformats.org/officeDocument/2006/relationships/image" Target="../media/image501.png"/><Relationship Id="rId74" Type="http://schemas.openxmlformats.org/officeDocument/2006/relationships/customXml" Target="../ink/ink955.xml"/><Relationship Id="rId128" Type="http://schemas.openxmlformats.org/officeDocument/2006/relationships/customXml" Target="../ink/ink982.xml"/><Relationship Id="rId149" Type="http://schemas.openxmlformats.org/officeDocument/2006/relationships/image" Target="../media/image549.png"/><Relationship Id="rId5" Type="http://schemas.openxmlformats.org/officeDocument/2006/relationships/image" Target="../media/image4770.png"/><Relationship Id="rId95" Type="http://schemas.openxmlformats.org/officeDocument/2006/relationships/image" Target="../media/image522.png"/><Relationship Id="rId160" Type="http://schemas.openxmlformats.org/officeDocument/2006/relationships/customXml" Target="../ink/ink998.xml"/><Relationship Id="rId181" Type="http://schemas.openxmlformats.org/officeDocument/2006/relationships/image" Target="../media/image565.png"/><Relationship Id="rId22" Type="http://schemas.openxmlformats.org/officeDocument/2006/relationships/customXml" Target="../ink/ink929.xml"/><Relationship Id="rId43" Type="http://schemas.openxmlformats.org/officeDocument/2006/relationships/image" Target="../media/image4960.png"/><Relationship Id="rId64" Type="http://schemas.openxmlformats.org/officeDocument/2006/relationships/customXml" Target="../ink/ink950.xml"/><Relationship Id="rId118" Type="http://schemas.openxmlformats.org/officeDocument/2006/relationships/customXml" Target="../ink/ink977.xml"/><Relationship Id="rId139" Type="http://schemas.openxmlformats.org/officeDocument/2006/relationships/image" Target="../media/image544.png"/><Relationship Id="rId85" Type="http://schemas.openxmlformats.org/officeDocument/2006/relationships/image" Target="../media/image517.png"/><Relationship Id="rId150" Type="http://schemas.openxmlformats.org/officeDocument/2006/relationships/customXml" Target="../ink/ink993.xml"/><Relationship Id="rId171" Type="http://schemas.openxmlformats.org/officeDocument/2006/relationships/image" Target="../media/image560.png"/><Relationship Id="rId192" Type="http://schemas.openxmlformats.org/officeDocument/2006/relationships/customXml" Target="../ink/ink1014.xml"/><Relationship Id="rId206" Type="http://schemas.openxmlformats.org/officeDocument/2006/relationships/customXml" Target="../ink/ink1021.xml"/><Relationship Id="rId12" Type="http://schemas.openxmlformats.org/officeDocument/2006/relationships/customXml" Target="../ink/ink924.xml"/><Relationship Id="rId33" Type="http://schemas.openxmlformats.org/officeDocument/2006/relationships/image" Target="../media/image4911.png"/><Relationship Id="rId108" Type="http://schemas.openxmlformats.org/officeDocument/2006/relationships/customXml" Target="../ink/ink972.xml"/><Relationship Id="rId129" Type="http://schemas.openxmlformats.org/officeDocument/2006/relationships/image" Target="../media/image539.png"/><Relationship Id="rId54" Type="http://schemas.openxmlformats.org/officeDocument/2006/relationships/customXml" Target="../ink/ink945.xml"/><Relationship Id="rId75" Type="http://schemas.openxmlformats.org/officeDocument/2006/relationships/image" Target="../media/image512.png"/><Relationship Id="rId96" Type="http://schemas.openxmlformats.org/officeDocument/2006/relationships/customXml" Target="../ink/ink966.xml"/><Relationship Id="rId140" Type="http://schemas.openxmlformats.org/officeDocument/2006/relationships/customXml" Target="../ink/ink988.xml"/><Relationship Id="rId161" Type="http://schemas.openxmlformats.org/officeDocument/2006/relationships/image" Target="../media/image555.png"/><Relationship Id="rId182" Type="http://schemas.openxmlformats.org/officeDocument/2006/relationships/customXml" Target="../ink/ink1009.xml"/><Relationship Id="rId6" Type="http://schemas.openxmlformats.org/officeDocument/2006/relationships/customXml" Target="../ink/ink921.xml"/><Relationship Id="rId23" Type="http://schemas.openxmlformats.org/officeDocument/2006/relationships/image" Target="../media/image4860.png"/><Relationship Id="rId119" Type="http://schemas.openxmlformats.org/officeDocument/2006/relationships/image" Target="../media/image534.png"/><Relationship Id="rId44" Type="http://schemas.openxmlformats.org/officeDocument/2006/relationships/customXml" Target="../ink/ink940.xml"/><Relationship Id="rId65" Type="http://schemas.openxmlformats.org/officeDocument/2006/relationships/image" Target="../media/image507.png"/><Relationship Id="rId86" Type="http://schemas.openxmlformats.org/officeDocument/2006/relationships/customXml" Target="../ink/ink961.xml"/><Relationship Id="rId130" Type="http://schemas.openxmlformats.org/officeDocument/2006/relationships/customXml" Target="../ink/ink983.xml"/><Relationship Id="rId151" Type="http://schemas.openxmlformats.org/officeDocument/2006/relationships/image" Target="../media/image550.png"/><Relationship Id="rId172" Type="http://schemas.openxmlformats.org/officeDocument/2006/relationships/customXml" Target="../ink/ink1004.xml"/><Relationship Id="rId193" Type="http://schemas.openxmlformats.org/officeDocument/2006/relationships/image" Target="../media/image571.png"/><Relationship Id="rId207" Type="http://schemas.openxmlformats.org/officeDocument/2006/relationships/image" Target="../media/image578.png"/><Relationship Id="rId13" Type="http://schemas.openxmlformats.org/officeDocument/2006/relationships/image" Target="../media/image4811.png"/><Relationship Id="rId109" Type="http://schemas.openxmlformats.org/officeDocument/2006/relationships/image" Target="../media/image529.png"/><Relationship Id="rId34" Type="http://schemas.openxmlformats.org/officeDocument/2006/relationships/customXml" Target="../ink/ink935.xml"/><Relationship Id="rId55" Type="http://schemas.openxmlformats.org/officeDocument/2006/relationships/image" Target="../media/image502.png"/><Relationship Id="rId76" Type="http://schemas.openxmlformats.org/officeDocument/2006/relationships/customXml" Target="../ink/ink956.xml"/><Relationship Id="rId97" Type="http://schemas.openxmlformats.org/officeDocument/2006/relationships/image" Target="../media/image523.png"/><Relationship Id="rId120" Type="http://schemas.openxmlformats.org/officeDocument/2006/relationships/customXml" Target="../ink/ink978.xml"/><Relationship Id="rId141" Type="http://schemas.openxmlformats.org/officeDocument/2006/relationships/image" Target="../media/image545.png"/><Relationship Id="rId7" Type="http://schemas.openxmlformats.org/officeDocument/2006/relationships/image" Target="../media/image4780.png"/><Relationship Id="rId162" Type="http://schemas.openxmlformats.org/officeDocument/2006/relationships/customXml" Target="../ink/ink999.xml"/><Relationship Id="rId183" Type="http://schemas.openxmlformats.org/officeDocument/2006/relationships/image" Target="../media/image566.png"/><Relationship Id="rId24" Type="http://schemas.openxmlformats.org/officeDocument/2006/relationships/customXml" Target="../ink/ink930.xml"/><Relationship Id="rId45" Type="http://schemas.openxmlformats.org/officeDocument/2006/relationships/image" Target="../media/image4970.png"/><Relationship Id="rId66" Type="http://schemas.openxmlformats.org/officeDocument/2006/relationships/customXml" Target="../ink/ink951.xml"/><Relationship Id="rId87" Type="http://schemas.openxmlformats.org/officeDocument/2006/relationships/image" Target="../media/image518.png"/><Relationship Id="rId110" Type="http://schemas.openxmlformats.org/officeDocument/2006/relationships/customXml" Target="../ink/ink973.xml"/><Relationship Id="rId131" Type="http://schemas.openxmlformats.org/officeDocument/2006/relationships/image" Target="../media/image540.png"/><Relationship Id="rId61" Type="http://schemas.openxmlformats.org/officeDocument/2006/relationships/image" Target="../media/image505.png"/><Relationship Id="rId82" Type="http://schemas.openxmlformats.org/officeDocument/2006/relationships/customXml" Target="../ink/ink959.xml"/><Relationship Id="rId152" Type="http://schemas.openxmlformats.org/officeDocument/2006/relationships/customXml" Target="../ink/ink994.xml"/><Relationship Id="rId173" Type="http://schemas.openxmlformats.org/officeDocument/2006/relationships/image" Target="../media/image561.png"/><Relationship Id="rId194" Type="http://schemas.openxmlformats.org/officeDocument/2006/relationships/customXml" Target="../ink/ink1015.xml"/><Relationship Id="rId199" Type="http://schemas.openxmlformats.org/officeDocument/2006/relationships/image" Target="../media/image574.png"/><Relationship Id="rId203" Type="http://schemas.openxmlformats.org/officeDocument/2006/relationships/image" Target="../media/image576.png"/><Relationship Id="rId208" Type="http://schemas.openxmlformats.org/officeDocument/2006/relationships/customXml" Target="../ink/ink1022.xml"/><Relationship Id="rId19" Type="http://schemas.openxmlformats.org/officeDocument/2006/relationships/image" Target="../media/image4840.png"/><Relationship Id="rId14" Type="http://schemas.openxmlformats.org/officeDocument/2006/relationships/customXml" Target="../ink/ink925.xml"/><Relationship Id="rId30" Type="http://schemas.openxmlformats.org/officeDocument/2006/relationships/customXml" Target="../ink/ink933.xml"/><Relationship Id="rId35" Type="http://schemas.openxmlformats.org/officeDocument/2006/relationships/image" Target="../media/image4920.png"/><Relationship Id="rId56" Type="http://schemas.openxmlformats.org/officeDocument/2006/relationships/customXml" Target="../ink/ink946.xml"/><Relationship Id="rId77" Type="http://schemas.openxmlformats.org/officeDocument/2006/relationships/image" Target="../media/image513.png"/><Relationship Id="rId100" Type="http://schemas.openxmlformats.org/officeDocument/2006/relationships/customXml" Target="../ink/ink968.xml"/><Relationship Id="rId105" Type="http://schemas.openxmlformats.org/officeDocument/2006/relationships/image" Target="../media/image527.png"/><Relationship Id="rId126" Type="http://schemas.openxmlformats.org/officeDocument/2006/relationships/customXml" Target="../ink/ink981.xml"/><Relationship Id="rId147" Type="http://schemas.openxmlformats.org/officeDocument/2006/relationships/image" Target="../media/image548.png"/><Relationship Id="rId168" Type="http://schemas.openxmlformats.org/officeDocument/2006/relationships/customXml" Target="../ink/ink1002.xml"/><Relationship Id="rId8" Type="http://schemas.openxmlformats.org/officeDocument/2006/relationships/customXml" Target="../ink/ink922.xml"/><Relationship Id="rId51" Type="http://schemas.openxmlformats.org/officeDocument/2006/relationships/image" Target="../media/image5000.png"/><Relationship Id="rId72" Type="http://schemas.openxmlformats.org/officeDocument/2006/relationships/customXml" Target="../ink/ink954.xml"/><Relationship Id="rId93" Type="http://schemas.openxmlformats.org/officeDocument/2006/relationships/image" Target="../media/image521.png"/><Relationship Id="rId98" Type="http://schemas.openxmlformats.org/officeDocument/2006/relationships/customXml" Target="../ink/ink967.xml"/><Relationship Id="rId121" Type="http://schemas.openxmlformats.org/officeDocument/2006/relationships/image" Target="../media/image535.png"/><Relationship Id="rId142" Type="http://schemas.openxmlformats.org/officeDocument/2006/relationships/customXml" Target="../ink/ink989.xml"/><Relationship Id="rId163" Type="http://schemas.openxmlformats.org/officeDocument/2006/relationships/image" Target="../media/image556.png"/><Relationship Id="rId184" Type="http://schemas.openxmlformats.org/officeDocument/2006/relationships/customXml" Target="../ink/ink1010.xml"/><Relationship Id="rId189" Type="http://schemas.openxmlformats.org/officeDocument/2006/relationships/image" Target="../media/image569.png"/><Relationship Id="rId3" Type="http://schemas.openxmlformats.org/officeDocument/2006/relationships/image" Target="../media/image4760.png"/><Relationship Id="rId25" Type="http://schemas.openxmlformats.org/officeDocument/2006/relationships/image" Target="../media/image4870.png"/><Relationship Id="rId46" Type="http://schemas.openxmlformats.org/officeDocument/2006/relationships/customXml" Target="../ink/ink941.xml"/><Relationship Id="rId67" Type="http://schemas.openxmlformats.org/officeDocument/2006/relationships/image" Target="../media/image508.png"/><Relationship Id="rId116" Type="http://schemas.openxmlformats.org/officeDocument/2006/relationships/customXml" Target="../ink/ink976.xml"/><Relationship Id="rId137" Type="http://schemas.openxmlformats.org/officeDocument/2006/relationships/image" Target="../media/image543.png"/><Relationship Id="rId158" Type="http://schemas.openxmlformats.org/officeDocument/2006/relationships/customXml" Target="../ink/ink997.xml"/><Relationship Id="rId20" Type="http://schemas.openxmlformats.org/officeDocument/2006/relationships/customXml" Target="../ink/ink928.xml"/><Relationship Id="rId41" Type="http://schemas.openxmlformats.org/officeDocument/2006/relationships/image" Target="../media/image4950.png"/><Relationship Id="rId62" Type="http://schemas.openxmlformats.org/officeDocument/2006/relationships/customXml" Target="../ink/ink949.xml"/><Relationship Id="rId83" Type="http://schemas.openxmlformats.org/officeDocument/2006/relationships/image" Target="../media/image516.png"/><Relationship Id="rId88" Type="http://schemas.openxmlformats.org/officeDocument/2006/relationships/customXml" Target="../ink/ink962.xml"/><Relationship Id="rId111" Type="http://schemas.openxmlformats.org/officeDocument/2006/relationships/image" Target="../media/image530.png"/><Relationship Id="rId132" Type="http://schemas.openxmlformats.org/officeDocument/2006/relationships/customXml" Target="../ink/ink984.xml"/><Relationship Id="rId153" Type="http://schemas.openxmlformats.org/officeDocument/2006/relationships/image" Target="../media/image551.png"/><Relationship Id="rId174" Type="http://schemas.openxmlformats.org/officeDocument/2006/relationships/customXml" Target="../ink/ink1005.xml"/><Relationship Id="rId179" Type="http://schemas.openxmlformats.org/officeDocument/2006/relationships/image" Target="../media/image564.png"/><Relationship Id="rId195" Type="http://schemas.openxmlformats.org/officeDocument/2006/relationships/image" Target="../media/image572.png"/><Relationship Id="rId209" Type="http://schemas.openxmlformats.org/officeDocument/2006/relationships/image" Target="../media/image579.png"/><Relationship Id="rId190" Type="http://schemas.openxmlformats.org/officeDocument/2006/relationships/customXml" Target="../ink/ink1013.xml"/><Relationship Id="rId204" Type="http://schemas.openxmlformats.org/officeDocument/2006/relationships/customXml" Target="../ink/ink1020.xml"/><Relationship Id="rId15" Type="http://schemas.openxmlformats.org/officeDocument/2006/relationships/image" Target="../media/image4820.png"/><Relationship Id="rId36" Type="http://schemas.openxmlformats.org/officeDocument/2006/relationships/customXml" Target="../ink/ink936.xml"/><Relationship Id="rId57" Type="http://schemas.openxmlformats.org/officeDocument/2006/relationships/image" Target="../media/image503.png"/><Relationship Id="rId106" Type="http://schemas.openxmlformats.org/officeDocument/2006/relationships/customXml" Target="../ink/ink971.xml"/><Relationship Id="rId127" Type="http://schemas.openxmlformats.org/officeDocument/2006/relationships/image" Target="../media/image538.png"/><Relationship Id="rId10" Type="http://schemas.openxmlformats.org/officeDocument/2006/relationships/customXml" Target="../ink/ink923.xml"/><Relationship Id="rId31" Type="http://schemas.openxmlformats.org/officeDocument/2006/relationships/image" Target="../media/image4900.png"/><Relationship Id="rId52" Type="http://schemas.openxmlformats.org/officeDocument/2006/relationships/customXml" Target="../ink/ink944.xml"/><Relationship Id="rId73" Type="http://schemas.openxmlformats.org/officeDocument/2006/relationships/image" Target="../media/image511.png"/><Relationship Id="rId78" Type="http://schemas.openxmlformats.org/officeDocument/2006/relationships/customXml" Target="../ink/ink957.xml"/><Relationship Id="rId94" Type="http://schemas.openxmlformats.org/officeDocument/2006/relationships/customXml" Target="../ink/ink965.xml"/><Relationship Id="rId99" Type="http://schemas.openxmlformats.org/officeDocument/2006/relationships/image" Target="../media/image524.png"/><Relationship Id="rId101" Type="http://schemas.openxmlformats.org/officeDocument/2006/relationships/image" Target="../media/image525.png"/><Relationship Id="rId122" Type="http://schemas.openxmlformats.org/officeDocument/2006/relationships/customXml" Target="../ink/ink979.xml"/><Relationship Id="rId143" Type="http://schemas.openxmlformats.org/officeDocument/2006/relationships/image" Target="../media/image546.png"/><Relationship Id="rId148" Type="http://schemas.openxmlformats.org/officeDocument/2006/relationships/customXml" Target="../ink/ink992.xml"/><Relationship Id="rId164" Type="http://schemas.openxmlformats.org/officeDocument/2006/relationships/customXml" Target="../ink/ink1000.xml"/><Relationship Id="rId169" Type="http://schemas.openxmlformats.org/officeDocument/2006/relationships/image" Target="../media/image559.png"/><Relationship Id="rId185" Type="http://schemas.openxmlformats.org/officeDocument/2006/relationships/image" Target="../media/image567.png"/><Relationship Id="rId4" Type="http://schemas.openxmlformats.org/officeDocument/2006/relationships/customXml" Target="../ink/ink920.xml"/><Relationship Id="rId9" Type="http://schemas.openxmlformats.org/officeDocument/2006/relationships/image" Target="../media/image4790.png"/><Relationship Id="rId180" Type="http://schemas.openxmlformats.org/officeDocument/2006/relationships/customXml" Target="../ink/ink1008.xml"/><Relationship Id="rId210" Type="http://schemas.openxmlformats.org/officeDocument/2006/relationships/customXml" Target="../ink/ink1023.xml"/><Relationship Id="rId26" Type="http://schemas.openxmlformats.org/officeDocument/2006/relationships/customXml" Target="../ink/ink931.xml"/><Relationship Id="rId47" Type="http://schemas.openxmlformats.org/officeDocument/2006/relationships/image" Target="../media/image4980.png"/><Relationship Id="rId68" Type="http://schemas.openxmlformats.org/officeDocument/2006/relationships/customXml" Target="../ink/ink952.xml"/><Relationship Id="rId89" Type="http://schemas.openxmlformats.org/officeDocument/2006/relationships/image" Target="../media/image519.png"/><Relationship Id="rId112" Type="http://schemas.openxmlformats.org/officeDocument/2006/relationships/customXml" Target="../ink/ink974.xml"/><Relationship Id="rId133" Type="http://schemas.openxmlformats.org/officeDocument/2006/relationships/image" Target="../media/image541.png"/><Relationship Id="rId154" Type="http://schemas.openxmlformats.org/officeDocument/2006/relationships/customXml" Target="../ink/ink995.xml"/><Relationship Id="rId175" Type="http://schemas.openxmlformats.org/officeDocument/2006/relationships/image" Target="../media/image562.png"/><Relationship Id="rId196" Type="http://schemas.openxmlformats.org/officeDocument/2006/relationships/customXml" Target="../ink/ink1016.xml"/><Relationship Id="rId200" Type="http://schemas.openxmlformats.org/officeDocument/2006/relationships/customXml" Target="../ink/ink1018.xml"/><Relationship Id="rId16" Type="http://schemas.openxmlformats.org/officeDocument/2006/relationships/customXml" Target="../ink/ink926.xml"/><Relationship Id="rId37" Type="http://schemas.openxmlformats.org/officeDocument/2006/relationships/image" Target="../media/image4930.png"/><Relationship Id="rId58" Type="http://schemas.openxmlformats.org/officeDocument/2006/relationships/customXml" Target="../ink/ink947.xml"/><Relationship Id="rId79" Type="http://schemas.openxmlformats.org/officeDocument/2006/relationships/image" Target="../media/image514.png"/><Relationship Id="rId102" Type="http://schemas.openxmlformats.org/officeDocument/2006/relationships/customXml" Target="../ink/ink969.xml"/><Relationship Id="rId123" Type="http://schemas.openxmlformats.org/officeDocument/2006/relationships/image" Target="../media/image536.png"/><Relationship Id="rId144" Type="http://schemas.openxmlformats.org/officeDocument/2006/relationships/customXml" Target="../ink/ink990.xml"/><Relationship Id="rId90" Type="http://schemas.openxmlformats.org/officeDocument/2006/relationships/customXml" Target="../ink/ink963.xml"/><Relationship Id="rId165" Type="http://schemas.openxmlformats.org/officeDocument/2006/relationships/image" Target="../media/image557.png"/><Relationship Id="rId186" Type="http://schemas.openxmlformats.org/officeDocument/2006/relationships/customXml" Target="../ink/ink1011.xml"/><Relationship Id="rId211" Type="http://schemas.openxmlformats.org/officeDocument/2006/relationships/image" Target="../media/image580.png"/><Relationship Id="rId27" Type="http://schemas.openxmlformats.org/officeDocument/2006/relationships/image" Target="../media/image4880.png"/><Relationship Id="rId48" Type="http://schemas.openxmlformats.org/officeDocument/2006/relationships/customXml" Target="../ink/ink942.xml"/><Relationship Id="rId69" Type="http://schemas.openxmlformats.org/officeDocument/2006/relationships/image" Target="../media/image509.png"/><Relationship Id="rId113" Type="http://schemas.openxmlformats.org/officeDocument/2006/relationships/image" Target="../media/image531.png"/><Relationship Id="rId134" Type="http://schemas.openxmlformats.org/officeDocument/2006/relationships/customXml" Target="../ink/ink985.xml"/><Relationship Id="rId80" Type="http://schemas.openxmlformats.org/officeDocument/2006/relationships/customXml" Target="../ink/ink958.xml"/><Relationship Id="rId155" Type="http://schemas.openxmlformats.org/officeDocument/2006/relationships/image" Target="../media/image552.png"/><Relationship Id="rId176" Type="http://schemas.openxmlformats.org/officeDocument/2006/relationships/customXml" Target="../ink/ink1006.xml"/><Relationship Id="rId197" Type="http://schemas.openxmlformats.org/officeDocument/2006/relationships/image" Target="../media/image573.png"/><Relationship Id="rId201" Type="http://schemas.openxmlformats.org/officeDocument/2006/relationships/image" Target="../media/image575.png"/><Relationship Id="rId17" Type="http://schemas.openxmlformats.org/officeDocument/2006/relationships/image" Target="../media/image4830.png"/><Relationship Id="rId38" Type="http://schemas.openxmlformats.org/officeDocument/2006/relationships/customXml" Target="../ink/ink937.xml"/><Relationship Id="rId59" Type="http://schemas.openxmlformats.org/officeDocument/2006/relationships/image" Target="../media/image504.png"/><Relationship Id="rId103" Type="http://schemas.openxmlformats.org/officeDocument/2006/relationships/image" Target="../media/image526.png"/><Relationship Id="rId124" Type="http://schemas.openxmlformats.org/officeDocument/2006/relationships/customXml" Target="../ink/ink980.xml"/><Relationship Id="rId70" Type="http://schemas.openxmlformats.org/officeDocument/2006/relationships/customXml" Target="../ink/ink953.xml"/><Relationship Id="rId91" Type="http://schemas.openxmlformats.org/officeDocument/2006/relationships/image" Target="../media/image520.png"/><Relationship Id="rId145" Type="http://schemas.openxmlformats.org/officeDocument/2006/relationships/image" Target="../media/image547.png"/><Relationship Id="rId166" Type="http://schemas.openxmlformats.org/officeDocument/2006/relationships/customXml" Target="../ink/ink1001.xml"/><Relationship Id="rId187" Type="http://schemas.openxmlformats.org/officeDocument/2006/relationships/image" Target="../media/image568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932.xml"/><Relationship Id="rId49" Type="http://schemas.openxmlformats.org/officeDocument/2006/relationships/image" Target="../media/image4990.png"/><Relationship Id="rId114" Type="http://schemas.openxmlformats.org/officeDocument/2006/relationships/customXml" Target="../ink/ink975.xml"/><Relationship Id="rId60" Type="http://schemas.openxmlformats.org/officeDocument/2006/relationships/customXml" Target="../ink/ink948.xml"/><Relationship Id="rId81" Type="http://schemas.openxmlformats.org/officeDocument/2006/relationships/image" Target="../media/image515.png"/><Relationship Id="rId135" Type="http://schemas.openxmlformats.org/officeDocument/2006/relationships/image" Target="../media/image542.png"/><Relationship Id="rId156" Type="http://schemas.openxmlformats.org/officeDocument/2006/relationships/customXml" Target="../ink/ink996.xml"/><Relationship Id="rId177" Type="http://schemas.openxmlformats.org/officeDocument/2006/relationships/image" Target="../media/image563.png"/><Relationship Id="rId198" Type="http://schemas.openxmlformats.org/officeDocument/2006/relationships/customXml" Target="../ink/ink1017.xml"/><Relationship Id="rId202" Type="http://schemas.openxmlformats.org/officeDocument/2006/relationships/customXml" Target="../ink/ink1019.xml"/><Relationship Id="rId18" Type="http://schemas.openxmlformats.org/officeDocument/2006/relationships/customXml" Target="../ink/ink927.xml"/><Relationship Id="rId39" Type="http://schemas.openxmlformats.org/officeDocument/2006/relationships/image" Target="../media/image4940.png"/><Relationship Id="rId50" Type="http://schemas.openxmlformats.org/officeDocument/2006/relationships/customXml" Target="../ink/ink943.xml"/><Relationship Id="rId104" Type="http://schemas.openxmlformats.org/officeDocument/2006/relationships/customXml" Target="../ink/ink970.xml"/><Relationship Id="rId125" Type="http://schemas.openxmlformats.org/officeDocument/2006/relationships/image" Target="../media/image537.png"/><Relationship Id="rId146" Type="http://schemas.openxmlformats.org/officeDocument/2006/relationships/customXml" Target="../ink/ink991.xml"/><Relationship Id="rId167" Type="http://schemas.openxmlformats.org/officeDocument/2006/relationships/image" Target="../media/image558.png"/><Relationship Id="rId188" Type="http://schemas.openxmlformats.org/officeDocument/2006/relationships/customXml" Target="../ink/ink1012.xml"/><Relationship Id="rId71" Type="http://schemas.openxmlformats.org/officeDocument/2006/relationships/image" Target="../media/image510.png"/><Relationship Id="rId92" Type="http://schemas.openxmlformats.org/officeDocument/2006/relationships/customXml" Target="../ink/ink964.xml"/><Relationship Id="rId2" Type="http://schemas.openxmlformats.org/officeDocument/2006/relationships/customXml" Target="../ink/ink919.xml"/><Relationship Id="rId29" Type="http://schemas.openxmlformats.org/officeDocument/2006/relationships/image" Target="../media/image4890.png"/><Relationship Id="rId40" Type="http://schemas.openxmlformats.org/officeDocument/2006/relationships/customXml" Target="../ink/ink938.xml"/><Relationship Id="rId115" Type="http://schemas.openxmlformats.org/officeDocument/2006/relationships/image" Target="../media/image532.png"/><Relationship Id="rId136" Type="http://schemas.openxmlformats.org/officeDocument/2006/relationships/customXml" Target="../ink/ink986.xml"/><Relationship Id="rId157" Type="http://schemas.openxmlformats.org/officeDocument/2006/relationships/image" Target="../media/image553.png"/><Relationship Id="rId178" Type="http://schemas.openxmlformats.org/officeDocument/2006/relationships/customXml" Target="../ink/ink1007.xml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8.png"/><Relationship Id="rId21" Type="http://schemas.openxmlformats.org/officeDocument/2006/relationships/image" Target="../media/image590.png"/><Relationship Id="rId42" Type="http://schemas.openxmlformats.org/officeDocument/2006/relationships/customXml" Target="../ink/ink1044.xml"/><Relationship Id="rId63" Type="http://schemas.openxmlformats.org/officeDocument/2006/relationships/image" Target="../media/image611.png"/><Relationship Id="rId84" Type="http://schemas.openxmlformats.org/officeDocument/2006/relationships/customXml" Target="../ink/ink1065.xml"/><Relationship Id="rId138" Type="http://schemas.openxmlformats.org/officeDocument/2006/relationships/customXml" Target="../ink/ink1089.xml"/><Relationship Id="rId159" Type="http://schemas.openxmlformats.org/officeDocument/2006/relationships/image" Target="../media/image659.png"/><Relationship Id="rId170" Type="http://schemas.openxmlformats.org/officeDocument/2006/relationships/customXml" Target="../ink/ink1105.xml"/><Relationship Id="rId191" Type="http://schemas.openxmlformats.org/officeDocument/2006/relationships/image" Target="../media/image675.png"/><Relationship Id="rId205" Type="http://schemas.openxmlformats.org/officeDocument/2006/relationships/image" Target="../media/image679.png"/><Relationship Id="rId226" Type="http://schemas.openxmlformats.org/officeDocument/2006/relationships/customXml" Target="../ink/ink1133.xml"/><Relationship Id="rId107" Type="http://schemas.openxmlformats.org/officeDocument/2006/relationships/image" Target="../media/image633.png"/><Relationship Id="rId11" Type="http://schemas.openxmlformats.org/officeDocument/2006/relationships/image" Target="../media/image585.png"/><Relationship Id="rId32" Type="http://schemas.openxmlformats.org/officeDocument/2006/relationships/customXml" Target="../ink/ink1039.xml"/><Relationship Id="rId53" Type="http://schemas.openxmlformats.org/officeDocument/2006/relationships/image" Target="../media/image606.png"/><Relationship Id="rId74" Type="http://schemas.openxmlformats.org/officeDocument/2006/relationships/customXml" Target="../ink/ink1060.xml"/><Relationship Id="rId149" Type="http://schemas.openxmlformats.org/officeDocument/2006/relationships/image" Target="../media/image654.png"/><Relationship Id="rId5" Type="http://schemas.openxmlformats.org/officeDocument/2006/relationships/image" Target="../media/image582.png"/><Relationship Id="rId95" Type="http://schemas.openxmlformats.org/officeDocument/2006/relationships/image" Target="../media/image627.png"/><Relationship Id="rId160" Type="http://schemas.openxmlformats.org/officeDocument/2006/relationships/customXml" Target="../ink/ink1100.xml"/><Relationship Id="rId181" Type="http://schemas.openxmlformats.org/officeDocument/2006/relationships/image" Target="../media/image670.png"/><Relationship Id="rId216" Type="http://schemas.openxmlformats.org/officeDocument/2006/relationships/customXml" Target="../ink/ink1128.xml"/><Relationship Id="rId237" Type="http://schemas.openxmlformats.org/officeDocument/2006/relationships/image" Target="../media/image695.png"/><Relationship Id="rId22" Type="http://schemas.openxmlformats.org/officeDocument/2006/relationships/customXml" Target="../ink/ink1034.xml"/><Relationship Id="rId43" Type="http://schemas.openxmlformats.org/officeDocument/2006/relationships/image" Target="../media/image601.png"/><Relationship Id="rId64" Type="http://schemas.openxmlformats.org/officeDocument/2006/relationships/customXml" Target="../ink/ink1055.xml"/><Relationship Id="rId118" Type="http://schemas.openxmlformats.org/officeDocument/2006/relationships/customXml" Target="../ink/ink1082.xml"/><Relationship Id="rId139" Type="http://schemas.openxmlformats.org/officeDocument/2006/relationships/image" Target="../media/image649.png"/><Relationship Id="rId85" Type="http://schemas.openxmlformats.org/officeDocument/2006/relationships/image" Target="../media/image622.png"/><Relationship Id="rId150" Type="http://schemas.openxmlformats.org/officeDocument/2006/relationships/customXml" Target="../ink/ink1095.xml"/><Relationship Id="rId171" Type="http://schemas.openxmlformats.org/officeDocument/2006/relationships/image" Target="../media/image665.png"/><Relationship Id="rId192" Type="http://schemas.openxmlformats.org/officeDocument/2006/relationships/customXml" Target="../ink/ink1116.xml"/><Relationship Id="rId206" Type="http://schemas.openxmlformats.org/officeDocument/2006/relationships/customXml" Target="../ink/ink1123.xml"/><Relationship Id="rId227" Type="http://schemas.openxmlformats.org/officeDocument/2006/relationships/image" Target="../media/image690.png"/><Relationship Id="rId12" Type="http://schemas.openxmlformats.org/officeDocument/2006/relationships/customXml" Target="../ink/ink1029.xml"/><Relationship Id="rId33" Type="http://schemas.openxmlformats.org/officeDocument/2006/relationships/image" Target="../media/image596.png"/><Relationship Id="rId108" Type="http://schemas.openxmlformats.org/officeDocument/2006/relationships/customXml" Target="../ink/ink1077.xml"/><Relationship Id="rId54" Type="http://schemas.openxmlformats.org/officeDocument/2006/relationships/customXml" Target="../ink/ink1050.xml"/><Relationship Id="rId75" Type="http://schemas.openxmlformats.org/officeDocument/2006/relationships/image" Target="../media/image617.png"/><Relationship Id="rId96" Type="http://schemas.openxmlformats.org/officeDocument/2006/relationships/customXml" Target="../ink/ink1071.xml"/><Relationship Id="rId140" Type="http://schemas.openxmlformats.org/officeDocument/2006/relationships/customXml" Target="../ink/ink1090.xml"/><Relationship Id="rId161" Type="http://schemas.openxmlformats.org/officeDocument/2006/relationships/image" Target="../media/image660.png"/><Relationship Id="rId182" Type="http://schemas.openxmlformats.org/officeDocument/2006/relationships/customXml" Target="../ink/ink1111.xml"/><Relationship Id="rId217" Type="http://schemas.openxmlformats.org/officeDocument/2006/relationships/image" Target="../media/image685.png"/><Relationship Id="rId6" Type="http://schemas.openxmlformats.org/officeDocument/2006/relationships/customXml" Target="../ink/ink1026.xml"/><Relationship Id="rId238" Type="http://schemas.openxmlformats.org/officeDocument/2006/relationships/customXml" Target="../ink/ink1139.xml"/><Relationship Id="rId23" Type="http://schemas.openxmlformats.org/officeDocument/2006/relationships/image" Target="../media/image591.png"/><Relationship Id="rId119" Type="http://schemas.openxmlformats.org/officeDocument/2006/relationships/image" Target="../media/image639.png"/><Relationship Id="rId44" Type="http://schemas.openxmlformats.org/officeDocument/2006/relationships/customXml" Target="../ink/ink1045.xml"/><Relationship Id="rId65" Type="http://schemas.openxmlformats.org/officeDocument/2006/relationships/image" Target="../media/image612.png"/><Relationship Id="rId86" Type="http://schemas.openxmlformats.org/officeDocument/2006/relationships/customXml" Target="../ink/ink1066.xml"/><Relationship Id="rId151" Type="http://schemas.openxmlformats.org/officeDocument/2006/relationships/image" Target="../media/image655.png"/><Relationship Id="rId172" Type="http://schemas.openxmlformats.org/officeDocument/2006/relationships/customXml" Target="../ink/ink1106.xml"/><Relationship Id="rId193" Type="http://schemas.openxmlformats.org/officeDocument/2006/relationships/image" Target="../media/image676.png"/><Relationship Id="rId207" Type="http://schemas.openxmlformats.org/officeDocument/2006/relationships/image" Target="../media/image680.png"/><Relationship Id="rId228" Type="http://schemas.openxmlformats.org/officeDocument/2006/relationships/customXml" Target="../ink/ink1134.xml"/><Relationship Id="rId13" Type="http://schemas.openxmlformats.org/officeDocument/2006/relationships/image" Target="../media/image586.png"/><Relationship Id="rId109" Type="http://schemas.openxmlformats.org/officeDocument/2006/relationships/image" Target="../media/image634.png"/><Relationship Id="rId34" Type="http://schemas.openxmlformats.org/officeDocument/2006/relationships/customXml" Target="../ink/ink1040.xml"/><Relationship Id="rId55" Type="http://schemas.openxmlformats.org/officeDocument/2006/relationships/image" Target="../media/image607.png"/><Relationship Id="rId76" Type="http://schemas.openxmlformats.org/officeDocument/2006/relationships/customXml" Target="../ink/ink1061.xml"/><Relationship Id="rId97" Type="http://schemas.openxmlformats.org/officeDocument/2006/relationships/image" Target="../media/image628.png"/><Relationship Id="rId120" Type="http://schemas.openxmlformats.org/officeDocument/2006/relationships/customXml" Target="../ink/ink1083.xml"/><Relationship Id="rId141" Type="http://schemas.openxmlformats.org/officeDocument/2006/relationships/image" Target="../media/image650.png"/><Relationship Id="rId7" Type="http://schemas.openxmlformats.org/officeDocument/2006/relationships/image" Target="../media/image583.png"/><Relationship Id="rId162" Type="http://schemas.openxmlformats.org/officeDocument/2006/relationships/customXml" Target="../ink/ink1101.xml"/><Relationship Id="rId183" Type="http://schemas.openxmlformats.org/officeDocument/2006/relationships/image" Target="../media/image671.png"/><Relationship Id="rId218" Type="http://schemas.openxmlformats.org/officeDocument/2006/relationships/customXml" Target="../ink/ink1129.xml"/><Relationship Id="rId239" Type="http://schemas.openxmlformats.org/officeDocument/2006/relationships/image" Target="../media/image696.png"/><Relationship Id="rId24" Type="http://schemas.openxmlformats.org/officeDocument/2006/relationships/customXml" Target="../ink/ink1035.xml"/><Relationship Id="rId45" Type="http://schemas.openxmlformats.org/officeDocument/2006/relationships/image" Target="../media/image602.png"/><Relationship Id="rId66" Type="http://schemas.openxmlformats.org/officeDocument/2006/relationships/customXml" Target="../ink/ink1056.xml"/><Relationship Id="rId87" Type="http://schemas.openxmlformats.org/officeDocument/2006/relationships/image" Target="../media/image623.png"/><Relationship Id="rId110" Type="http://schemas.openxmlformats.org/officeDocument/2006/relationships/customXml" Target="../ink/ink1078.xml"/><Relationship Id="rId152" Type="http://schemas.openxmlformats.org/officeDocument/2006/relationships/customXml" Target="../ink/ink1096.xml"/><Relationship Id="rId173" Type="http://schemas.openxmlformats.org/officeDocument/2006/relationships/image" Target="../media/image666.png"/><Relationship Id="rId194" Type="http://schemas.openxmlformats.org/officeDocument/2006/relationships/customXml" Target="../ink/ink1117.xml"/><Relationship Id="rId208" Type="http://schemas.openxmlformats.org/officeDocument/2006/relationships/customXml" Target="../ink/ink1124.xml"/><Relationship Id="rId229" Type="http://schemas.openxmlformats.org/officeDocument/2006/relationships/image" Target="../media/image691.png"/><Relationship Id="rId240" Type="http://schemas.openxmlformats.org/officeDocument/2006/relationships/customXml" Target="../ink/ink1140.xml"/><Relationship Id="rId14" Type="http://schemas.openxmlformats.org/officeDocument/2006/relationships/customXml" Target="../ink/ink1030.xml"/><Relationship Id="rId35" Type="http://schemas.openxmlformats.org/officeDocument/2006/relationships/image" Target="../media/image597.png"/><Relationship Id="rId56" Type="http://schemas.openxmlformats.org/officeDocument/2006/relationships/customXml" Target="../ink/ink1051.xml"/><Relationship Id="rId77" Type="http://schemas.openxmlformats.org/officeDocument/2006/relationships/image" Target="../media/image618.png"/><Relationship Id="rId100" Type="http://schemas.openxmlformats.org/officeDocument/2006/relationships/customXml" Target="../ink/ink1073.xml"/><Relationship Id="rId8" Type="http://schemas.openxmlformats.org/officeDocument/2006/relationships/customXml" Target="../ink/ink1027.xml"/><Relationship Id="rId98" Type="http://schemas.openxmlformats.org/officeDocument/2006/relationships/customXml" Target="../ink/ink1072.xml"/><Relationship Id="rId121" Type="http://schemas.openxmlformats.org/officeDocument/2006/relationships/image" Target="../media/image640.png"/><Relationship Id="rId142" Type="http://schemas.openxmlformats.org/officeDocument/2006/relationships/customXml" Target="../ink/ink1091.xml"/><Relationship Id="rId163" Type="http://schemas.openxmlformats.org/officeDocument/2006/relationships/image" Target="../media/image661.png"/><Relationship Id="rId184" Type="http://schemas.openxmlformats.org/officeDocument/2006/relationships/customXml" Target="../ink/ink1112.xml"/><Relationship Id="rId219" Type="http://schemas.openxmlformats.org/officeDocument/2006/relationships/image" Target="../media/image686.png"/><Relationship Id="rId230" Type="http://schemas.openxmlformats.org/officeDocument/2006/relationships/customXml" Target="../ink/ink1135.xml"/><Relationship Id="rId25" Type="http://schemas.openxmlformats.org/officeDocument/2006/relationships/image" Target="../media/image592.png"/><Relationship Id="rId46" Type="http://schemas.openxmlformats.org/officeDocument/2006/relationships/customXml" Target="../ink/ink1046.xml"/><Relationship Id="rId67" Type="http://schemas.openxmlformats.org/officeDocument/2006/relationships/image" Target="../media/image613.png"/><Relationship Id="rId88" Type="http://schemas.openxmlformats.org/officeDocument/2006/relationships/customXml" Target="../ink/ink1067.xml"/><Relationship Id="rId111" Type="http://schemas.openxmlformats.org/officeDocument/2006/relationships/image" Target="../media/image635.png"/><Relationship Id="rId153" Type="http://schemas.openxmlformats.org/officeDocument/2006/relationships/image" Target="../media/image656.png"/><Relationship Id="rId174" Type="http://schemas.openxmlformats.org/officeDocument/2006/relationships/customXml" Target="../ink/ink1107.xml"/><Relationship Id="rId195" Type="http://schemas.openxmlformats.org/officeDocument/2006/relationships/image" Target="../media/image643.png"/><Relationship Id="rId209" Type="http://schemas.openxmlformats.org/officeDocument/2006/relationships/image" Target="../media/image681.png"/><Relationship Id="rId190" Type="http://schemas.openxmlformats.org/officeDocument/2006/relationships/customXml" Target="../ink/ink1115.xml"/><Relationship Id="rId204" Type="http://schemas.openxmlformats.org/officeDocument/2006/relationships/customXml" Target="../ink/ink1122.xml"/><Relationship Id="rId220" Type="http://schemas.openxmlformats.org/officeDocument/2006/relationships/customXml" Target="../ink/ink1130.xml"/><Relationship Id="rId225" Type="http://schemas.openxmlformats.org/officeDocument/2006/relationships/image" Target="../media/image689.png"/><Relationship Id="rId241" Type="http://schemas.openxmlformats.org/officeDocument/2006/relationships/image" Target="../media/image697.png"/><Relationship Id="rId15" Type="http://schemas.openxmlformats.org/officeDocument/2006/relationships/image" Target="../media/image587.png"/><Relationship Id="rId36" Type="http://schemas.openxmlformats.org/officeDocument/2006/relationships/customXml" Target="../ink/ink1041.xml"/><Relationship Id="rId57" Type="http://schemas.openxmlformats.org/officeDocument/2006/relationships/image" Target="../media/image608.png"/><Relationship Id="rId106" Type="http://schemas.openxmlformats.org/officeDocument/2006/relationships/customXml" Target="../ink/ink1076.xml"/><Relationship Id="rId10" Type="http://schemas.openxmlformats.org/officeDocument/2006/relationships/customXml" Target="../ink/ink1028.xml"/><Relationship Id="rId31" Type="http://schemas.openxmlformats.org/officeDocument/2006/relationships/image" Target="../media/image595.png"/><Relationship Id="rId52" Type="http://schemas.openxmlformats.org/officeDocument/2006/relationships/customXml" Target="../ink/ink1049.xml"/><Relationship Id="rId73" Type="http://schemas.openxmlformats.org/officeDocument/2006/relationships/image" Target="../media/image616.png"/><Relationship Id="rId78" Type="http://schemas.openxmlformats.org/officeDocument/2006/relationships/customXml" Target="../ink/ink1062.xml"/><Relationship Id="rId94" Type="http://schemas.openxmlformats.org/officeDocument/2006/relationships/customXml" Target="../ink/ink1070.xml"/><Relationship Id="rId99" Type="http://schemas.openxmlformats.org/officeDocument/2006/relationships/image" Target="../media/image629.png"/><Relationship Id="rId101" Type="http://schemas.openxmlformats.org/officeDocument/2006/relationships/image" Target="../media/image630.png"/><Relationship Id="rId122" Type="http://schemas.openxmlformats.org/officeDocument/2006/relationships/customXml" Target="../ink/ink1084.xml"/><Relationship Id="rId143" Type="http://schemas.openxmlformats.org/officeDocument/2006/relationships/image" Target="../media/image651.png"/><Relationship Id="rId148" Type="http://schemas.openxmlformats.org/officeDocument/2006/relationships/customXml" Target="../ink/ink1094.xml"/><Relationship Id="rId164" Type="http://schemas.openxmlformats.org/officeDocument/2006/relationships/customXml" Target="../ink/ink1102.xml"/><Relationship Id="rId169" Type="http://schemas.openxmlformats.org/officeDocument/2006/relationships/image" Target="../media/image664.png"/><Relationship Id="rId185" Type="http://schemas.openxmlformats.org/officeDocument/2006/relationships/image" Target="../media/image672.png"/><Relationship Id="rId4" Type="http://schemas.openxmlformats.org/officeDocument/2006/relationships/customXml" Target="../ink/ink1025.xml"/><Relationship Id="rId9" Type="http://schemas.openxmlformats.org/officeDocument/2006/relationships/image" Target="../media/image584.png"/><Relationship Id="rId180" Type="http://schemas.openxmlformats.org/officeDocument/2006/relationships/customXml" Target="../ink/ink1110.xml"/><Relationship Id="rId210" Type="http://schemas.openxmlformats.org/officeDocument/2006/relationships/customXml" Target="../ink/ink1125.xml"/><Relationship Id="rId215" Type="http://schemas.openxmlformats.org/officeDocument/2006/relationships/image" Target="../media/image684.png"/><Relationship Id="rId236" Type="http://schemas.openxmlformats.org/officeDocument/2006/relationships/customXml" Target="../ink/ink1138.xml"/><Relationship Id="rId26" Type="http://schemas.openxmlformats.org/officeDocument/2006/relationships/customXml" Target="../ink/ink1036.xml"/><Relationship Id="rId231" Type="http://schemas.openxmlformats.org/officeDocument/2006/relationships/image" Target="../media/image692.png"/><Relationship Id="rId47" Type="http://schemas.openxmlformats.org/officeDocument/2006/relationships/image" Target="../media/image603.png"/><Relationship Id="rId68" Type="http://schemas.openxmlformats.org/officeDocument/2006/relationships/customXml" Target="../ink/ink1057.xml"/><Relationship Id="rId89" Type="http://schemas.openxmlformats.org/officeDocument/2006/relationships/image" Target="../media/image624.png"/><Relationship Id="rId112" Type="http://schemas.openxmlformats.org/officeDocument/2006/relationships/customXml" Target="../ink/ink1079.xml"/><Relationship Id="rId133" Type="http://schemas.openxmlformats.org/officeDocument/2006/relationships/image" Target="../media/image646.png"/><Relationship Id="rId154" Type="http://schemas.openxmlformats.org/officeDocument/2006/relationships/customXml" Target="../ink/ink1097.xml"/><Relationship Id="rId175" Type="http://schemas.openxmlformats.org/officeDocument/2006/relationships/image" Target="../media/image667.png"/><Relationship Id="rId196" Type="http://schemas.openxmlformats.org/officeDocument/2006/relationships/customXml" Target="../ink/ink1118.xml"/><Relationship Id="rId200" Type="http://schemas.openxmlformats.org/officeDocument/2006/relationships/customXml" Target="../ink/ink1120.xml"/><Relationship Id="rId16" Type="http://schemas.openxmlformats.org/officeDocument/2006/relationships/customXml" Target="../ink/ink1031.xml"/><Relationship Id="rId221" Type="http://schemas.openxmlformats.org/officeDocument/2006/relationships/image" Target="../media/image687.png"/><Relationship Id="rId242" Type="http://schemas.openxmlformats.org/officeDocument/2006/relationships/customXml" Target="../ink/ink1141.xml"/><Relationship Id="rId37" Type="http://schemas.openxmlformats.org/officeDocument/2006/relationships/image" Target="../media/image598.png"/><Relationship Id="rId58" Type="http://schemas.openxmlformats.org/officeDocument/2006/relationships/customXml" Target="../ink/ink1052.xml"/><Relationship Id="rId79" Type="http://schemas.openxmlformats.org/officeDocument/2006/relationships/image" Target="../media/image619.png"/><Relationship Id="rId102" Type="http://schemas.openxmlformats.org/officeDocument/2006/relationships/customXml" Target="../ink/ink1074.xml"/><Relationship Id="rId123" Type="http://schemas.openxmlformats.org/officeDocument/2006/relationships/image" Target="../media/image641.png"/><Relationship Id="rId144" Type="http://schemas.openxmlformats.org/officeDocument/2006/relationships/customXml" Target="../ink/ink1092.xml"/><Relationship Id="rId90" Type="http://schemas.openxmlformats.org/officeDocument/2006/relationships/customXml" Target="../ink/ink1068.xml"/><Relationship Id="rId165" Type="http://schemas.openxmlformats.org/officeDocument/2006/relationships/image" Target="../media/image662.png"/><Relationship Id="rId186" Type="http://schemas.openxmlformats.org/officeDocument/2006/relationships/customXml" Target="../ink/ink1113.xml"/><Relationship Id="rId211" Type="http://schemas.openxmlformats.org/officeDocument/2006/relationships/image" Target="../media/image682.png"/><Relationship Id="rId232" Type="http://schemas.openxmlformats.org/officeDocument/2006/relationships/customXml" Target="../ink/ink1136.xml"/><Relationship Id="rId27" Type="http://schemas.openxmlformats.org/officeDocument/2006/relationships/image" Target="../media/image593.png"/><Relationship Id="rId48" Type="http://schemas.openxmlformats.org/officeDocument/2006/relationships/customXml" Target="../ink/ink1047.xml"/><Relationship Id="rId69" Type="http://schemas.openxmlformats.org/officeDocument/2006/relationships/image" Target="../media/image614.png"/><Relationship Id="rId113" Type="http://schemas.openxmlformats.org/officeDocument/2006/relationships/image" Target="../media/image636.png"/><Relationship Id="rId134" Type="http://schemas.openxmlformats.org/officeDocument/2006/relationships/customXml" Target="../ink/ink1087.xml"/><Relationship Id="rId80" Type="http://schemas.openxmlformats.org/officeDocument/2006/relationships/customXml" Target="../ink/ink1063.xml"/><Relationship Id="rId155" Type="http://schemas.openxmlformats.org/officeDocument/2006/relationships/image" Target="../media/image657.png"/><Relationship Id="rId176" Type="http://schemas.openxmlformats.org/officeDocument/2006/relationships/customXml" Target="../ink/ink1108.xml"/><Relationship Id="rId197" Type="http://schemas.openxmlformats.org/officeDocument/2006/relationships/image" Target="../media/image644.png"/><Relationship Id="rId201" Type="http://schemas.openxmlformats.org/officeDocument/2006/relationships/image" Target="../media/image677.png"/><Relationship Id="rId222" Type="http://schemas.openxmlformats.org/officeDocument/2006/relationships/customXml" Target="../ink/ink1131.xml"/><Relationship Id="rId243" Type="http://schemas.openxmlformats.org/officeDocument/2006/relationships/image" Target="../media/image698.png"/><Relationship Id="rId17" Type="http://schemas.openxmlformats.org/officeDocument/2006/relationships/image" Target="../media/image588.png"/><Relationship Id="rId38" Type="http://schemas.openxmlformats.org/officeDocument/2006/relationships/customXml" Target="../ink/ink1042.xml"/><Relationship Id="rId59" Type="http://schemas.openxmlformats.org/officeDocument/2006/relationships/image" Target="../media/image609.png"/><Relationship Id="rId103" Type="http://schemas.openxmlformats.org/officeDocument/2006/relationships/image" Target="../media/image631.png"/><Relationship Id="rId124" Type="http://schemas.openxmlformats.org/officeDocument/2006/relationships/customXml" Target="../ink/ink1085.xml"/><Relationship Id="rId70" Type="http://schemas.openxmlformats.org/officeDocument/2006/relationships/customXml" Target="../ink/ink1058.xml"/><Relationship Id="rId91" Type="http://schemas.openxmlformats.org/officeDocument/2006/relationships/image" Target="../media/image625.png"/><Relationship Id="rId145" Type="http://schemas.openxmlformats.org/officeDocument/2006/relationships/image" Target="../media/image652.png"/><Relationship Id="rId166" Type="http://schemas.openxmlformats.org/officeDocument/2006/relationships/customXml" Target="../ink/ink1103.xml"/><Relationship Id="rId187" Type="http://schemas.openxmlformats.org/officeDocument/2006/relationships/image" Target="../media/image67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26.xml"/><Relationship Id="rId233" Type="http://schemas.openxmlformats.org/officeDocument/2006/relationships/image" Target="../media/image693.png"/><Relationship Id="rId28" Type="http://schemas.openxmlformats.org/officeDocument/2006/relationships/customXml" Target="../ink/ink1037.xml"/><Relationship Id="rId49" Type="http://schemas.openxmlformats.org/officeDocument/2006/relationships/image" Target="../media/image604.png"/><Relationship Id="rId114" Type="http://schemas.openxmlformats.org/officeDocument/2006/relationships/customXml" Target="../ink/ink1080.xml"/><Relationship Id="rId60" Type="http://schemas.openxmlformats.org/officeDocument/2006/relationships/customXml" Target="../ink/ink1053.xml"/><Relationship Id="rId81" Type="http://schemas.openxmlformats.org/officeDocument/2006/relationships/image" Target="../media/image620.png"/><Relationship Id="rId135" Type="http://schemas.openxmlformats.org/officeDocument/2006/relationships/image" Target="../media/image647.png"/><Relationship Id="rId156" Type="http://schemas.openxmlformats.org/officeDocument/2006/relationships/customXml" Target="../ink/ink1098.xml"/><Relationship Id="rId177" Type="http://schemas.openxmlformats.org/officeDocument/2006/relationships/image" Target="../media/image668.png"/><Relationship Id="rId198" Type="http://schemas.openxmlformats.org/officeDocument/2006/relationships/customXml" Target="../ink/ink1119.xml"/><Relationship Id="rId202" Type="http://schemas.openxmlformats.org/officeDocument/2006/relationships/customXml" Target="../ink/ink1121.xml"/><Relationship Id="rId223" Type="http://schemas.openxmlformats.org/officeDocument/2006/relationships/image" Target="../media/image688.png"/><Relationship Id="rId18" Type="http://schemas.openxmlformats.org/officeDocument/2006/relationships/customXml" Target="../ink/ink1032.xml"/><Relationship Id="rId39" Type="http://schemas.openxmlformats.org/officeDocument/2006/relationships/image" Target="../media/image599.png"/><Relationship Id="rId50" Type="http://schemas.openxmlformats.org/officeDocument/2006/relationships/customXml" Target="../ink/ink1048.xml"/><Relationship Id="rId104" Type="http://schemas.openxmlformats.org/officeDocument/2006/relationships/customXml" Target="../ink/ink1075.xml"/><Relationship Id="rId125" Type="http://schemas.openxmlformats.org/officeDocument/2006/relationships/image" Target="../media/image642.png"/><Relationship Id="rId146" Type="http://schemas.openxmlformats.org/officeDocument/2006/relationships/customXml" Target="../ink/ink1093.xml"/><Relationship Id="rId167" Type="http://schemas.openxmlformats.org/officeDocument/2006/relationships/image" Target="../media/image663.png"/><Relationship Id="rId188" Type="http://schemas.openxmlformats.org/officeDocument/2006/relationships/customXml" Target="../ink/ink1114.xml"/><Relationship Id="rId71" Type="http://schemas.openxmlformats.org/officeDocument/2006/relationships/image" Target="../media/image615.png"/><Relationship Id="rId92" Type="http://schemas.openxmlformats.org/officeDocument/2006/relationships/customXml" Target="../ink/ink1069.xml"/><Relationship Id="rId213" Type="http://schemas.openxmlformats.org/officeDocument/2006/relationships/image" Target="../media/image683.png"/><Relationship Id="rId234" Type="http://schemas.openxmlformats.org/officeDocument/2006/relationships/customXml" Target="../ink/ink1137.xml"/><Relationship Id="rId2" Type="http://schemas.openxmlformats.org/officeDocument/2006/relationships/customXml" Target="../ink/ink1024.xml"/><Relationship Id="rId29" Type="http://schemas.openxmlformats.org/officeDocument/2006/relationships/image" Target="../media/image594.png"/><Relationship Id="rId40" Type="http://schemas.openxmlformats.org/officeDocument/2006/relationships/customXml" Target="../ink/ink1043.xml"/><Relationship Id="rId115" Type="http://schemas.openxmlformats.org/officeDocument/2006/relationships/image" Target="../media/image637.png"/><Relationship Id="rId136" Type="http://schemas.openxmlformats.org/officeDocument/2006/relationships/customXml" Target="../ink/ink1088.xml"/><Relationship Id="rId157" Type="http://schemas.openxmlformats.org/officeDocument/2006/relationships/image" Target="../media/image658.png"/><Relationship Id="rId178" Type="http://schemas.openxmlformats.org/officeDocument/2006/relationships/customXml" Target="../ink/ink1109.xml"/><Relationship Id="rId61" Type="http://schemas.openxmlformats.org/officeDocument/2006/relationships/image" Target="../media/image610.png"/><Relationship Id="rId82" Type="http://schemas.openxmlformats.org/officeDocument/2006/relationships/customXml" Target="../ink/ink1064.xml"/><Relationship Id="rId199" Type="http://schemas.openxmlformats.org/officeDocument/2006/relationships/image" Target="../media/image645.png"/><Relationship Id="rId203" Type="http://schemas.openxmlformats.org/officeDocument/2006/relationships/image" Target="../media/image678.png"/><Relationship Id="rId19" Type="http://schemas.openxmlformats.org/officeDocument/2006/relationships/image" Target="../media/image589.png"/><Relationship Id="rId224" Type="http://schemas.openxmlformats.org/officeDocument/2006/relationships/customXml" Target="../ink/ink1132.xml"/><Relationship Id="rId30" Type="http://schemas.openxmlformats.org/officeDocument/2006/relationships/customXml" Target="../ink/ink1038.xml"/><Relationship Id="rId105" Type="http://schemas.openxmlformats.org/officeDocument/2006/relationships/image" Target="../media/image632.png"/><Relationship Id="rId126" Type="http://schemas.openxmlformats.org/officeDocument/2006/relationships/customXml" Target="../ink/ink1086.xml"/><Relationship Id="rId147" Type="http://schemas.openxmlformats.org/officeDocument/2006/relationships/image" Target="../media/image653.png"/><Relationship Id="rId168" Type="http://schemas.openxmlformats.org/officeDocument/2006/relationships/customXml" Target="../ink/ink1104.xml"/><Relationship Id="rId51" Type="http://schemas.openxmlformats.org/officeDocument/2006/relationships/image" Target="../media/image605.png"/><Relationship Id="rId72" Type="http://schemas.openxmlformats.org/officeDocument/2006/relationships/customXml" Target="../ink/ink1059.xml"/><Relationship Id="rId93" Type="http://schemas.openxmlformats.org/officeDocument/2006/relationships/image" Target="../media/image626.png"/><Relationship Id="rId189" Type="http://schemas.openxmlformats.org/officeDocument/2006/relationships/image" Target="../media/image674.png"/><Relationship Id="rId3" Type="http://schemas.openxmlformats.org/officeDocument/2006/relationships/image" Target="../media/image581.png"/><Relationship Id="rId214" Type="http://schemas.openxmlformats.org/officeDocument/2006/relationships/customXml" Target="../ink/ink1127.xml"/><Relationship Id="rId235" Type="http://schemas.openxmlformats.org/officeDocument/2006/relationships/image" Target="../media/image694.png"/><Relationship Id="rId116" Type="http://schemas.openxmlformats.org/officeDocument/2006/relationships/customXml" Target="../ink/ink1081.xml"/><Relationship Id="rId137" Type="http://schemas.openxmlformats.org/officeDocument/2006/relationships/image" Target="../media/image648.png"/><Relationship Id="rId158" Type="http://schemas.openxmlformats.org/officeDocument/2006/relationships/customXml" Target="../ink/ink1099.xml"/><Relationship Id="rId20" Type="http://schemas.openxmlformats.org/officeDocument/2006/relationships/customXml" Target="../ink/ink1033.xml"/><Relationship Id="rId41" Type="http://schemas.openxmlformats.org/officeDocument/2006/relationships/image" Target="../media/image600.png"/><Relationship Id="rId62" Type="http://schemas.openxmlformats.org/officeDocument/2006/relationships/customXml" Target="../ink/ink1054.xml"/><Relationship Id="rId83" Type="http://schemas.openxmlformats.org/officeDocument/2006/relationships/image" Target="../media/image621.png"/><Relationship Id="rId179" Type="http://schemas.openxmlformats.org/officeDocument/2006/relationships/image" Target="../media/image669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4.png"/><Relationship Id="rId21" Type="http://schemas.openxmlformats.org/officeDocument/2006/relationships/image" Target="../media/image6860.png"/><Relationship Id="rId42" Type="http://schemas.openxmlformats.org/officeDocument/2006/relationships/customXml" Target="../ink/ink1162.xml"/><Relationship Id="rId63" Type="http://schemas.openxmlformats.org/officeDocument/2006/relationships/image" Target="../media/image707.png"/><Relationship Id="rId84" Type="http://schemas.openxmlformats.org/officeDocument/2006/relationships/customXml" Target="../ink/ink1183.xml"/><Relationship Id="rId138" Type="http://schemas.openxmlformats.org/officeDocument/2006/relationships/customXml" Target="../ink/ink1210.xml"/><Relationship Id="rId159" Type="http://schemas.openxmlformats.org/officeDocument/2006/relationships/image" Target="../media/image755.png"/><Relationship Id="rId107" Type="http://schemas.openxmlformats.org/officeDocument/2006/relationships/image" Target="../media/image729.png"/><Relationship Id="rId11" Type="http://schemas.openxmlformats.org/officeDocument/2006/relationships/image" Target="../media/image6810.png"/><Relationship Id="rId32" Type="http://schemas.openxmlformats.org/officeDocument/2006/relationships/customXml" Target="../ink/ink1157.xml"/><Relationship Id="rId53" Type="http://schemas.openxmlformats.org/officeDocument/2006/relationships/image" Target="../media/image702.png"/><Relationship Id="rId74" Type="http://schemas.openxmlformats.org/officeDocument/2006/relationships/customXml" Target="../ink/ink1178.xml"/><Relationship Id="rId128" Type="http://schemas.openxmlformats.org/officeDocument/2006/relationships/customXml" Target="../ink/ink1205.xml"/><Relationship Id="rId149" Type="http://schemas.openxmlformats.org/officeDocument/2006/relationships/image" Target="../media/image750.png"/><Relationship Id="rId5" Type="http://schemas.openxmlformats.org/officeDocument/2006/relationships/image" Target="../media/image6780.png"/><Relationship Id="rId95" Type="http://schemas.openxmlformats.org/officeDocument/2006/relationships/image" Target="../media/image723.png"/><Relationship Id="rId160" Type="http://schemas.openxmlformats.org/officeDocument/2006/relationships/customXml" Target="../ink/ink1221.xml"/><Relationship Id="rId22" Type="http://schemas.openxmlformats.org/officeDocument/2006/relationships/customXml" Target="../ink/ink1152.xml"/><Relationship Id="rId43" Type="http://schemas.openxmlformats.org/officeDocument/2006/relationships/image" Target="../media/image6970.png"/><Relationship Id="rId64" Type="http://schemas.openxmlformats.org/officeDocument/2006/relationships/customXml" Target="../ink/ink1173.xml"/><Relationship Id="rId118" Type="http://schemas.openxmlformats.org/officeDocument/2006/relationships/customXml" Target="../ink/ink1200.xml"/><Relationship Id="rId139" Type="http://schemas.openxmlformats.org/officeDocument/2006/relationships/image" Target="../media/image745.png"/><Relationship Id="rId85" Type="http://schemas.openxmlformats.org/officeDocument/2006/relationships/image" Target="../media/image718.png"/><Relationship Id="rId150" Type="http://schemas.openxmlformats.org/officeDocument/2006/relationships/customXml" Target="../ink/ink1216.xml"/><Relationship Id="rId12" Type="http://schemas.openxmlformats.org/officeDocument/2006/relationships/customXml" Target="../ink/ink1147.xml"/><Relationship Id="rId33" Type="http://schemas.openxmlformats.org/officeDocument/2006/relationships/image" Target="../media/image6920.png"/><Relationship Id="rId108" Type="http://schemas.openxmlformats.org/officeDocument/2006/relationships/customXml" Target="../ink/ink1195.xml"/><Relationship Id="rId129" Type="http://schemas.openxmlformats.org/officeDocument/2006/relationships/image" Target="../media/image740.png"/><Relationship Id="rId54" Type="http://schemas.openxmlformats.org/officeDocument/2006/relationships/customXml" Target="../ink/ink1168.xml"/><Relationship Id="rId70" Type="http://schemas.openxmlformats.org/officeDocument/2006/relationships/customXml" Target="../ink/ink1176.xml"/><Relationship Id="rId75" Type="http://schemas.openxmlformats.org/officeDocument/2006/relationships/image" Target="../media/image713.png"/><Relationship Id="rId91" Type="http://schemas.openxmlformats.org/officeDocument/2006/relationships/image" Target="../media/image721.png"/><Relationship Id="rId96" Type="http://schemas.openxmlformats.org/officeDocument/2006/relationships/customXml" Target="../ink/ink1189.xml"/><Relationship Id="rId140" Type="http://schemas.openxmlformats.org/officeDocument/2006/relationships/customXml" Target="../ink/ink1211.xml"/><Relationship Id="rId145" Type="http://schemas.openxmlformats.org/officeDocument/2006/relationships/image" Target="../media/image748.png"/><Relationship Id="rId161" Type="http://schemas.openxmlformats.org/officeDocument/2006/relationships/image" Target="../media/image756.png"/><Relationship Id="rId166" Type="http://schemas.openxmlformats.org/officeDocument/2006/relationships/customXml" Target="../ink/ink12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44.xml"/><Relationship Id="rId23" Type="http://schemas.openxmlformats.org/officeDocument/2006/relationships/image" Target="../media/image6870.png"/><Relationship Id="rId28" Type="http://schemas.openxmlformats.org/officeDocument/2006/relationships/customXml" Target="../ink/ink1155.xml"/><Relationship Id="rId49" Type="http://schemas.openxmlformats.org/officeDocument/2006/relationships/image" Target="../media/image700.png"/><Relationship Id="rId114" Type="http://schemas.openxmlformats.org/officeDocument/2006/relationships/customXml" Target="../ink/ink1198.xml"/><Relationship Id="rId119" Type="http://schemas.openxmlformats.org/officeDocument/2006/relationships/image" Target="../media/image735.png"/><Relationship Id="rId44" Type="http://schemas.openxmlformats.org/officeDocument/2006/relationships/customXml" Target="../ink/ink1163.xml"/><Relationship Id="rId60" Type="http://schemas.openxmlformats.org/officeDocument/2006/relationships/customXml" Target="../ink/ink1171.xml"/><Relationship Id="rId65" Type="http://schemas.openxmlformats.org/officeDocument/2006/relationships/image" Target="../media/image708.png"/><Relationship Id="rId81" Type="http://schemas.openxmlformats.org/officeDocument/2006/relationships/image" Target="../media/image716.png"/><Relationship Id="rId86" Type="http://schemas.openxmlformats.org/officeDocument/2006/relationships/customXml" Target="../ink/ink1184.xml"/><Relationship Id="rId130" Type="http://schemas.openxmlformats.org/officeDocument/2006/relationships/customXml" Target="../ink/ink1206.xml"/><Relationship Id="rId135" Type="http://schemas.openxmlformats.org/officeDocument/2006/relationships/image" Target="../media/image743.png"/><Relationship Id="rId151" Type="http://schemas.openxmlformats.org/officeDocument/2006/relationships/image" Target="../media/image751.png"/><Relationship Id="rId156" Type="http://schemas.openxmlformats.org/officeDocument/2006/relationships/customXml" Target="../ink/ink1219.xml"/><Relationship Id="rId13" Type="http://schemas.openxmlformats.org/officeDocument/2006/relationships/image" Target="../media/image6820.png"/><Relationship Id="rId18" Type="http://schemas.openxmlformats.org/officeDocument/2006/relationships/customXml" Target="../ink/ink1150.xml"/><Relationship Id="rId39" Type="http://schemas.openxmlformats.org/officeDocument/2006/relationships/image" Target="../media/image6950.png"/><Relationship Id="rId109" Type="http://schemas.openxmlformats.org/officeDocument/2006/relationships/image" Target="../media/image730.png"/><Relationship Id="rId34" Type="http://schemas.openxmlformats.org/officeDocument/2006/relationships/customXml" Target="../ink/ink1158.xml"/><Relationship Id="rId50" Type="http://schemas.openxmlformats.org/officeDocument/2006/relationships/customXml" Target="../ink/ink1166.xml"/><Relationship Id="rId55" Type="http://schemas.openxmlformats.org/officeDocument/2006/relationships/image" Target="../media/image703.png"/><Relationship Id="rId76" Type="http://schemas.openxmlformats.org/officeDocument/2006/relationships/customXml" Target="../ink/ink1179.xml"/><Relationship Id="rId97" Type="http://schemas.openxmlformats.org/officeDocument/2006/relationships/image" Target="../media/image724.png"/><Relationship Id="rId104" Type="http://schemas.openxmlformats.org/officeDocument/2006/relationships/customXml" Target="../ink/ink1193.xml"/><Relationship Id="rId120" Type="http://schemas.openxmlformats.org/officeDocument/2006/relationships/customXml" Target="../ink/ink1201.xml"/><Relationship Id="rId125" Type="http://schemas.openxmlformats.org/officeDocument/2006/relationships/image" Target="../media/image738.png"/><Relationship Id="rId141" Type="http://schemas.openxmlformats.org/officeDocument/2006/relationships/image" Target="../media/image746.png"/><Relationship Id="rId146" Type="http://schemas.openxmlformats.org/officeDocument/2006/relationships/customXml" Target="../ink/ink1214.xml"/><Relationship Id="rId167" Type="http://schemas.openxmlformats.org/officeDocument/2006/relationships/image" Target="../media/image759.png"/><Relationship Id="rId7" Type="http://schemas.openxmlformats.org/officeDocument/2006/relationships/image" Target="../media/image6790.png"/><Relationship Id="rId71" Type="http://schemas.openxmlformats.org/officeDocument/2006/relationships/image" Target="../media/image711.png"/><Relationship Id="rId92" Type="http://schemas.openxmlformats.org/officeDocument/2006/relationships/customXml" Target="../ink/ink1187.xml"/><Relationship Id="rId162" Type="http://schemas.openxmlformats.org/officeDocument/2006/relationships/customXml" Target="../ink/ink1222.xml"/><Relationship Id="rId2" Type="http://schemas.openxmlformats.org/officeDocument/2006/relationships/customXml" Target="../ink/ink1142.xml"/><Relationship Id="rId29" Type="http://schemas.openxmlformats.org/officeDocument/2006/relationships/image" Target="../media/image6900.png"/><Relationship Id="rId24" Type="http://schemas.openxmlformats.org/officeDocument/2006/relationships/customXml" Target="../ink/ink1153.xml"/><Relationship Id="rId40" Type="http://schemas.openxmlformats.org/officeDocument/2006/relationships/customXml" Target="../ink/ink1161.xml"/><Relationship Id="rId45" Type="http://schemas.openxmlformats.org/officeDocument/2006/relationships/image" Target="../media/image6980.png"/><Relationship Id="rId66" Type="http://schemas.openxmlformats.org/officeDocument/2006/relationships/customXml" Target="../ink/ink1174.xml"/><Relationship Id="rId87" Type="http://schemas.openxmlformats.org/officeDocument/2006/relationships/image" Target="../media/image719.png"/><Relationship Id="rId110" Type="http://schemas.openxmlformats.org/officeDocument/2006/relationships/customXml" Target="../ink/ink1196.xml"/><Relationship Id="rId115" Type="http://schemas.openxmlformats.org/officeDocument/2006/relationships/image" Target="../media/image733.png"/><Relationship Id="rId131" Type="http://schemas.openxmlformats.org/officeDocument/2006/relationships/image" Target="../media/image741.png"/><Relationship Id="rId136" Type="http://schemas.openxmlformats.org/officeDocument/2006/relationships/customXml" Target="../ink/ink1209.xml"/><Relationship Id="rId157" Type="http://schemas.openxmlformats.org/officeDocument/2006/relationships/image" Target="../media/image754.png"/><Relationship Id="rId61" Type="http://schemas.openxmlformats.org/officeDocument/2006/relationships/image" Target="../media/image706.png"/><Relationship Id="rId82" Type="http://schemas.openxmlformats.org/officeDocument/2006/relationships/customXml" Target="../ink/ink1182.xml"/><Relationship Id="rId152" Type="http://schemas.openxmlformats.org/officeDocument/2006/relationships/customXml" Target="../ink/ink1217.xml"/><Relationship Id="rId19" Type="http://schemas.openxmlformats.org/officeDocument/2006/relationships/image" Target="../media/image6850.png"/><Relationship Id="rId14" Type="http://schemas.openxmlformats.org/officeDocument/2006/relationships/customXml" Target="../ink/ink1148.xml"/><Relationship Id="rId30" Type="http://schemas.openxmlformats.org/officeDocument/2006/relationships/customXml" Target="../ink/ink1156.xml"/><Relationship Id="rId35" Type="http://schemas.openxmlformats.org/officeDocument/2006/relationships/image" Target="../media/image6930.png"/><Relationship Id="rId56" Type="http://schemas.openxmlformats.org/officeDocument/2006/relationships/customXml" Target="../ink/ink1169.xml"/><Relationship Id="rId77" Type="http://schemas.openxmlformats.org/officeDocument/2006/relationships/image" Target="../media/image714.png"/><Relationship Id="rId100" Type="http://schemas.openxmlformats.org/officeDocument/2006/relationships/customXml" Target="../ink/ink1191.xml"/><Relationship Id="rId105" Type="http://schemas.openxmlformats.org/officeDocument/2006/relationships/image" Target="../media/image728.png"/><Relationship Id="rId126" Type="http://schemas.openxmlformats.org/officeDocument/2006/relationships/customXml" Target="../ink/ink1204.xml"/><Relationship Id="rId147" Type="http://schemas.openxmlformats.org/officeDocument/2006/relationships/image" Target="../media/image749.png"/><Relationship Id="rId168" Type="http://schemas.openxmlformats.org/officeDocument/2006/relationships/customXml" Target="../ink/ink1225.xml"/><Relationship Id="rId8" Type="http://schemas.openxmlformats.org/officeDocument/2006/relationships/customXml" Target="../ink/ink1145.xml"/><Relationship Id="rId51" Type="http://schemas.openxmlformats.org/officeDocument/2006/relationships/image" Target="../media/image701.png"/><Relationship Id="rId72" Type="http://schemas.openxmlformats.org/officeDocument/2006/relationships/customXml" Target="../ink/ink1177.xml"/><Relationship Id="rId93" Type="http://schemas.openxmlformats.org/officeDocument/2006/relationships/image" Target="../media/image722.png"/><Relationship Id="rId98" Type="http://schemas.openxmlformats.org/officeDocument/2006/relationships/customXml" Target="../ink/ink1190.xml"/><Relationship Id="rId121" Type="http://schemas.openxmlformats.org/officeDocument/2006/relationships/image" Target="../media/image736.png"/><Relationship Id="rId142" Type="http://schemas.openxmlformats.org/officeDocument/2006/relationships/customXml" Target="../ink/ink1212.xml"/><Relationship Id="rId163" Type="http://schemas.openxmlformats.org/officeDocument/2006/relationships/image" Target="../media/image757.png"/><Relationship Id="rId3" Type="http://schemas.openxmlformats.org/officeDocument/2006/relationships/image" Target="../media/image6770.png"/><Relationship Id="rId25" Type="http://schemas.openxmlformats.org/officeDocument/2006/relationships/image" Target="../media/image6880.png"/><Relationship Id="rId46" Type="http://schemas.openxmlformats.org/officeDocument/2006/relationships/customXml" Target="../ink/ink1164.xml"/><Relationship Id="rId67" Type="http://schemas.openxmlformats.org/officeDocument/2006/relationships/image" Target="../media/image709.png"/><Relationship Id="rId116" Type="http://schemas.openxmlformats.org/officeDocument/2006/relationships/customXml" Target="../ink/ink1199.xml"/><Relationship Id="rId137" Type="http://schemas.openxmlformats.org/officeDocument/2006/relationships/image" Target="../media/image744.png"/><Relationship Id="rId158" Type="http://schemas.openxmlformats.org/officeDocument/2006/relationships/customXml" Target="../ink/ink1220.xml"/><Relationship Id="rId20" Type="http://schemas.openxmlformats.org/officeDocument/2006/relationships/customXml" Target="../ink/ink1151.xml"/><Relationship Id="rId41" Type="http://schemas.openxmlformats.org/officeDocument/2006/relationships/image" Target="../media/image6960.png"/><Relationship Id="rId62" Type="http://schemas.openxmlformats.org/officeDocument/2006/relationships/customXml" Target="../ink/ink1172.xml"/><Relationship Id="rId83" Type="http://schemas.openxmlformats.org/officeDocument/2006/relationships/image" Target="../media/image717.png"/><Relationship Id="rId88" Type="http://schemas.openxmlformats.org/officeDocument/2006/relationships/customXml" Target="../ink/ink1185.xml"/><Relationship Id="rId111" Type="http://schemas.openxmlformats.org/officeDocument/2006/relationships/image" Target="../media/image731.png"/><Relationship Id="rId132" Type="http://schemas.openxmlformats.org/officeDocument/2006/relationships/customXml" Target="../ink/ink1207.xml"/><Relationship Id="rId153" Type="http://schemas.openxmlformats.org/officeDocument/2006/relationships/image" Target="../media/image752.png"/><Relationship Id="rId15" Type="http://schemas.openxmlformats.org/officeDocument/2006/relationships/image" Target="../media/image6830.png"/><Relationship Id="rId36" Type="http://schemas.openxmlformats.org/officeDocument/2006/relationships/customXml" Target="../ink/ink1159.xml"/><Relationship Id="rId57" Type="http://schemas.openxmlformats.org/officeDocument/2006/relationships/image" Target="../media/image704.png"/><Relationship Id="rId106" Type="http://schemas.openxmlformats.org/officeDocument/2006/relationships/customXml" Target="../ink/ink1194.xml"/><Relationship Id="rId127" Type="http://schemas.openxmlformats.org/officeDocument/2006/relationships/image" Target="../media/image739.png"/><Relationship Id="rId10" Type="http://schemas.openxmlformats.org/officeDocument/2006/relationships/customXml" Target="../ink/ink1146.xml"/><Relationship Id="rId31" Type="http://schemas.openxmlformats.org/officeDocument/2006/relationships/image" Target="../media/image6910.png"/><Relationship Id="rId52" Type="http://schemas.openxmlformats.org/officeDocument/2006/relationships/customXml" Target="../ink/ink1167.xml"/><Relationship Id="rId73" Type="http://schemas.openxmlformats.org/officeDocument/2006/relationships/image" Target="../media/image712.png"/><Relationship Id="rId78" Type="http://schemas.openxmlformats.org/officeDocument/2006/relationships/customXml" Target="../ink/ink1180.xml"/><Relationship Id="rId94" Type="http://schemas.openxmlformats.org/officeDocument/2006/relationships/customXml" Target="../ink/ink1188.xml"/><Relationship Id="rId99" Type="http://schemas.openxmlformats.org/officeDocument/2006/relationships/image" Target="../media/image725.png"/><Relationship Id="rId101" Type="http://schemas.openxmlformats.org/officeDocument/2006/relationships/image" Target="../media/image726.png"/><Relationship Id="rId122" Type="http://schemas.openxmlformats.org/officeDocument/2006/relationships/customXml" Target="../ink/ink1202.xml"/><Relationship Id="rId143" Type="http://schemas.openxmlformats.org/officeDocument/2006/relationships/image" Target="../media/image747.png"/><Relationship Id="rId148" Type="http://schemas.openxmlformats.org/officeDocument/2006/relationships/customXml" Target="../ink/ink1215.xml"/><Relationship Id="rId164" Type="http://schemas.openxmlformats.org/officeDocument/2006/relationships/customXml" Target="../ink/ink1223.xml"/><Relationship Id="rId169" Type="http://schemas.openxmlformats.org/officeDocument/2006/relationships/image" Target="../media/image760.png"/><Relationship Id="rId4" Type="http://schemas.openxmlformats.org/officeDocument/2006/relationships/customXml" Target="../ink/ink1143.xml"/><Relationship Id="rId9" Type="http://schemas.openxmlformats.org/officeDocument/2006/relationships/image" Target="../media/image6800.png"/><Relationship Id="rId26" Type="http://schemas.openxmlformats.org/officeDocument/2006/relationships/customXml" Target="../ink/ink1154.xml"/><Relationship Id="rId47" Type="http://schemas.openxmlformats.org/officeDocument/2006/relationships/image" Target="../media/image699.png"/><Relationship Id="rId68" Type="http://schemas.openxmlformats.org/officeDocument/2006/relationships/customXml" Target="../ink/ink1175.xml"/><Relationship Id="rId89" Type="http://schemas.openxmlformats.org/officeDocument/2006/relationships/image" Target="../media/image720.png"/><Relationship Id="rId112" Type="http://schemas.openxmlformats.org/officeDocument/2006/relationships/customXml" Target="../ink/ink1197.xml"/><Relationship Id="rId133" Type="http://schemas.openxmlformats.org/officeDocument/2006/relationships/image" Target="../media/image742.png"/><Relationship Id="rId154" Type="http://schemas.openxmlformats.org/officeDocument/2006/relationships/customXml" Target="../ink/ink1218.xml"/><Relationship Id="rId16" Type="http://schemas.openxmlformats.org/officeDocument/2006/relationships/customXml" Target="../ink/ink1149.xml"/><Relationship Id="rId37" Type="http://schemas.openxmlformats.org/officeDocument/2006/relationships/image" Target="../media/image6940.png"/><Relationship Id="rId58" Type="http://schemas.openxmlformats.org/officeDocument/2006/relationships/customXml" Target="../ink/ink1170.xml"/><Relationship Id="rId79" Type="http://schemas.openxmlformats.org/officeDocument/2006/relationships/image" Target="../media/image715.png"/><Relationship Id="rId102" Type="http://schemas.openxmlformats.org/officeDocument/2006/relationships/customXml" Target="../ink/ink1192.xml"/><Relationship Id="rId123" Type="http://schemas.openxmlformats.org/officeDocument/2006/relationships/image" Target="../media/image737.png"/><Relationship Id="rId144" Type="http://schemas.openxmlformats.org/officeDocument/2006/relationships/customXml" Target="../ink/ink1213.xml"/><Relationship Id="rId90" Type="http://schemas.openxmlformats.org/officeDocument/2006/relationships/customXml" Target="../ink/ink1186.xml"/><Relationship Id="rId165" Type="http://schemas.openxmlformats.org/officeDocument/2006/relationships/image" Target="../media/image758.png"/><Relationship Id="rId27" Type="http://schemas.openxmlformats.org/officeDocument/2006/relationships/image" Target="../media/image6890.png"/><Relationship Id="rId48" Type="http://schemas.openxmlformats.org/officeDocument/2006/relationships/customXml" Target="../ink/ink1165.xml"/><Relationship Id="rId69" Type="http://schemas.openxmlformats.org/officeDocument/2006/relationships/image" Target="../media/image710.png"/><Relationship Id="rId113" Type="http://schemas.openxmlformats.org/officeDocument/2006/relationships/image" Target="../media/image732.png"/><Relationship Id="rId134" Type="http://schemas.openxmlformats.org/officeDocument/2006/relationships/customXml" Target="../ink/ink1208.xml"/><Relationship Id="rId80" Type="http://schemas.openxmlformats.org/officeDocument/2006/relationships/customXml" Target="../ink/ink1181.xml"/><Relationship Id="rId155" Type="http://schemas.openxmlformats.org/officeDocument/2006/relationships/image" Target="../media/image753.png"/><Relationship Id="rId17" Type="http://schemas.openxmlformats.org/officeDocument/2006/relationships/image" Target="../media/image6840.png"/><Relationship Id="rId38" Type="http://schemas.openxmlformats.org/officeDocument/2006/relationships/customXml" Target="../ink/ink1160.xml"/><Relationship Id="rId59" Type="http://schemas.openxmlformats.org/officeDocument/2006/relationships/image" Target="../media/image705.png"/><Relationship Id="rId103" Type="http://schemas.openxmlformats.org/officeDocument/2006/relationships/image" Target="../media/image727.png"/><Relationship Id="rId124" Type="http://schemas.openxmlformats.org/officeDocument/2006/relationships/customXml" Target="../ink/ink1203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7.png"/><Relationship Id="rId299" Type="http://schemas.openxmlformats.org/officeDocument/2006/relationships/image" Target="../media/image887.png"/><Relationship Id="rId21" Type="http://schemas.openxmlformats.org/officeDocument/2006/relationships/image" Target="../media/image768.png"/><Relationship Id="rId63" Type="http://schemas.openxmlformats.org/officeDocument/2006/relationships/image" Target="../media/image789.png"/><Relationship Id="rId159" Type="http://schemas.openxmlformats.org/officeDocument/2006/relationships/image" Target="../media/image841.png"/><Relationship Id="rId170" Type="http://schemas.openxmlformats.org/officeDocument/2006/relationships/customXml" Target="../ink/ink1310.xml"/><Relationship Id="rId226" Type="http://schemas.openxmlformats.org/officeDocument/2006/relationships/customXml" Target="../ink/ink1332.xml"/><Relationship Id="rId268" Type="http://schemas.openxmlformats.org/officeDocument/2006/relationships/customXml" Target="../ink/ink1348.xml"/><Relationship Id="rId32" Type="http://schemas.openxmlformats.org/officeDocument/2006/relationships/customXml" Target="../ink/ink1241.xml"/><Relationship Id="rId74" Type="http://schemas.openxmlformats.org/officeDocument/2006/relationships/customXml" Target="../ink/ink1262.xml"/><Relationship Id="rId128" Type="http://schemas.openxmlformats.org/officeDocument/2006/relationships/customXml" Target="../ink/ink1289.xml"/><Relationship Id="rId5" Type="http://schemas.openxmlformats.org/officeDocument/2006/relationships/image" Target="../media/image7600.png"/><Relationship Id="rId181" Type="http://schemas.openxmlformats.org/officeDocument/2006/relationships/image" Target="../media/image853.png"/><Relationship Id="rId237" Type="http://schemas.openxmlformats.org/officeDocument/2006/relationships/image" Target="../media/image884.png"/><Relationship Id="rId279" Type="http://schemas.openxmlformats.org/officeDocument/2006/relationships/image" Target="../media/image907.png"/><Relationship Id="rId43" Type="http://schemas.openxmlformats.org/officeDocument/2006/relationships/image" Target="../media/image779.png"/><Relationship Id="rId139" Type="http://schemas.openxmlformats.org/officeDocument/2006/relationships/image" Target="../media/image829.png"/><Relationship Id="rId290" Type="http://schemas.openxmlformats.org/officeDocument/2006/relationships/customXml" Target="../ink/ink1359.xml"/><Relationship Id="rId304" Type="http://schemas.openxmlformats.org/officeDocument/2006/relationships/customXml" Target="../ink/ink1366.xml"/><Relationship Id="rId85" Type="http://schemas.openxmlformats.org/officeDocument/2006/relationships/image" Target="../media/image800.png"/><Relationship Id="rId150" Type="http://schemas.openxmlformats.org/officeDocument/2006/relationships/customXml" Target="../ink/ink1300.xml"/><Relationship Id="rId192" Type="http://schemas.openxmlformats.org/officeDocument/2006/relationships/customXml" Target="../ink/ink1321.xml"/><Relationship Id="rId206" Type="http://schemas.openxmlformats.org/officeDocument/2006/relationships/customXml" Target="../ink/ink1328.xml"/><Relationship Id="rId248" Type="http://schemas.openxmlformats.org/officeDocument/2006/relationships/customXml" Target="../ink/ink1338.xml"/><Relationship Id="rId12" Type="http://schemas.openxmlformats.org/officeDocument/2006/relationships/customXml" Target="../ink/ink1231.xml"/><Relationship Id="rId108" Type="http://schemas.openxmlformats.org/officeDocument/2006/relationships/customXml" Target="../ink/ink1279.xml"/><Relationship Id="rId315" Type="http://schemas.openxmlformats.org/officeDocument/2006/relationships/image" Target="../media/image915.png"/><Relationship Id="rId54" Type="http://schemas.openxmlformats.org/officeDocument/2006/relationships/customXml" Target="../ink/ink1252.xml"/><Relationship Id="rId75" Type="http://schemas.openxmlformats.org/officeDocument/2006/relationships/image" Target="../media/image795.png"/><Relationship Id="rId96" Type="http://schemas.openxmlformats.org/officeDocument/2006/relationships/customXml" Target="../ink/ink1273.xml"/><Relationship Id="rId140" Type="http://schemas.openxmlformats.org/officeDocument/2006/relationships/customXml" Target="../ink/ink1295.xml"/><Relationship Id="rId161" Type="http://schemas.openxmlformats.org/officeDocument/2006/relationships/image" Target="../media/image842.png"/><Relationship Id="rId182" Type="http://schemas.openxmlformats.org/officeDocument/2006/relationships/customXml" Target="../ink/ink1316.xml"/><Relationship Id="rId6" Type="http://schemas.openxmlformats.org/officeDocument/2006/relationships/customXml" Target="../ink/ink1228.xml"/><Relationship Id="rId238" Type="http://schemas.openxmlformats.org/officeDocument/2006/relationships/customXml" Target="../ink/ink1335.xml"/><Relationship Id="rId259" Type="http://schemas.openxmlformats.org/officeDocument/2006/relationships/image" Target="../media/image896.png"/><Relationship Id="rId23" Type="http://schemas.openxmlformats.org/officeDocument/2006/relationships/image" Target="../media/image769.png"/><Relationship Id="rId119" Type="http://schemas.openxmlformats.org/officeDocument/2006/relationships/image" Target="../media/image818.png"/><Relationship Id="rId270" Type="http://schemas.openxmlformats.org/officeDocument/2006/relationships/customXml" Target="../ink/ink1349.xml"/><Relationship Id="rId291" Type="http://schemas.openxmlformats.org/officeDocument/2006/relationships/image" Target="../media/image879.png"/><Relationship Id="rId305" Type="http://schemas.openxmlformats.org/officeDocument/2006/relationships/image" Target="../media/image909.png"/><Relationship Id="rId44" Type="http://schemas.openxmlformats.org/officeDocument/2006/relationships/customXml" Target="../ink/ink1247.xml"/><Relationship Id="rId65" Type="http://schemas.openxmlformats.org/officeDocument/2006/relationships/image" Target="../media/image790.png"/><Relationship Id="rId86" Type="http://schemas.openxmlformats.org/officeDocument/2006/relationships/customXml" Target="../ink/ink1268.xml"/><Relationship Id="rId130" Type="http://schemas.openxmlformats.org/officeDocument/2006/relationships/customXml" Target="../ink/ink1290.xml"/><Relationship Id="rId151" Type="http://schemas.openxmlformats.org/officeDocument/2006/relationships/image" Target="../media/image836.png"/><Relationship Id="rId172" Type="http://schemas.openxmlformats.org/officeDocument/2006/relationships/customXml" Target="../ink/ink1311.xml"/><Relationship Id="rId193" Type="http://schemas.openxmlformats.org/officeDocument/2006/relationships/image" Target="../media/image859.png"/><Relationship Id="rId207" Type="http://schemas.openxmlformats.org/officeDocument/2006/relationships/image" Target="../media/image867.png"/><Relationship Id="rId228" Type="http://schemas.openxmlformats.org/officeDocument/2006/relationships/customXml" Target="../ink/ink1333.xml"/><Relationship Id="rId249" Type="http://schemas.openxmlformats.org/officeDocument/2006/relationships/image" Target="../media/image891.png"/><Relationship Id="rId13" Type="http://schemas.openxmlformats.org/officeDocument/2006/relationships/image" Target="../media/image764.png"/><Relationship Id="rId109" Type="http://schemas.openxmlformats.org/officeDocument/2006/relationships/image" Target="../media/image813.png"/><Relationship Id="rId260" Type="http://schemas.openxmlformats.org/officeDocument/2006/relationships/customXml" Target="../ink/ink1344.xml"/><Relationship Id="rId281" Type="http://schemas.openxmlformats.org/officeDocument/2006/relationships/image" Target="../media/image872.png"/><Relationship Id="rId316" Type="http://schemas.openxmlformats.org/officeDocument/2006/relationships/customXml" Target="../ink/ink1372.xml"/><Relationship Id="rId34" Type="http://schemas.openxmlformats.org/officeDocument/2006/relationships/customXml" Target="../ink/ink1242.xml"/><Relationship Id="rId55" Type="http://schemas.openxmlformats.org/officeDocument/2006/relationships/image" Target="../media/image785.png"/><Relationship Id="rId76" Type="http://schemas.openxmlformats.org/officeDocument/2006/relationships/customXml" Target="../ink/ink1263.xml"/><Relationship Id="rId97" Type="http://schemas.openxmlformats.org/officeDocument/2006/relationships/image" Target="../media/image806.png"/><Relationship Id="rId120" Type="http://schemas.openxmlformats.org/officeDocument/2006/relationships/customXml" Target="../ink/ink1285.xml"/><Relationship Id="rId141" Type="http://schemas.openxmlformats.org/officeDocument/2006/relationships/image" Target="../media/image831.png"/><Relationship Id="rId7" Type="http://schemas.openxmlformats.org/officeDocument/2006/relationships/image" Target="../media/image761.png"/><Relationship Id="rId162" Type="http://schemas.openxmlformats.org/officeDocument/2006/relationships/customXml" Target="../ink/ink1306.xml"/><Relationship Id="rId183" Type="http://schemas.openxmlformats.org/officeDocument/2006/relationships/image" Target="../media/image854.png"/><Relationship Id="rId250" Type="http://schemas.openxmlformats.org/officeDocument/2006/relationships/customXml" Target="../ink/ink1339.xml"/><Relationship Id="rId271" Type="http://schemas.openxmlformats.org/officeDocument/2006/relationships/image" Target="../media/image903.png"/><Relationship Id="rId292" Type="http://schemas.openxmlformats.org/officeDocument/2006/relationships/customXml" Target="../ink/ink1360.xml"/><Relationship Id="rId306" Type="http://schemas.openxmlformats.org/officeDocument/2006/relationships/customXml" Target="../ink/ink1367.xml"/><Relationship Id="rId24" Type="http://schemas.openxmlformats.org/officeDocument/2006/relationships/customXml" Target="../ink/ink1237.xml"/><Relationship Id="rId45" Type="http://schemas.openxmlformats.org/officeDocument/2006/relationships/image" Target="../media/image780.png"/><Relationship Id="rId66" Type="http://schemas.openxmlformats.org/officeDocument/2006/relationships/customXml" Target="../ink/ink1258.xml"/><Relationship Id="rId87" Type="http://schemas.openxmlformats.org/officeDocument/2006/relationships/image" Target="../media/image801.png"/><Relationship Id="rId110" Type="http://schemas.openxmlformats.org/officeDocument/2006/relationships/customXml" Target="../ink/ink1280.xml"/><Relationship Id="rId131" Type="http://schemas.openxmlformats.org/officeDocument/2006/relationships/image" Target="../media/image825.png"/><Relationship Id="rId152" Type="http://schemas.openxmlformats.org/officeDocument/2006/relationships/customXml" Target="../ink/ink1301.xml"/><Relationship Id="rId173" Type="http://schemas.openxmlformats.org/officeDocument/2006/relationships/image" Target="../media/image848.png"/><Relationship Id="rId194" Type="http://schemas.openxmlformats.org/officeDocument/2006/relationships/customXml" Target="../ink/ink1322.xml"/><Relationship Id="rId208" Type="http://schemas.openxmlformats.org/officeDocument/2006/relationships/customXml" Target="../ink/ink1329.xml"/><Relationship Id="rId261" Type="http://schemas.openxmlformats.org/officeDocument/2006/relationships/image" Target="../media/image897.png"/><Relationship Id="rId14" Type="http://schemas.openxmlformats.org/officeDocument/2006/relationships/customXml" Target="../ink/ink1232.xml"/><Relationship Id="rId35" Type="http://schemas.openxmlformats.org/officeDocument/2006/relationships/image" Target="../media/image775.png"/><Relationship Id="rId56" Type="http://schemas.openxmlformats.org/officeDocument/2006/relationships/customXml" Target="../ink/ink1253.xml"/><Relationship Id="rId77" Type="http://schemas.openxmlformats.org/officeDocument/2006/relationships/image" Target="../media/image796.png"/><Relationship Id="rId100" Type="http://schemas.openxmlformats.org/officeDocument/2006/relationships/customXml" Target="../ink/ink1275.xml"/><Relationship Id="rId282" Type="http://schemas.openxmlformats.org/officeDocument/2006/relationships/customXml" Target="../ink/ink1355.xml"/><Relationship Id="rId317" Type="http://schemas.openxmlformats.org/officeDocument/2006/relationships/image" Target="../media/image916.png"/><Relationship Id="rId8" Type="http://schemas.openxmlformats.org/officeDocument/2006/relationships/customXml" Target="../ink/ink1229.xml"/><Relationship Id="rId98" Type="http://schemas.openxmlformats.org/officeDocument/2006/relationships/customXml" Target="../ink/ink1274.xml"/><Relationship Id="rId121" Type="http://schemas.openxmlformats.org/officeDocument/2006/relationships/image" Target="../media/image819.png"/><Relationship Id="rId142" Type="http://schemas.openxmlformats.org/officeDocument/2006/relationships/customXml" Target="../ink/ink1296.xml"/><Relationship Id="rId163" Type="http://schemas.openxmlformats.org/officeDocument/2006/relationships/image" Target="../media/image843.png"/><Relationship Id="rId184" Type="http://schemas.openxmlformats.org/officeDocument/2006/relationships/customXml" Target="../ink/ink1317.xml"/><Relationship Id="rId251" Type="http://schemas.openxmlformats.org/officeDocument/2006/relationships/image" Target="../media/image892.png"/><Relationship Id="rId25" Type="http://schemas.openxmlformats.org/officeDocument/2006/relationships/image" Target="../media/image770.png"/><Relationship Id="rId46" Type="http://schemas.openxmlformats.org/officeDocument/2006/relationships/customXml" Target="../ink/ink1248.xml"/><Relationship Id="rId67" Type="http://schemas.openxmlformats.org/officeDocument/2006/relationships/image" Target="../media/image791.png"/><Relationship Id="rId272" Type="http://schemas.openxmlformats.org/officeDocument/2006/relationships/customXml" Target="../ink/ink1350.xml"/><Relationship Id="rId293" Type="http://schemas.openxmlformats.org/officeDocument/2006/relationships/image" Target="../media/image881.png"/><Relationship Id="rId307" Type="http://schemas.openxmlformats.org/officeDocument/2006/relationships/image" Target="../media/image911.png"/><Relationship Id="rId88" Type="http://schemas.openxmlformats.org/officeDocument/2006/relationships/customXml" Target="../ink/ink1269.xml"/><Relationship Id="rId111" Type="http://schemas.openxmlformats.org/officeDocument/2006/relationships/image" Target="../media/image814.png"/><Relationship Id="rId132" Type="http://schemas.openxmlformats.org/officeDocument/2006/relationships/customXml" Target="../ink/ink1291.xml"/><Relationship Id="rId153" Type="http://schemas.openxmlformats.org/officeDocument/2006/relationships/image" Target="../media/image837.png"/><Relationship Id="rId174" Type="http://schemas.openxmlformats.org/officeDocument/2006/relationships/customXml" Target="../ink/ink1312.xml"/><Relationship Id="rId195" Type="http://schemas.openxmlformats.org/officeDocument/2006/relationships/image" Target="../media/image861.png"/><Relationship Id="rId209" Type="http://schemas.openxmlformats.org/officeDocument/2006/relationships/image" Target="../media/image868.png"/><Relationship Id="rId241" Type="http://schemas.openxmlformats.org/officeDocument/2006/relationships/image" Target="../media/image886.png"/><Relationship Id="rId15" Type="http://schemas.openxmlformats.org/officeDocument/2006/relationships/image" Target="../media/image765.png"/><Relationship Id="rId36" Type="http://schemas.openxmlformats.org/officeDocument/2006/relationships/customXml" Target="../ink/ink1243.xml"/><Relationship Id="rId57" Type="http://schemas.openxmlformats.org/officeDocument/2006/relationships/image" Target="../media/image786.png"/><Relationship Id="rId262" Type="http://schemas.openxmlformats.org/officeDocument/2006/relationships/customXml" Target="../ink/ink1345.xml"/><Relationship Id="rId283" Type="http://schemas.openxmlformats.org/officeDocument/2006/relationships/image" Target="../media/image873.png"/><Relationship Id="rId318" Type="http://schemas.openxmlformats.org/officeDocument/2006/relationships/customXml" Target="../ink/ink1373.xml"/><Relationship Id="rId78" Type="http://schemas.openxmlformats.org/officeDocument/2006/relationships/customXml" Target="../ink/ink1264.xml"/><Relationship Id="rId99" Type="http://schemas.openxmlformats.org/officeDocument/2006/relationships/image" Target="../media/image807.png"/><Relationship Id="rId101" Type="http://schemas.openxmlformats.org/officeDocument/2006/relationships/image" Target="../media/image808.png"/><Relationship Id="rId122" Type="http://schemas.openxmlformats.org/officeDocument/2006/relationships/customXml" Target="../ink/ink1286.xml"/><Relationship Id="rId143" Type="http://schemas.openxmlformats.org/officeDocument/2006/relationships/image" Target="../media/image832.png"/><Relationship Id="rId164" Type="http://schemas.openxmlformats.org/officeDocument/2006/relationships/customXml" Target="../ink/ink1307.xml"/><Relationship Id="rId185" Type="http://schemas.openxmlformats.org/officeDocument/2006/relationships/image" Target="../media/image855.png"/><Relationship Id="rId9" Type="http://schemas.openxmlformats.org/officeDocument/2006/relationships/image" Target="../media/image762.png"/><Relationship Id="rId210" Type="http://schemas.openxmlformats.org/officeDocument/2006/relationships/customXml" Target="../ink/ink1330.xml"/><Relationship Id="rId26" Type="http://schemas.openxmlformats.org/officeDocument/2006/relationships/customXml" Target="../ink/ink1238.xml"/><Relationship Id="rId252" Type="http://schemas.openxmlformats.org/officeDocument/2006/relationships/customXml" Target="../ink/ink1340.xml"/><Relationship Id="rId273" Type="http://schemas.openxmlformats.org/officeDocument/2006/relationships/image" Target="../media/image904.png"/><Relationship Id="rId294" Type="http://schemas.openxmlformats.org/officeDocument/2006/relationships/customXml" Target="../ink/ink1361.xml"/><Relationship Id="rId308" Type="http://schemas.openxmlformats.org/officeDocument/2006/relationships/customXml" Target="../ink/ink1368.xml"/><Relationship Id="rId47" Type="http://schemas.openxmlformats.org/officeDocument/2006/relationships/image" Target="../media/image781.png"/><Relationship Id="rId68" Type="http://schemas.openxmlformats.org/officeDocument/2006/relationships/customXml" Target="../ink/ink1259.xml"/><Relationship Id="rId89" Type="http://schemas.openxmlformats.org/officeDocument/2006/relationships/image" Target="../media/image802.png"/><Relationship Id="rId112" Type="http://schemas.openxmlformats.org/officeDocument/2006/relationships/customXml" Target="../ink/ink1281.xml"/><Relationship Id="rId133" Type="http://schemas.openxmlformats.org/officeDocument/2006/relationships/image" Target="../media/image826.png"/><Relationship Id="rId154" Type="http://schemas.openxmlformats.org/officeDocument/2006/relationships/customXml" Target="../ink/ink1302.xml"/><Relationship Id="rId175" Type="http://schemas.openxmlformats.org/officeDocument/2006/relationships/image" Target="../media/image849.png"/><Relationship Id="rId196" Type="http://schemas.openxmlformats.org/officeDocument/2006/relationships/customXml" Target="../ink/ink1323.xml"/><Relationship Id="rId200" Type="http://schemas.openxmlformats.org/officeDocument/2006/relationships/customXml" Target="../ink/ink1325.xml"/><Relationship Id="rId16" Type="http://schemas.openxmlformats.org/officeDocument/2006/relationships/customXml" Target="../ink/ink1233.xml"/><Relationship Id="rId242" Type="http://schemas.openxmlformats.org/officeDocument/2006/relationships/customXml" Target="../ink/ink1336.xml"/><Relationship Id="rId263" Type="http://schemas.openxmlformats.org/officeDocument/2006/relationships/image" Target="../media/image898.png"/><Relationship Id="rId284" Type="http://schemas.openxmlformats.org/officeDocument/2006/relationships/customXml" Target="../ink/ink1356.xml"/><Relationship Id="rId319" Type="http://schemas.openxmlformats.org/officeDocument/2006/relationships/image" Target="../media/image917.png"/><Relationship Id="rId37" Type="http://schemas.openxmlformats.org/officeDocument/2006/relationships/image" Target="../media/image776.png"/><Relationship Id="rId58" Type="http://schemas.openxmlformats.org/officeDocument/2006/relationships/customXml" Target="../ink/ink1254.xml"/><Relationship Id="rId79" Type="http://schemas.openxmlformats.org/officeDocument/2006/relationships/image" Target="../media/image797.png"/><Relationship Id="rId102" Type="http://schemas.openxmlformats.org/officeDocument/2006/relationships/customXml" Target="../ink/ink1276.xml"/><Relationship Id="rId123" Type="http://schemas.openxmlformats.org/officeDocument/2006/relationships/image" Target="../media/image821.png"/><Relationship Id="rId144" Type="http://schemas.openxmlformats.org/officeDocument/2006/relationships/customXml" Target="../ink/ink1297.xml"/><Relationship Id="rId90" Type="http://schemas.openxmlformats.org/officeDocument/2006/relationships/customXml" Target="../ink/ink1270.xml"/><Relationship Id="rId165" Type="http://schemas.openxmlformats.org/officeDocument/2006/relationships/image" Target="../media/image844.png"/><Relationship Id="rId186" Type="http://schemas.openxmlformats.org/officeDocument/2006/relationships/customXml" Target="../ink/ink1318.xml"/><Relationship Id="rId211" Type="http://schemas.openxmlformats.org/officeDocument/2006/relationships/image" Target="../media/image869.png"/><Relationship Id="rId253" Type="http://schemas.openxmlformats.org/officeDocument/2006/relationships/image" Target="../media/image893.png"/><Relationship Id="rId274" Type="http://schemas.openxmlformats.org/officeDocument/2006/relationships/customXml" Target="../ink/ink1351.xml"/><Relationship Id="rId295" Type="http://schemas.openxmlformats.org/officeDocument/2006/relationships/image" Target="../media/image882.png"/><Relationship Id="rId309" Type="http://schemas.openxmlformats.org/officeDocument/2006/relationships/image" Target="../media/image912.png"/><Relationship Id="rId27" Type="http://schemas.openxmlformats.org/officeDocument/2006/relationships/image" Target="../media/image771.png"/><Relationship Id="rId48" Type="http://schemas.openxmlformats.org/officeDocument/2006/relationships/customXml" Target="../ink/ink1249.xml"/><Relationship Id="rId69" Type="http://schemas.openxmlformats.org/officeDocument/2006/relationships/image" Target="../media/image792.png"/><Relationship Id="rId113" Type="http://schemas.openxmlformats.org/officeDocument/2006/relationships/image" Target="../media/image815.png"/><Relationship Id="rId134" Type="http://schemas.openxmlformats.org/officeDocument/2006/relationships/customXml" Target="../ink/ink1292.xml"/><Relationship Id="rId80" Type="http://schemas.openxmlformats.org/officeDocument/2006/relationships/customXml" Target="../ink/ink1265.xml"/><Relationship Id="rId155" Type="http://schemas.openxmlformats.org/officeDocument/2006/relationships/image" Target="../media/image838.png"/><Relationship Id="rId176" Type="http://schemas.openxmlformats.org/officeDocument/2006/relationships/customXml" Target="../ink/ink1313.xml"/><Relationship Id="rId197" Type="http://schemas.openxmlformats.org/officeDocument/2006/relationships/image" Target="../media/image862.png"/><Relationship Id="rId201" Type="http://schemas.openxmlformats.org/officeDocument/2006/relationships/image" Target="../media/image864.png"/><Relationship Id="rId264" Type="http://schemas.openxmlformats.org/officeDocument/2006/relationships/customXml" Target="../ink/ink1346.xml"/><Relationship Id="rId285" Type="http://schemas.openxmlformats.org/officeDocument/2006/relationships/image" Target="../media/image874.png"/><Relationship Id="rId17" Type="http://schemas.openxmlformats.org/officeDocument/2006/relationships/image" Target="../media/image766.png"/><Relationship Id="rId38" Type="http://schemas.openxmlformats.org/officeDocument/2006/relationships/customXml" Target="../ink/ink1244.xml"/><Relationship Id="rId59" Type="http://schemas.openxmlformats.org/officeDocument/2006/relationships/image" Target="../media/image787.png"/><Relationship Id="rId103" Type="http://schemas.openxmlformats.org/officeDocument/2006/relationships/image" Target="../media/image809.png"/><Relationship Id="rId124" Type="http://schemas.openxmlformats.org/officeDocument/2006/relationships/customXml" Target="../ink/ink1287.xml"/><Relationship Id="rId310" Type="http://schemas.openxmlformats.org/officeDocument/2006/relationships/customXml" Target="../ink/ink1369.xml"/><Relationship Id="rId70" Type="http://schemas.openxmlformats.org/officeDocument/2006/relationships/customXml" Target="../ink/ink1260.xml"/><Relationship Id="rId91" Type="http://schemas.openxmlformats.org/officeDocument/2006/relationships/image" Target="../media/image803.png"/><Relationship Id="rId145" Type="http://schemas.openxmlformats.org/officeDocument/2006/relationships/image" Target="../media/image833.png"/><Relationship Id="rId166" Type="http://schemas.openxmlformats.org/officeDocument/2006/relationships/customXml" Target="../ink/ink1308.xml"/><Relationship Id="rId187" Type="http://schemas.openxmlformats.org/officeDocument/2006/relationships/image" Target="../media/image85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31.xml"/><Relationship Id="rId254" Type="http://schemas.openxmlformats.org/officeDocument/2006/relationships/customXml" Target="../ink/ink1341.xml"/><Relationship Id="rId28" Type="http://schemas.openxmlformats.org/officeDocument/2006/relationships/customXml" Target="../ink/ink1239.xml"/><Relationship Id="rId49" Type="http://schemas.openxmlformats.org/officeDocument/2006/relationships/image" Target="../media/image782.png"/><Relationship Id="rId114" Type="http://schemas.openxmlformats.org/officeDocument/2006/relationships/customXml" Target="../ink/ink1282.xml"/><Relationship Id="rId275" Type="http://schemas.openxmlformats.org/officeDocument/2006/relationships/image" Target="../media/image905.png"/><Relationship Id="rId296" Type="http://schemas.openxmlformats.org/officeDocument/2006/relationships/customXml" Target="../ink/ink1362.xml"/><Relationship Id="rId300" Type="http://schemas.openxmlformats.org/officeDocument/2006/relationships/customXml" Target="../ink/ink1364.xml"/><Relationship Id="rId60" Type="http://schemas.openxmlformats.org/officeDocument/2006/relationships/customXml" Target="../ink/ink1255.xml"/><Relationship Id="rId81" Type="http://schemas.openxmlformats.org/officeDocument/2006/relationships/image" Target="../media/image798.png"/><Relationship Id="rId135" Type="http://schemas.openxmlformats.org/officeDocument/2006/relationships/image" Target="../media/image827.png"/><Relationship Id="rId156" Type="http://schemas.openxmlformats.org/officeDocument/2006/relationships/customXml" Target="../ink/ink1303.xml"/><Relationship Id="rId177" Type="http://schemas.openxmlformats.org/officeDocument/2006/relationships/image" Target="../media/image851.png"/><Relationship Id="rId198" Type="http://schemas.openxmlformats.org/officeDocument/2006/relationships/customXml" Target="../ink/ink1324.xml"/><Relationship Id="rId202" Type="http://schemas.openxmlformats.org/officeDocument/2006/relationships/customXml" Target="../ink/ink1326.xml"/><Relationship Id="rId18" Type="http://schemas.openxmlformats.org/officeDocument/2006/relationships/customXml" Target="../ink/ink1234.xml"/><Relationship Id="rId39" Type="http://schemas.openxmlformats.org/officeDocument/2006/relationships/image" Target="../media/image777.png"/><Relationship Id="rId265" Type="http://schemas.openxmlformats.org/officeDocument/2006/relationships/image" Target="../media/image899.png"/><Relationship Id="rId286" Type="http://schemas.openxmlformats.org/officeDocument/2006/relationships/customXml" Target="../ink/ink1357.xml"/><Relationship Id="rId50" Type="http://schemas.openxmlformats.org/officeDocument/2006/relationships/customXml" Target="../ink/ink1250.xml"/><Relationship Id="rId104" Type="http://schemas.openxmlformats.org/officeDocument/2006/relationships/customXml" Target="../ink/ink1277.xml"/><Relationship Id="rId125" Type="http://schemas.openxmlformats.org/officeDocument/2006/relationships/image" Target="../media/image822.png"/><Relationship Id="rId146" Type="http://schemas.openxmlformats.org/officeDocument/2006/relationships/customXml" Target="../ink/ink1298.xml"/><Relationship Id="rId167" Type="http://schemas.openxmlformats.org/officeDocument/2006/relationships/image" Target="../media/image845.png"/><Relationship Id="rId188" Type="http://schemas.openxmlformats.org/officeDocument/2006/relationships/customXml" Target="../ink/ink1319.xml"/><Relationship Id="rId311" Type="http://schemas.openxmlformats.org/officeDocument/2006/relationships/image" Target="../media/image913.png"/><Relationship Id="rId71" Type="http://schemas.openxmlformats.org/officeDocument/2006/relationships/image" Target="../media/image793.png"/><Relationship Id="rId92" Type="http://schemas.openxmlformats.org/officeDocument/2006/relationships/customXml" Target="../ink/ink1271.xml"/><Relationship Id="rId2" Type="http://schemas.openxmlformats.org/officeDocument/2006/relationships/customXml" Target="../ink/ink1226.xml"/><Relationship Id="rId29" Type="http://schemas.openxmlformats.org/officeDocument/2006/relationships/image" Target="../media/image772.png"/><Relationship Id="rId255" Type="http://schemas.openxmlformats.org/officeDocument/2006/relationships/image" Target="../media/image894.png"/><Relationship Id="rId276" Type="http://schemas.openxmlformats.org/officeDocument/2006/relationships/customXml" Target="../ink/ink1352.xml"/><Relationship Id="rId297" Type="http://schemas.openxmlformats.org/officeDocument/2006/relationships/image" Target="../media/image885.png"/><Relationship Id="rId40" Type="http://schemas.openxmlformats.org/officeDocument/2006/relationships/customXml" Target="../ink/ink1245.xml"/><Relationship Id="rId115" Type="http://schemas.openxmlformats.org/officeDocument/2006/relationships/image" Target="../media/image816.png"/><Relationship Id="rId136" Type="http://schemas.openxmlformats.org/officeDocument/2006/relationships/customXml" Target="../ink/ink1293.xml"/><Relationship Id="rId157" Type="http://schemas.openxmlformats.org/officeDocument/2006/relationships/image" Target="../media/image839.png"/><Relationship Id="rId178" Type="http://schemas.openxmlformats.org/officeDocument/2006/relationships/customXml" Target="../ink/ink1314.xml"/><Relationship Id="rId301" Type="http://schemas.openxmlformats.org/officeDocument/2006/relationships/image" Target="../media/image889.png"/><Relationship Id="rId61" Type="http://schemas.openxmlformats.org/officeDocument/2006/relationships/image" Target="../media/image788.png"/><Relationship Id="rId82" Type="http://schemas.openxmlformats.org/officeDocument/2006/relationships/customXml" Target="../ink/ink1266.xml"/><Relationship Id="rId199" Type="http://schemas.openxmlformats.org/officeDocument/2006/relationships/image" Target="../media/image863.png"/><Relationship Id="rId203" Type="http://schemas.openxmlformats.org/officeDocument/2006/relationships/image" Target="../media/image865.png"/><Relationship Id="rId19" Type="http://schemas.openxmlformats.org/officeDocument/2006/relationships/image" Target="../media/image767.png"/><Relationship Id="rId245" Type="http://schemas.openxmlformats.org/officeDocument/2006/relationships/image" Target="../media/image888.png"/><Relationship Id="rId266" Type="http://schemas.openxmlformats.org/officeDocument/2006/relationships/customXml" Target="../ink/ink1347.xml"/><Relationship Id="rId287" Type="http://schemas.openxmlformats.org/officeDocument/2006/relationships/image" Target="../media/image875.png"/><Relationship Id="rId30" Type="http://schemas.openxmlformats.org/officeDocument/2006/relationships/customXml" Target="../ink/ink1240.xml"/><Relationship Id="rId105" Type="http://schemas.openxmlformats.org/officeDocument/2006/relationships/image" Target="../media/image811.png"/><Relationship Id="rId126" Type="http://schemas.openxmlformats.org/officeDocument/2006/relationships/customXml" Target="../ink/ink1288.xml"/><Relationship Id="rId147" Type="http://schemas.openxmlformats.org/officeDocument/2006/relationships/image" Target="../media/image834.png"/><Relationship Id="rId168" Type="http://schemas.openxmlformats.org/officeDocument/2006/relationships/customXml" Target="../ink/ink1309.xml"/><Relationship Id="rId312" Type="http://schemas.openxmlformats.org/officeDocument/2006/relationships/customXml" Target="../ink/ink1370.xml"/><Relationship Id="rId51" Type="http://schemas.openxmlformats.org/officeDocument/2006/relationships/image" Target="../media/image783.png"/><Relationship Id="rId72" Type="http://schemas.openxmlformats.org/officeDocument/2006/relationships/customXml" Target="../ink/ink1261.xml"/><Relationship Id="rId93" Type="http://schemas.openxmlformats.org/officeDocument/2006/relationships/image" Target="../media/image804.png"/><Relationship Id="rId189" Type="http://schemas.openxmlformats.org/officeDocument/2006/relationships/image" Target="../media/image857.png"/><Relationship Id="rId3" Type="http://schemas.openxmlformats.org/officeDocument/2006/relationships/image" Target="../media/image7590.png"/><Relationship Id="rId235" Type="http://schemas.openxmlformats.org/officeDocument/2006/relationships/image" Target="../media/image883.png"/><Relationship Id="rId256" Type="http://schemas.openxmlformats.org/officeDocument/2006/relationships/customXml" Target="../ink/ink1342.xml"/><Relationship Id="rId277" Type="http://schemas.openxmlformats.org/officeDocument/2006/relationships/image" Target="../media/image906.png"/><Relationship Id="rId298" Type="http://schemas.openxmlformats.org/officeDocument/2006/relationships/customXml" Target="../ink/ink1363.xml"/><Relationship Id="rId116" Type="http://schemas.openxmlformats.org/officeDocument/2006/relationships/customXml" Target="../ink/ink1283.xml"/><Relationship Id="rId137" Type="http://schemas.openxmlformats.org/officeDocument/2006/relationships/image" Target="../media/image828.png"/><Relationship Id="rId158" Type="http://schemas.openxmlformats.org/officeDocument/2006/relationships/customXml" Target="../ink/ink1304.xml"/><Relationship Id="rId302" Type="http://schemas.openxmlformats.org/officeDocument/2006/relationships/customXml" Target="../ink/ink1365.xml"/><Relationship Id="rId20" Type="http://schemas.openxmlformats.org/officeDocument/2006/relationships/customXml" Target="../ink/ink1235.xml"/><Relationship Id="rId41" Type="http://schemas.openxmlformats.org/officeDocument/2006/relationships/image" Target="../media/image778.png"/><Relationship Id="rId62" Type="http://schemas.openxmlformats.org/officeDocument/2006/relationships/customXml" Target="../ink/ink1256.xml"/><Relationship Id="rId83" Type="http://schemas.openxmlformats.org/officeDocument/2006/relationships/image" Target="../media/image799.png"/><Relationship Id="rId179" Type="http://schemas.openxmlformats.org/officeDocument/2006/relationships/image" Target="../media/image852.png"/><Relationship Id="rId190" Type="http://schemas.openxmlformats.org/officeDocument/2006/relationships/customXml" Target="../ink/ink1320.xml"/><Relationship Id="rId204" Type="http://schemas.openxmlformats.org/officeDocument/2006/relationships/customXml" Target="../ink/ink1327.xml"/><Relationship Id="rId225" Type="http://schemas.openxmlformats.org/officeDocument/2006/relationships/image" Target="../media/image877.png"/><Relationship Id="rId246" Type="http://schemas.openxmlformats.org/officeDocument/2006/relationships/customXml" Target="../ink/ink1337.xml"/><Relationship Id="rId267" Type="http://schemas.openxmlformats.org/officeDocument/2006/relationships/image" Target="../media/image901.png"/><Relationship Id="rId288" Type="http://schemas.openxmlformats.org/officeDocument/2006/relationships/customXml" Target="../ink/ink1358.xml"/><Relationship Id="rId106" Type="http://schemas.openxmlformats.org/officeDocument/2006/relationships/customXml" Target="../ink/ink1278.xml"/><Relationship Id="rId127" Type="http://schemas.openxmlformats.org/officeDocument/2006/relationships/image" Target="../media/image823.png"/><Relationship Id="rId313" Type="http://schemas.openxmlformats.org/officeDocument/2006/relationships/image" Target="../media/image914.png"/><Relationship Id="rId10" Type="http://schemas.openxmlformats.org/officeDocument/2006/relationships/customXml" Target="../ink/ink1230.xml"/><Relationship Id="rId31" Type="http://schemas.openxmlformats.org/officeDocument/2006/relationships/image" Target="../media/image773.png"/><Relationship Id="rId52" Type="http://schemas.openxmlformats.org/officeDocument/2006/relationships/customXml" Target="../ink/ink1251.xml"/><Relationship Id="rId73" Type="http://schemas.openxmlformats.org/officeDocument/2006/relationships/image" Target="../media/image794.png"/><Relationship Id="rId94" Type="http://schemas.openxmlformats.org/officeDocument/2006/relationships/customXml" Target="../ink/ink1272.xml"/><Relationship Id="rId148" Type="http://schemas.openxmlformats.org/officeDocument/2006/relationships/customXml" Target="../ink/ink1299.xml"/><Relationship Id="rId169" Type="http://schemas.openxmlformats.org/officeDocument/2006/relationships/image" Target="../media/image846.png"/><Relationship Id="rId4" Type="http://schemas.openxmlformats.org/officeDocument/2006/relationships/customXml" Target="../ink/ink1227.xml"/><Relationship Id="rId180" Type="http://schemas.openxmlformats.org/officeDocument/2006/relationships/customXml" Target="../ink/ink1315.xml"/><Relationship Id="rId236" Type="http://schemas.openxmlformats.org/officeDocument/2006/relationships/customXml" Target="../ink/ink1334.xml"/><Relationship Id="rId257" Type="http://schemas.openxmlformats.org/officeDocument/2006/relationships/image" Target="../media/image895.png"/><Relationship Id="rId278" Type="http://schemas.openxmlformats.org/officeDocument/2006/relationships/customXml" Target="../ink/ink1353.xml"/><Relationship Id="rId303" Type="http://schemas.openxmlformats.org/officeDocument/2006/relationships/image" Target="../media/image908.png"/><Relationship Id="rId42" Type="http://schemas.openxmlformats.org/officeDocument/2006/relationships/customXml" Target="../ink/ink1246.xml"/><Relationship Id="rId84" Type="http://schemas.openxmlformats.org/officeDocument/2006/relationships/customXml" Target="../ink/ink1267.xml"/><Relationship Id="rId138" Type="http://schemas.openxmlformats.org/officeDocument/2006/relationships/customXml" Target="../ink/ink1294.xml"/><Relationship Id="rId191" Type="http://schemas.openxmlformats.org/officeDocument/2006/relationships/image" Target="../media/image858.png"/><Relationship Id="rId205" Type="http://schemas.openxmlformats.org/officeDocument/2006/relationships/image" Target="../media/image866.png"/><Relationship Id="rId247" Type="http://schemas.openxmlformats.org/officeDocument/2006/relationships/image" Target="../media/image871.png"/><Relationship Id="rId107" Type="http://schemas.openxmlformats.org/officeDocument/2006/relationships/image" Target="../media/image812.png"/><Relationship Id="rId289" Type="http://schemas.openxmlformats.org/officeDocument/2006/relationships/image" Target="../media/image876.png"/><Relationship Id="rId11" Type="http://schemas.openxmlformats.org/officeDocument/2006/relationships/image" Target="../media/image763.png"/><Relationship Id="rId53" Type="http://schemas.openxmlformats.org/officeDocument/2006/relationships/image" Target="../media/image784.png"/><Relationship Id="rId149" Type="http://schemas.openxmlformats.org/officeDocument/2006/relationships/image" Target="../media/image835.png"/><Relationship Id="rId314" Type="http://schemas.openxmlformats.org/officeDocument/2006/relationships/customXml" Target="../ink/ink1371.xml"/><Relationship Id="rId95" Type="http://schemas.openxmlformats.org/officeDocument/2006/relationships/image" Target="../media/image805.png"/><Relationship Id="rId160" Type="http://schemas.openxmlformats.org/officeDocument/2006/relationships/customXml" Target="../ink/ink1305.xml"/><Relationship Id="rId258" Type="http://schemas.openxmlformats.org/officeDocument/2006/relationships/customXml" Target="../ink/ink1343.xml"/><Relationship Id="rId22" Type="http://schemas.openxmlformats.org/officeDocument/2006/relationships/customXml" Target="../ink/ink1236.xml"/><Relationship Id="rId64" Type="http://schemas.openxmlformats.org/officeDocument/2006/relationships/customXml" Target="../ink/ink1257.xml"/><Relationship Id="rId118" Type="http://schemas.openxmlformats.org/officeDocument/2006/relationships/customXml" Target="../ink/ink1284.xml"/><Relationship Id="rId171" Type="http://schemas.openxmlformats.org/officeDocument/2006/relationships/image" Target="../media/image847.png"/><Relationship Id="rId227" Type="http://schemas.openxmlformats.org/officeDocument/2006/relationships/image" Target="../media/image878.png"/><Relationship Id="rId269" Type="http://schemas.openxmlformats.org/officeDocument/2006/relationships/image" Target="../media/image902.png"/><Relationship Id="rId33" Type="http://schemas.openxmlformats.org/officeDocument/2006/relationships/image" Target="../media/image774.png"/><Relationship Id="rId129" Type="http://schemas.openxmlformats.org/officeDocument/2006/relationships/image" Target="../media/image824.png"/><Relationship Id="rId280" Type="http://schemas.openxmlformats.org/officeDocument/2006/relationships/customXml" Target="../ink/ink13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0.png"/><Relationship Id="rId2" Type="http://schemas.openxmlformats.org/officeDocument/2006/relationships/customXml" Target="../ink/ink13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8.png"/><Relationship Id="rId4" Type="http://schemas.openxmlformats.org/officeDocument/2006/relationships/customXml" Target="../ink/ink1375.xml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2.png"/><Relationship Id="rId21" Type="http://schemas.openxmlformats.org/officeDocument/2006/relationships/image" Target="../media/image919.png"/><Relationship Id="rId42" Type="http://schemas.openxmlformats.org/officeDocument/2006/relationships/customXml" Target="../ink/ink1396.xml"/><Relationship Id="rId63" Type="http://schemas.openxmlformats.org/officeDocument/2006/relationships/image" Target="../media/image942.png"/><Relationship Id="rId84" Type="http://schemas.openxmlformats.org/officeDocument/2006/relationships/customXml" Target="../ink/ink1417.xml"/><Relationship Id="rId138" Type="http://schemas.openxmlformats.org/officeDocument/2006/relationships/customXml" Target="../ink/ink1444.xml"/><Relationship Id="rId159" Type="http://schemas.openxmlformats.org/officeDocument/2006/relationships/image" Target="../media/image995.png"/><Relationship Id="rId170" Type="http://schemas.openxmlformats.org/officeDocument/2006/relationships/customXml" Target="../ink/ink1460.xml"/><Relationship Id="rId191" Type="http://schemas.openxmlformats.org/officeDocument/2006/relationships/image" Target="../media/image1013.png"/><Relationship Id="rId205" Type="http://schemas.openxmlformats.org/officeDocument/2006/relationships/image" Target="../media/image1021.png"/><Relationship Id="rId226" Type="http://schemas.openxmlformats.org/officeDocument/2006/relationships/customXml" Target="../ink/ink1488.xml"/><Relationship Id="rId107" Type="http://schemas.openxmlformats.org/officeDocument/2006/relationships/image" Target="../media/image966.png"/><Relationship Id="rId11" Type="http://schemas.openxmlformats.org/officeDocument/2006/relationships/image" Target="../media/image9140.png"/><Relationship Id="rId32" Type="http://schemas.openxmlformats.org/officeDocument/2006/relationships/customXml" Target="../ink/ink1391.xml"/><Relationship Id="rId53" Type="http://schemas.openxmlformats.org/officeDocument/2006/relationships/image" Target="../media/image936.png"/><Relationship Id="rId74" Type="http://schemas.openxmlformats.org/officeDocument/2006/relationships/customXml" Target="../ink/ink1412.xml"/><Relationship Id="rId128" Type="http://schemas.openxmlformats.org/officeDocument/2006/relationships/customXml" Target="../ink/ink1439.xml"/><Relationship Id="rId149" Type="http://schemas.openxmlformats.org/officeDocument/2006/relationships/image" Target="../media/image989.png"/><Relationship Id="rId5" Type="http://schemas.openxmlformats.org/officeDocument/2006/relationships/image" Target="../media/image9110.png"/><Relationship Id="rId95" Type="http://schemas.openxmlformats.org/officeDocument/2006/relationships/image" Target="../media/image959.png"/><Relationship Id="rId160" Type="http://schemas.openxmlformats.org/officeDocument/2006/relationships/customXml" Target="../ink/ink1455.xml"/><Relationship Id="rId181" Type="http://schemas.openxmlformats.org/officeDocument/2006/relationships/image" Target="../media/image1007.png"/><Relationship Id="rId216" Type="http://schemas.openxmlformats.org/officeDocument/2006/relationships/customXml" Target="../ink/ink1483.xml"/><Relationship Id="rId237" Type="http://schemas.openxmlformats.org/officeDocument/2006/relationships/image" Target="../media/image1038.png"/><Relationship Id="rId22" Type="http://schemas.openxmlformats.org/officeDocument/2006/relationships/customXml" Target="../ink/ink1386.xml"/><Relationship Id="rId43" Type="http://schemas.openxmlformats.org/officeDocument/2006/relationships/image" Target="../media/image931.png"/><Relationship Id="rId64" Type="http://schemas.openxmlformats.org/officeDocument/2006/relationships/customXml" Target="../ink/ink1407.xml"/><Relationship Id="rId118" Type="http://schemas.openxmlformats.org/officeDocument/2006/relationships/customXml" Target="../ink/ink1434.xml"/><Relationship Id="rId139" Type="http://schemas.openxmlformats.org/officeDocument/2006/relationships/image" Target="../media/image984.png"/><Relationship Id="rId85" Type="http://schemas.openxmlformats.org/officeDocument/2006/relationships/image" Target="../media/image954.png"/><Relationship Id="rId150" Type="http://schemas.openxmlformats.org/officeDocument/2006/relationships/customXml" Target="../ink/ink1450.xml"/><Relationship Id="rId171" Type="http://schemas.openxmlformats.org/officeDocument/2006/relationships/image" Target="../media/image1002.png"/><Relationship Id="rId192" Type="http://schemas.openxmlformats.org/officeDocument/2006/relationships/customXml" Target="../ink/ink1471.xml"/><Relationship Id="rId206" Type="http://schemas.openxmlformats.org/officeDocument/2006/relationships/customXml" Target="../ink/ink1478.xml"/><Relationship Id="rId227" Type="http://schemas.openxmlformats.org/officeDocument/2006/relationships/image" Target="../media/image1033.png"/><Relationship Id="rId12" Type="http://schemas.openxmlformats.org/officeDocument/2006/relationships/customXml" Target="../ink/ink1381.xml"/><Relationship Id="rId33" Type="http://schemas.openxmlformats.org/officeDocument/2006/relationships/image" Target="../media/image926.png"/><Relationship Id="rId108" Type="http://schemas.openxmlformats.org/officeDocument/2006/relationships/customXml" Target="../ink/ink1429.xml"/><Relationship Id="rId129" Type="http://schemas.openxmlformats.org/officeDocument/2006/relationships/image" Target="../media/image978.png"/><Relationship Id="rId54" Type="http://schemas.openxmlformats.org/officeDocument/2006/relationships/customXml" Target="../ink/ink1402.xml"/><Relationship Id="rId75" Type="http://schemas.openxmlformats.org/officeDocument/2006/relationships/image" Target="../media/image948.png"/><Relationship Id="rId96" Type="http://schemas.openxmlformats.org/officeDocument/2006/relationships/customXml" Target="../ink/ink1423.xml"/><Relationship Id="rId140" Type="http://schemas.openxmlformats.org/officeDocument/2006/relationships/customXml" Target="../ink/ink1445.xml"/><Relationship Id="rId161" Type="http://schemas.openxmlformats.org/officeDocument/2006/relationships/image" Target="../media/image996.png"/><Relationship Id="rId182" Type="http://schemas.openxmlformats.org/officeDocument/2006/relationships/customXml" Target="../ink/ink1466.xml"/><Relationship Id="rId217" Type="http://schemas.openxmlformats.org/officeDocument/2006/relationships/image" Target="../media/image1027.png"/><Relationship Id="rId6" Type="http://schemas.openxmlformats.org/officeDocument/2006/relationships/customXml" Target="../ink/ink1378.xml"/><Relationship Id="rId238" Type="http://schemas.openxmlformats.org/officeDocument/2006/relationships/customXml" Target="../ink/ink1494.xml"/><Relationship Id="rId23" Type="http://schemas.openxmlformats.org/officeDocument/2006/relationships/image" Target="../media/image921.png"/><Relationship Id="rId119" Type="http://schemas.openxmlformats.org/officeDocument/2006/relationships/image" Target="../media/image973.png"/><Relationship Id="rId44" Type="http://schemas.openxmlformats.org/officeDocument/2006/relationships/customXml" Target="../ink/ink1397.xml"/><Relationship Id="rId65" Type="http://schemas.openxmlformats.org/officeDocument/2006/relationships/image" Target="../media/image943.png"/><Relationship Id="rId86" Type="http://schemas.openxmlformats.org/officeDocument/2006/relationships/customXml" Target="../ink/ink1418.xml"/><Relationship Id="rId130" Type="http://schemas.openxmlformats.org/officeDocument/2006/relationships/customXml" Target="../ink/ink1440.xml"/><Relationship Id="rId151" Type="http://schemas.openxmlformats.org/officeDocument/2006/relationships/image" Target="../media/image991.png"/><Relationship Id="rId172" Type="http://schemas.openxmlformats.org/officeDocument/2006/relationships/customXml" Target="../ink/ink1461.xml"/><Relationship Id="rId193" Type="http://schemas.openxmlformats.org/officeDocument/2006/relationships/image" Target="../media/image1014.png"/><Relationship Id="rId207" Type="http://schemas.openxmlformats.org/officeDocument/2006/relationships/image" Target="../media/image1022.png"/><Relationship Id="rId228" Type="http://schemas.openxmlformats.org/officeDocument/2006/relationships/customXml" Target="../ink/ink1489.xml"/><Relationship Id="rId13" Type="http://schemas.openxmlformats.org/officeDocument/2006/relationships/image" Target="../media/image9150.png"/><Relationship Id="rId109" Type="http://schemas.openxmlformats.org/officeDocument/2006/relationships/image" Target="../media/image967.png"/><Relationship Id="rId34" Type="http://schemas.openxmlformats.org/officeDocument/2006/relationships/customXml" Target="../ink/ink1392.xml"/><Relationship Id="rId55" Type="http://schemas.openxmlformats.org/officeDocument/2006/relationships/image" Target="../media/image937.png"/><Relationship Id="rId76" Type="http://schemas.openxmlformats.org/officeDocument/2006/relationships/customXml" Target="../ink/ink1413.xml"/><Relationship Id="rId97" Type="http://schemas.openxmlformats.org/officeDocument/2006/relationships/image" Target="../media/image961.png"/><Relationship Id="rId120" Type="http://schemas.openxmlformats.org/officeDocument/2006/relationships/customXml" Target="../ink/ink1435.xml"/><Relationship Id="rId141" Type="http://schemas.openxmlformats.org/officeDocument/2006/relationships/image" Target="../media/image985.png"/><Relationship Id="rId7" Type="http://schemas.openxmlformats.org/officeDocument/2006/relationships/image" Target="../media/image9120.png"/><Relationship Id="rId162" Type="http://schemas.openxmlformats.org/officeDocument/2006/relationships/customXml" Target="../ink/ink1456.xml"/><Relationship Id="rId183" Type="http://schemas.openxmlformats.org/officeDocument/2006/relationships/image" Target="../media/image1008.png"/><Relationship Id="rId218" Type="http://schemas.openxmlformats.org/officeDocument/2006/relationships/customXml" Target="../ink/ink1484.xml"/><Relationship Id="rId239" Type="http://schemas.openxmlformats.org/officeDocument/2006/relationships/image" Target="../media/image1039.png"/><Relationship Id="rId24" Type="http://schemas.openxmlformats.org/officeDocument/2006/relationships/customXml" Target="../ink/ink1387.xml"/><Relationship Id="rId45" Type="http://schemas.openxmlformats.org/officeDocument/2006/relationships/image" Target="../media/image932.png"/><Relationship Id="rId66" Type="http://schemas.openxmlformats.org/officeDocument/2006/relationships/customXml" Target="../ink/ink1408.xml"/><Relationship Id="rId87" Type="http://schemas.openxmlformats.org/officeDocument/2006/relationships/image" Target="../media/image955.png"/><Relationship Id="rId110" Type="http://schemas.openxmlformats.org/officeDocument/2006/relationships/customXml" Target="../ink/ink1430.xml"/><Relationship Id="rId131" Type="http://schemas.openxmlformats.org/officeDocument/2006/relationships/image" Target="../media/image979.png"/><Relationship Id="rId152" Type="http://schemas.openxmlformats.org/officeDocument/2006/relationships/customXml" Target="../ink/ink1451.xml"/><Relationship Id="rId173" Type="http://schemas.openxmlformats.org/officeDocument/2006/relationships/image" Target="../media/image1003.png"/><Relationship Id="rId194" Type="http://schemas.openxmlformats.org/officeDocument/2006/relationships/customXml" Target="../ink/ink1472.xml"/><Relationship Id="rId208" Type="http://schemas.openxmlformats.org/officeDocument/2006/relationships/customXml" Target="../ink/ink1479.xml"/><Relationship Id="rId229" Type="http://schemas.openxmlformats.org/officeDocument/2006/relationships/image" Target="../media/image1034.png"/><Relationship Id="rId240" Type="http://schemas.openxmlformats.org/officeDocument/2006/relationships/customXml" Target="../ink/ink1495.xml"/><Relationship Id="rId14" Type="http://schemas.openxmlformats.org/officeDocument/2006/relationships/customXml" Target="../ink/ink1382.xml"/><Relationship Id="rId35" Type="http://schemas.openxmlformats.org/officeDocument/2006/relationships/image" Target="../media/image927.png"/><Relationship Id="rId56" Type="http://schemas.openxmlformats.org/officeDocument/2006/relationships/customXml" Target="../ink/ink1403.xml"/><Relationship Id="rId77" Type="http://schemas.openxmlformats.org/officeDocument/2006/relationships/image" Target="../media/image949.png"/><Relationship Id="rId100" Type="http://schemas.openxmlformats.org/officeDocument/2006/relationships/customXml" Target="../ink/ink1425.xml"/><Relationship Id="rId8" Type="http://schemas.openxmlformats.org/officeDocument/2006/relationships/customXml" Target="../ink/ink1379.xml"/><Relationship Id="rId98" Type="http://schemas.openxmlformats.org/officeDocument/2006/relationships/customXml" Target="../ink/ink1424.xml"/><Relationship Id="rId121" Type="http://schemas.openxmlformats.org/officeDocument/2006/relationships/image" Target="../media/image974.png"/><Relationship Id="rId142" Type="http://schemas.openxmlformats.org/officeDocument/2006/relationships/customXml" Target="../ink/ink1446.xml"/><Relationship Id="rId163" Type="http://schemas.openxmlformats.org/officeDocument/2006/relationships/image" Target="../media/image997.png"/><Relationship Id="rId184" Type="http://schemas.openxmlformats.org/officeDocument/2006/relationships/customXml" Target="../ink/ink1467.xml"/><Relationship Id="rId219" Type="http://schemas.openxmlformats.org/officeDocument/2006/relationships/image" Target="../media/image1028.png"/><Relationship Id="rId230" Type="http://schemas.openxmlformats.org/officeDocument/2006/relationships/customXml" Target="../ink/ink1490.xml"/><Relationship Id="rId25" Type="http://schemas.openxmlformats.org/officeDocument/2006/relationships/image" Target="../media/image922.png"/><Relationship Id="rId46" Type="http://schemas.openxmlformats.org/officeDocument/2006/relationships/customXml" Target="../ink/ink1398.xml"/><Relationship Id="rId67" Type="http://schemas.openxmlformats.org/officeDocument/2006/relationships/image" Target="../media/image944.png"/><Relationship Id="rId88" Type="http://schemas.openxmlformats.org/officeDocument/2006/relationships/customXml" Target="../ink/ink1419.xml"/><Relationship Id="rId111" Type="http://schemas.openxmlformats.org/officeDocument/2006/relationships/image" Target="../media/image968.png"/><Relationship Id="rId132" Type="http://schemas.openxmlformats.org/officeDocument/2006/relationships/customXml" Target="../ink/ink1441.xml"/><Relationship Id="rId153" Type="http://schemas.openxmlformats.org/officeDocument/2006/relationships/image" Target="../media/image992.png"/><Relationship Id="rId174" Type="http://schemas.openxmlformats.org/officeDocument/2006/relationships/customXml" Target="../ink/ink1462.xml"/><Relationship Id="rId195" Type="http://schemas.openxmlformats.org/officeDocument/2006/relationships/image" Target="../media/image1015.png"/><Relationship Id="rId209" Type="http://schemas.openxmlformats.org/officeDocument/2006/relationships/image" Target="../media/image1023.png"/><Relationship Id="rId220" Type="http://schemas.openxmlformats.org/officeDocument/2006/relationships/customXml" Target="../ink/ink1485.xml"/><Relationship Id="rId241" Type="http://schemas.openxmlformats.org/officeDocument/2006/relationships/image" Target="../media/image1041.png"/><Relationship Id="rId15" Type="http://schemas.openxmlformats.org/officeDocument/2006/relationships/image" Target="../media/image9160.png"/><Relationship Id="rId36" Type="http://schemas.openxmlformats.org/officeDocument/2006/relationships/customXml" Target="../ink/ink1393.xml"/><Relationship Id="rId57" Type="http://schemas.openxmlformats.org/officeDocument/2006/relationships/image" Target="../media/image938.png"/><Relationship Id="rId106" Type="http://schemas.openxmlformats.org/officeDocument/2006/relationships/customXml" Target="../ink/ink1428.xml"/><Relationship Id="rId127" Type="http://schemas.openxmlformats.org/officeDocument/2006/relationships/image" Target="../media/image977.png"/><Relationship Id="rId10" Type="http://schemas.openxmlformats.org/officeDocument/2006/relationships/customXml" Target="../ink/ink1380.xml"/><Relationship Id="rId31" Type="http://schemas.openxmlformats.org/officeDocument/2006/relationships/image" Target="../media/image925.png"/><Relationship Id="rId52" Type="http://schemas.openxmlformats.org/officeDocument/2006/relationships/customXml" Target="../ink/ink1401.xml"/><Relationship Id="rId73" Type="http://schemas.openxmlformats.org/officeDocument/2006/relationships/image" Target="../media/image947.png"/><Relationship Id="rId78" Type="http://schemas.openxmlformats.org/officeDocument/2006/relationships/customXml" Target="../ink/ink1414.xml"/><Relationship Id="rId94" Type="http://schemas.openxmlformats.org/officeDocument/2006/relationships/customXml" Target="../ink/ink1422.xml"/><Relationship Id="rId99" Type="http://schemas.openxmlformats.org/officeDocument/2006/relationships/image" Target="../media/image962.png"/><Relationship Id="rId101" Type="http://schemas.openxmlformats.org/officeDocument/2006/relationships/image" Target="../media/image963.png"/><Relationship Id="rId122" Type="http://schemas.openxmlformats.org/officeDocument/2006/relationships/customXml" Target="../ink/ink1436.xml"/><Relationship Id="rId143" Type="http://schemas.openxmlformats.org/officeDocument/2006/relationships/image" Target="../media/image986.png"/><Relationship Id="rId148" Type="http://schemas.openxmlformats.org/officeDocument/2006/relationships/customXml" Target="../ink/ink1449.xml"/><Relationship Id="rId164" Type="http://schemas.openxmlformats.org/officeDocument/2006/relationships/customXml" Target="../ink/ink1457.xml"/><Relationship Id="rId169" Type="http://schemas.openxmlformats.org/officeDocument/2006/relationships/image" Target="../media/image1001.png"/><Relationship Id="rId185" Type="http://schemas.openxmlformats.org/officeDocument/2006/relationships/image" Target="../media/image1009.png"/><Relationship Id="rId4" Type="http://schemas.openxmlformats.org/officeDocument/2006/relationships/customXml" Target="../ink/ink1377.xml"/><Relationship Id="rId9" Type="http://schemas.openxmlformats.org/officeDocument/2006/relationships/image" Target="../media/image9130.png"/><Relationship Id="rId180" Type="http://schemas.openxmlformats.org/officeDocument/2006/relationships/customXml" Target="../ink/ink1465.xml"/><Relationship Id="rId210" Type="http://schemas.openxmlformats.org/officeDocument/2006/relationships/customXml" Target="../ink/ink1480.xml"/><Relationship Id="rId215" Type="http://schemas.openxmlformats.org/officeDocument/2006/relationships/image" Target="../media/image1026.png"/><Relationship Id="rId236" Type="http://schemas.openxmlformats.org/officeDocument/2006/relationships/customXml" Target="../ink/ink1493.xml"/><Relationship Id="rId26" Type="http://schemas.openxmlformats.org/officeDocument/2006/relationships/customXml" Target="../ink/ink1388.xml"/><Relationship Id="rId231" Type="http://schemas.openxmlformats.org/officeDocument/2006/relationships/image" Target="../media/image1035.png"/><Relationship Id="rId47" Type="http://schemas.openxmlformats.org/officeDocument/2006/relationships/image" Target="../media/image933.png"/><Relationship Id="rId68" Type="http://schemas.openxmlformats.org/officeDocument/2006/relationships/customXml" Target="../ink/ink1409.xml"/><Relationship Id="rId89" Type="http://schemas.openxmlformats.org/officeDocument/2006/relationships/image" Target="../media/image956.png"/><Relationship Id="rId112" Type="http://schemas.openxmlformats.org/officeDocument/2006/relationships/customXml" Target="../ink/ink1431.xml"/><Relationship Id="rId133" Type="http://schemas.openxmlformats.org/officeDocument/2006/relationships/image" Target="../media/image981.png"/><Relationship Id="rId154" Type="http://schemas.openxmlformats.org/officeDocument/2006/relationships/customXml" Target="../ink/ink1452.xml"/><Relationship Id="rId175" Type="http://schemas.openxmlformats.org/officeDocument/2006/relationships/image" Target="../media/image1004.png"/><Relationship Id="rId196" Type="http://schemas.openxmlformats.org/officeDocument/2006/relationships/customXml" Target="../ink/ink1473.xml"/><Relationship Id="rId200" Type="http://schemas.openxmlformats.org/officeDocument/2006/relationships/customXml" Target="../ink/ink1475.xml"/><Relationship Id="rId16" Type="http://schemas.openxmlformats.org/officeDocument/2006/relationships/customXml" Target="../ink/ink1383.xml"/><Relationship Id="rId221" Type="http://schemas.openxmlformats.org/officeDocument/2006/relationships/image" Target="../media/image1029.png"/><Relationship Id="rId242" Type="http://schemas.openxmlformats.org/officeDocument/2006/relationships/customXml" Target="../ink/ink1496.xml"/><Relationship Id="rId37" Type="http://schemas.openxmlformats.org/officeDocument/2006/relationships/image" Target="../media/image928.png"/><Relationship Id="rId58" Type="http://schemas.openxmlformats.org/officeDocument/2006/relationships/customXml" Target="../ink/ink1404.xml"/><Relationship Id="rId79" Type="http://schemas.openxmlformats.org/officeDocument/2006/relationships/image" Target="../media/image951.png"/><Relationship Id="rId102" Type="http://schemas.openxmlformats.org/officeDocument/2006/relationships/customXml" Target="../ink/ink1426.xml"/><Relationship Id="rId123" Type="http://schemas.openxmlformats.org/officeDocument/2006/relationships/image" Target="../media/image975.png"/><Relationship Id="rId144" Type="http://schemas.openxmlformats.org/officeDocument/2006/relationships/customXml" Target="../ink/ink1447.xml"/><Relationship Id="rId90" Type="http://schemas.openxmlformats.org/officeDocument/2006/relationships/customXml" Target="../ink/ink1420.xml"/><Relationship Id="rId165" Type="http://schemas.openxmlformats.org/officeDocument/2006/relationships/image" Target="../media/image998.png"/><Relationship Id="rId186" Type="http://schemas.openxmlformats.org/officeDocument/2006/relationships/customXml" Target="../ink/ink1468.xml"/><Relationship Id="rId211" Type="http://schemas.openxmlformats.org/officeDocument/2006/relationships/image" Target="../media/image1024.png"/><Relationship Id="rId232" Type="http://schemas.openxmlformats.org/officeDocument/2006/relationships/customXml" Target="../ink/ink1491.xml"/><Relationship Id="rId27" Type="http://schemas.openxmlformats.org/officeDocument/2006/relationships/image" Target="../media/image923.png"/><Relationship Id="rId48" Type="http://schemas.openxmlformats.org/officeDocument/2006/relationships/customXml" Target="../ink/ink1399.xml"/><Relationship Id="rId69" Type="http://schemas.openxmlformats.org/officeDocument/2006/relationships/image" Target="../media/image945.png"/><Relationship Id="rId113" Type="http://schemas.openxmlformats.org/officeDocument/2006/relationships/image" Target="../media/image969.png"/><Relationship Id="rId134" Type="http://schemas.openxmlformats.org/officeDocument/2006/relationships/customXml" Target="../ink/ink1442.xml"/><Relationship Id="rId80" Type="http://schemas.openxmlformats.org/officeDocument/2006/relationships/customXml" Target="../ink/ink1415.xml"/><Relationship Id="rId155" Type="http://schemas.openxmlformats.org/officeDocument/2006/relationships/image" Target="../media/image993.png"/><Relationship Id="rId176" Type="http://schemas.openxmlformats.org/officeDocument/2006/relationships/customXml" Target="../ink/ink1463.xml"/><Relationship Id="rId197" Type="http://schemas.openxmlformats.org/officeDocument/2006/relationships/image" Target="../media/image1016.png"/><Relationship Id="rId201" Type="http://schemas.openxmlformats.org/officeDocument/2006/relationships/image" Target="../media/image1018.png"/><Relationship Id="rId222" Type="http://schemas.openxmlformats.org/officeDocument/2006/relationships/customXml" Target="../ink/ink1486.xml"/><Relationship Id="rId243" Type="http://schemas.openxmlformats.org/officeDocument/2006/relationships/image" Target="../media/image1042.png"/><Relationship Id="rId17" Type="http://schemas.openxmlformats.org/officeDocument/2006/relationships/image" Target="../media/image9170.png"/><Relationship Id="rId38" Type="http://schemas.openxmlformats.org/officeDocument/2006/relationships/customXml" Target="../ink/ink1394.xml"/><Relationship Id="rId59" Type="http://schemas.openxmlformats.org/officeDocument/2006/relationships/image" Target="../media/image939.png"/><Relationship Id="rId103" Type="http://schemas.openxmlformats.org/officeDocument/2006/relationships/image" Target="../media/image964.png"/><Relationship Id="rId124" Type="http://schemas.openxmlformats.org/officeDocument/2006/relationships/customXml" Target="../ink/ink1437.xml"/><Relationship Id="rId70" Type="http://schemas.openxmlformats.org/officeDocument/2006/relationships/customXml" Target="../ink/ink1410.xml"/><Relationship Id="rId91" Type="http://schemas.openxmlformats.org/officeDocument/2006/relationships/image" Target="../media/image957.png"/><Relationship Id="rId145" Type="http://schemas.openxmlformats.org/officeDocument/2006/relationships/image" Target="../media/image987.png"/><Relationship Id="rId166" Type="http://schemas.openxmlformats.org/officeDocument/2006/relationships/customXml" Target="../ink/ink1458.xml"/><Relationship Id="rId187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81.xml"/><Relationship Id="rId233" Type="http://schemas.openxmlformats.org/officeDocument/2006/relationships/image" Target="../media/image1036.png"/><Relationship Id="rId28" Type="http://schemas.openxmlformats.org/officeDocument/2006/relationships/customXml" Target="../ink/ink1389.xml"/><Relationship Id="rId49" Type="http://schemas.openxmlformats.org/officeDocument/2006/relationships/image" Target="../media/image934.png"/><Relationship Id="rId114" Type="http://schemas.openxmlformats.org/officeDocument/2006/relationships/customXml" Target="../ink/ink1432.xml"/><Relationship Id="rId60" Type="http://schemas.openxmlformats.org/officeDocument/2006/relationships/customXml" Target="../ink/ink1405.xml"/><Relationship Id="rId81" Type="http://schemas.openxmlformats.org/officeDocument/2006/relationships/image" Target="../media/image952.png"/><Relationship Id="rId135" Type="http://schemas.openxmlformats.org/officeDocument/2006/relationships/image" Target="../media/image982.png"/><Relationship Id="rId156" Type="http://schemas.openxmlformats.org/officeDocument/2006/relationships/customXml" Target="../ink/ink1453.xml"/><Relationship Id="rId177" Type="http://schemas.openxmlformats.org/officeDocument/2006/relationships/image" Target="../media/image1005.png"/><Relationship Id="rId198" Type="http://schemas.openxmlformats.org/officeDocument/2006/relationships/customXml" Target="../ink/ink1474.xml"/><Relationship Id="rId202" Type="http://schemas.openxmlformats.org/officeDocument/2006/relationships/customXml" Target="../ink/ink1476.xml"/><Relationship Id="rId223" Type="http://schemas.openxmlformats.org/officeDocument/2006/relationships/image" Target="../media/image1031.png"/><Relationship Id="rId18" Type="http://schemas.openxmlformats.org/officeDocument/2006/relationships/customXml" Target="../ink/ink1384.xml"/><Relationship Id="rId39" Type="http://schemas.openxmlformats.org/officeDocument/2006/relationships/image" Target="../media/image891.png"/><Relationship Id="rId50" Type="http://schemas.openxmlformats.org/officeDocument/2006/relationships/customXml" Target="../ink/ink1400.xml"/><Relationship Id="rId104" Type="http://schemas.openxmlformats.org/officeDocument/2006/relationships/customXml" Target="../ink/ink1427.xml"/><Relationship Id="rId125" Type="http://schemas.openxmlformats.org/officeDocument/2006/relationships/image" Target="../media/image976.png"/><Relationship Id="rId146" Type="http://schemas.openxmlformats.org/officeDocument/2006/relationships/customXml" Target="../ink/ink1448.xml"/><Relationship Id="rId167" Type="http://schemas.openxmlformats.org/officeDocument/2006/relationships/image" Target="../media/image999.png"/><Relationship Id="rId188" Type="http://schemas.openxmlformats.org/officeDocument/2006/relationships/customXml" Target="../ink/ink1469.xml"/><Relationship Id="rId71" Type="http://schemas.openxmlformats.org/officeDocument/2006/relationships/image" Target="../media/image946.png"/><Relationship Id="rId92" Type="http://schemas.openxmlformats.org/officeDocument/2006/relationships/customXml" Target="../ink/ink1421.xml"/><Relationship Id="rId213" Type="http://schemas.openxmlformats.org/officeDocument/2006/relationships/image" Target="../media/image1025.png"/><Relationship Id="rId234" Type="http://schemas.openxmlformats.org/officeDocument/2006/relationships/customXml" Target="../ink/ink1492.xml"/><Relationship Id="rId2" Type="http://schemas.openxmlformats.org/officeDocument/2006/relationships/customXml" Target="../ink/ink1376.xml"/><Relationship Id="rId29" Type="http://schemas.openxmlformats.org/officeDocument/2006/relationships/image" Target="../media/image924.png"/><Relationship Id="rId40" Type="http://schemas.openxmlformats.org/officeDocument/2006/relationships/customXml" Target="../ink/ink1395.xml"/><Relationship Id="rId115" Type="http://schemas.openxmlformats.org/officeDocument/2006/relationships/image" Target="../media/image971.png"/><Relationship Id="rId136" Type="http://schemas.openxmlformats.org/officeDocument/2006/relationships/customXml" Target="../ink/ink1443.xml"/><Relationship Id="rId157" Type="http://schemas.openxmlformats.org/officeDocument/2006/relationships/image" Target="../media/image994.png"/><Relationship Id="rId178" Type="http://schemas.openxmlformats.org/officeDocument/2006/relationships/customXml" Target="../ink/ink1464.xml"/><Relationship Id="rId61" Type="http://schemas.openxmlformats.org/officeDocument/2006/relationships/image" Target="../media/image941.png"/><Relationship Id="rId82" Type="http://schemas.openxmlformats.org/officeDocument/2006/relationships/customXml" Target="../ink/ink1416.xml"/><Relationship Id="rId199" Type="http://schemas.openxmlformats.org/officeDocument/2006/relationships/image" Target="../media/image1017.png"/><Relationship Id="rId203" Type="http://schemas.openxmlformats.org/officeDocument/2006/relationships/image" Target="../media/image1019.png"/><Relationship Id="rId19" Type="http://schemas.openxmlformats.org/officeDocument/2006/relationships/image" Target="../media/image9180.png"/><Relationship Id="rId224" Type="http://schemas.openxmlformats.org/officeDocument/2006/relationships/customXml" Target="../ink/ink1487.xml"/><Relationship Id="rId30" Type="http://schemas.openxmlformats.org/officeDocument/2006/relationships/customXml" Target="../ink/ink1390.xml"/><Relationship Id="rId105" Type="http://schemas.openxmlformats.org/officeDocument/2006/relationships/image" Target="../media/image965.png"/><Relationship Id="rId126" Type="http://schemas.openxmlformats.org/officeDocument/2006/relationships/customXml" Target="../ink/ink1438.xml"/><Relationship Id="rId147" Type="http://schemas.openxmlformats.org/officeDocument/2006/relationships/image" Target="../media/image988.png"/><Relationship Id="rId168" Type="http://schemas.openxmlformats.org/officeDocument/2006/relationships/customXml" Target="../ink/ink1459.xml"/><Relationship Id="rId51" Type="http://schemas.openxmlformats.org/officeDocument/2006/relationships/image" Target="../media/image935.png"/><Relationship Id="rId72" Type="http://schemas.openxmlformats.org/officeDocument/2006/relationships/customXml" Target="../ink/ink1411.xml"/><Relationship Id="rId93" Type="http://schemas.openxmlformats.org/officeDocument/2006/relationships/image" Target="../media/image958.png"/><Relationship Id="rId189" Type="http://schemas.openxmlformats.org/officeDocument/2006/relationships/image" Target="../media/image1012.png"/><Relationship Id="rId3" Type="http://schemas.openxmlformats.org/officeDocument/2006/relationships/image" Target="../media/image9090.png"/><Relationship Id="rId214" Type="http://schemas.openxmlformats.org/officeDocument/2006/relationships/customXml" Target="../ink/ink1482.xml"/><Relationship Id="rId235" Type="http://schemas.openxmlformats.org/officeDocument/2006/relationships/image" Target="../media/image1037.png"/><Relationship Id="rId116" Type="http://schemas.openxmlformats.org/officeDocument/2006/relationships/customXml" Target="../ink/ink1433.xml"/><Relationship Id="rId137" Type="http://schemas.openxmlformats.org/officeDocument/2006/relationships/image" Target="../media/image983.png"/><Relationship Id="rId158" Type="http://schemas.openxmlformats.org/officeDocument/2006/relationships/customXml" Target="../ink/ink1454.xml"/><Relationship Id="rId20" Type="http://schemas.openxmlformats.org/officeDocument/2006/relationships/customXml" Target="../ink/ink1385.xml"/><Relationship Id="rId41" Type="http://schemas.openxmlformats.org/officeDocument/2006/relationships/image" Target="../media/image929.png"/><Relationship Id="rId62" Type="http://schemas.openxmlformats.org/officeDocument/2006/relationships/customXml" Target="../ink/ink1406.xml"/><Relationship Id="rId83" Type="http://schemas.openxmlformats.org/officeDocument/2006/relationships/image" Target="../media/image953.png"/><Relationship Id="rId179" Type="http://schemas.openxmlformats.org/officeDocument/2006/relationships/image" Target="../media/image1006.png"/><Relationship Id="rId190" Type="http://schemas.openxmlformats.org/officeDocument/2006/relationships/customXml" Target="../ink/ink1470.xml"/><Relationship Id="rId204" Type="http://schemas.openxmlformats.org/officeDocument/2006/relationships/customXml" Target="../ink/ink1477.xml"/><Relationship Id="rId225" Type="http://schemas.openxmlformats.org/officeDocument/2006/relationships/image" Target="../media/image1032.png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6.png"/><Relationship Id="rId21" Type="http://schemas.openxmlformats.org/officeDocument/2006/relationships/image" Target="../media/image1053.png"/><Relationship Id="rId42" Type="http://schemas.openxmlformats.org/officeDocument/2006/relationships/customXml" Target="../ink/ink1517.xml"/><Relationship Id="rId63" Type="http://schemas.openxmlformats.org/officeDocument/2006/relationships/image" Target="../media/image1076.png"/><Relationship Id="rId84" Type="http://schemas.openxmlformats.org/officeDocument/2006/relationships/customXml" Target="../ink/ink1538.xml"/><Relationship Id="rId16" Type="http://schemas.openxmlformats.org/officeDocument/2006/relationships/customXml" Target="../ink/ink1504.xml"/><Relationship Id="rId107" Type="http://schemas.openxmlformats.org/officeDocument/2006/relationships/image" Target="../media/image1101.png"/><Relationship Id="rId11" Type="http://schemas.openxmlformats.org/officeDocument/2006/relationships/image" Target="../media/image1047.png"/><Relationship Id="rId32" Type="http://schemas.openxmlformats.org/officeDocument/2006/relationships/customXml" Target="../ink/ink1512.xml"/><Relationship Id="rId37" Type="http://schemas.openxmlformats.org/officeDocument/2006/relationships/image" Target="../media/image1062.png"/><Relationship Id="rId53" Type="http://schemas.openxmlformats.org/officeDocument/2006/relationships/image" Target="../media/image1071.png"/><Relationship Id="rId58" Type="http://schemas.openxmlformats.org/officeDocument/2006/relationships/customXml" Target="../ink/ink1525.xml"/><Relationship Id="rId74" Type="http://schemas.openxmlformats.org/officeDocument/2006/relationships/customXml" Target="../ink/ink1533.xml"/><Relationship Id="rId79" Type="http://schemas.openxmlformats.org/officeDocument/2006/relationships/image" Target="../media/image1085.png"/><Relationship Id="rId102" Type="http://schemas.openxmlformats.org/officeDocument/2006/relationships/customXml" Target="../ink/ink1547.xml"/><Relationship Id="rId123" Type="http://schemas.openxmlformats.org/officeDocument/2006/relationships/image" Target="../media/image1109.png"/><Relationship Id="rId128" Type="http://schemas.openxmlformats.org/officeDocument/2006/relationships/customXml" Target="../ink/ink1560.xml"/><Relationship Id="rId5" Type="http://schemas.openxmlformats.org/officeDocument/2006/relationships/image" Target="../media/image1044.png"/><Relationship Id="rId90" Type="http://schemas.openxmlformats.org/officeDocument/2006/relationships/customXml" Target="../ink/ink1541.xml"/><Relationship Id="rId95" Type="http://schemas.openxmlformats.org/officeDocument/2006/relationships/image" Target="../media/image1094.png"/><Relationship Id="rId22" Type="http://schemas.openxmlformats.org/officeDocument/2006/relationships/customXml" Target="../ink/ink1507.xml"/><Relationship Id="rId27" Type="http://schemas.openxmlformats.org/officeDocument/2006/relationships/image" Target="../media/image1056.png"/><Relationship Id="rId43" Type="http://schemas.openxmlformats.org/officeDocument/2006/relationships/image" Target="../media/image1065.png"/><Relationship Id="rId48" Type="http://schemas.openxmlformats.org/officeDocument/2006/relationships/customXml" Target="../ink/ink1520.xml"/><Relationship Id="rId64" Type="http://schemas.openxmlformats.org/officeDocument/2006/relationships/customXml" Target="../ink/ink1528.xml"/><Relationship Id="rId69" Type="http://schemas.openxmlformats.org/officeDocument/2006/relationships/image" Target="../media/image1079.png"/><Relationship Id="rId113" Type="http://schemas.openxmlformats.org/officeDocument/2006/relationships/image" Target="../media/image1104.png"/><Relationship Id="rId118" Type="http://schemas.openxmlformats.org/officeDocument/2006/relationships/customXml" Target="../ink/ink1555.xml"/><Relationship Id="rId134" Type="http://schemas.openxmlformats.org/officeDocument/2006/relationships/customXml" Target="../ink/ink1563.xml"/><Relationship Id="rId80" Type="http://schemas.openxmlformats.org/officeDocument/2006/relationships/customXml" Target="../ink/ink1536.xml"/><Relationship Id="rId85" Type="http://schemas.openxmlformats.org/officeDocument/2006/relationships/image" Target="../media/image1088.png"/><Relationship Id="rId12" Type="http://schemas.openxmlformats.org/officeDocument/2006/relationships/customXml" Target="../ink/ink1502.xml"/><Relationship Id="rId17" Type="http://schemas.openxmlformats.org/officeDocument/2006/relationships/image" Target="../media/image1051.png"/><Relationship Id="rId33" Type="http://schemas.openxmlformats.org/officeDocument/2006/relationships/image" Target="../media/image1059.png"/><Relationship Id="rId38" Type="http://schemas.openxmlformats.org/officeDocument/2006/relationships/customXml" Target="../ink/ink1515.xml"/><Relationship Id="rId59" Type="http://schemas.openxmlformats.org/officeDocument/2006/relationships/image" Target="../media/image1074.png"/><Relationship Id="rId103" Type="http://schemas.openxmlformats.org/officeDocument/2006/relationships/image" Target="../media/image1098.png"/><Relationship Id="rId108" Type="http://schemas.openxmlformats.org/officeDocument/2006/relationships/customXml" Target="../ink/ink1550.xml"/><Relationship Id="rId124" Type="http://schemas.openxmlformats.org/officeDocument/2006/relationships/customXml" Target="../ink/ink1558.xml"/><Relationship Id="rId129" Type="http://schemas.openxmlformats.org/officeDocument/2006/relationships/image" Target="../media/image1113.png"/><Relationship Id="rId54" Type="http://schemas.openxmlformats.org/officeDocument/2006/relationships/customXml" Target="../ink/ink1523.xml"/><Relationship Id="rId70" Type="http://schemas.openxmlformats.org/officeDocument/2006/relationships/customXml" Target="../ink/ink1531.xml"/><Relationship Id="rId75" Type="http://schemas.openxmlformats.org/officeDocument/2006/relationships/image" Target="../media/image1083.png"/><Relationship Id="rId91" Type="http://schemas.openxmlformats.org/officeDocument/2006/relationships/image" Target="../media/image1092.png"/><Relationship Id="rId96" Type="http://schemas.openxmlformats.org/officeDocument/2006/relationships/customXml" Target="../ink/ink15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99.xml"/><Relationship Id="rId23" Type="http://schemas.openxmlformats.org/officeDocument/2006/relationships/image" Target="../media/image1054.png"/><Relationship Id="rId28" Type="http://schemas.openxmlformats.org/officeDocument/2006/relationships/customXml" Target="../ink/ink1510.xml"/><Relationship Id="rId49" Type="http://schemas.openxmlformats.org/officeDocument/2006/relationships/image" Target="../media/image1068.png"/><Relationship Id="rId114" Type="http://schemas.openxmlformats.org/officeDocument/2006/relationships/customXml" Target="../ink/ink1553.xml"/><Relationship Id="rId119" Type="http://schemas.openxmlformats.org/officeDocument/2006/relationships/image" Target="../media/image1107.png"/><Relationship Id="rId44" Type="http://schemas.openxmlformats.org/officeDocument/2006/relationships/customXml" Target="../ink/ink1518.xml"/><Relationship Id="rId60" Type="http://schemas.openxmlformats.org/officeDocument/2006/relationships/customXml" Target="../ink/ink1526.xml"/><Relationship Id="rId65" Type="http://schemas.openxmlformats.org/officeDocument/2006/relationships/image" Target="../media/image1077.png"/><Relationship Id="rId81" Type="http://schemas.openxmlformats.org/officeDocument/2006/relationships/image" Target="../media/image1086.png"/><Relationship Id="rId86" Type="http://schemas.openxmlformats.org/officeDocument/2006/relationships/customXml" Target="../ink/ink1539.xml"/><Relationship Id="rId130" Type="http://schemas.openxmlformats.org/officeDocument/2006/relationships/customXml" Target="../ink/ink1561.xml"/><Relationship Id="rId135" Type="http://schemas.openxmlformats.org/officeDocument/2006/relationships/image" Target="../media/image1116.png"/><Relationship Id="rId13" Type="http://schemas.openxmlformats.org/officeDocument/2006/relationships/image" Target="../media/image1048.png"/><Relationship Id="rId18" Type="http://schemas.openxmlformats.org/officeDocument/2006/relationships/customXml" Target="../ink/ink1505.xml"/><Relationship Id="rId39" Type="http://schemas.openxmlformats.org/officeDocument/2006/relationships/image" Target="../media/image1063.png"/><Relationship Id="rId109" Type="http://schemas.openxmlformats.org/officeDocument/2006/relationships/image" Target="../media/image1102.png"/><Relationship Id="rId34" Type="http://schemas.openxmlformats.org/officeDocument/2006/relationships/customXml" Target="../ink/ink1513.xml"/><Relationship Id="rId50" Type="http://schemas.openxmlformats.org/officeDocument/2006/relationships/customXml" Target="../ink/ink1521.xml"/><Relationship Id="rId55" Type="http://schemas.openxmlformats.org/officeDocument/2006/relationships/image" Target="../media/image1072.png"/><Relationship Id="rId76" Type="http://schemas.openxmlformats.org/officeDocument/2006/relationships/customXml" Target="../ink/ink1534.xml"/><Relationship Id="rId97" Type="http://schemas.openxmlformats.org/officeDocument/2006/relationships/image" Target="../media/image1095.png"/><Relationship Id="rId104" Type="http://schemas.openxmlformats.org/officeDocument/2006/relationships/customXml" Target="../ink/ink1548.xml"/><Relationship Id="rId120" Type="http://schemas.openxmlformats.org/officeDocument/2006/relationships/customXml" Target="../ink/ink1556.xml"/><Relationship Id="rId125" Type="http://schemas.openxmlformats.org/officeDocument/2006/relationships/image" Target="../media/image1111.png"/><Relationship Id="rId7" Type="http://schemas.openxmlformats.org/officeDocument/2006/relationships/image" Target="../media/image1045.png"/><Relationship Id="rId71" Type="http://schemas.openxmlformats.org/officeDocument/2006/relationships/image" Target="../media/image1081.png"/><Relationship Id="rId92" Type="http://schemas.openxmlformats.org/officeDocument/2006/relationships/customXml" Target="../ink/ink1542.xml"/><Relationship Id="rId2" Type="http://schemas.openxmlformats.org/officeDocument/2006/relationships/customXml" Target="../ink/ink1497.xml"/><Relationship Id="rId29" Type="http://schemas.openxmlformats.org/officeDocument/2006/relationships/image" Target="../media/image1057.png"/><Relationship Id="rId24" Type="http://schemas.openxmlformats.org/officeDocument/2006/relationships/customXml" Target="../ink/ink1508.xml"/><Relationship Id="rId40" Type="http://schemas.openxmlformats.org/officeDocument/2006/relationships/customXml" Target="../ink/ink1516.xml"/><Relationship Id="rId45" Type="http://schemas.openxmlformats.org/officeDocument/2006/relationships/image" Target="../media/image1066.png"/><Relationship Id="rId66" Type="http://schemas.openxmlformats.org/officeDocument/2006/relationships/customXml" Target="../ink/ink1529.xml"/><Relationship Id="rId87" Type="http://schemas.openxmlformats.org/officeDocument/2006/relationships/image" Target="../media/image1089.png"/><Relationship Id="rId110" Type="http://schemas.openxmlformats.org/officeDocument/2006/relationships/customXml" Target="../ink/ink1551.xml"/><Relationship Id="rId115" Type="http://schemas.openxmlformats.org/officeDocument/2006/relationships/image" Target="../media/image1105.png"/><Relationship Id="rId131" Type="http://schemas.openxmlformats.org/officeDocument/2006/relationships/image" Target="../media/image1114.png"/><Relationship Id="rId61" Type="http://schemas.openxmlformats.org/officeDocument/2006/relationships/image" Target="../media/image1075.png"/><Relationship Id="rId82" Type="http://schemas.openxmlformats.org/officeDocument/2006/relationships/customXml" Target="../ink/ink1537.xml"/><Relationship Id="rId19" Type="http://schemas.openxmlformats.org/officeDocument/2006/relationships/image" Target="../media/image1052.png"/><Relationship Id="rId14" Type="http://schemas.openxmlformats.org/officeDocument/2006/relationships/customXml" Target="../ink/ink1503.xml"/><Relationship Id="rId30" Type="http://schemas.openxmlformats.org/officeDocument/2006/relationships/customXml" Target="../ink/ink1511.xml"/><Relationship Id="rId35" Type="http://schemas.openxmlformats.org/officeDocument/2006/relationships/image" Target="../media/image1061.png"/><Relationship Id="rId56" Type="http://schemas.openxmlformats.org/officeDocument/2006/relationships/customXml" Target="../ink/ink1524.xml"/><Relationship Id="rId77" Type="http://schemas.openxmlformats.org/officeDocument/2006/relationships/image" Target="../media/image1084.png"/><Relationship Id="rId100" Type="http://schemas.openxmlformats.org/officeDocument/2006/relationships/customXml" Target="../ink/ink1546.xml"/><Relationship Id="rId105" Type="http://schemas.openxmlformats.org/officeDocument/2006/relationships/image" Target="../media/image1099.png"/><Relationship Id="rId126" Type="http://schemas.openxmlformats.org/officeDocument/2006/relationships/customXml" Target="../ink/ink1559.xml"/><Relationship Id="rId8" Type="http://schemas.openxmlformats.org/officeDocument/2006/relationships/customXml" Target="../ink/ink1500.xml"/><Relationship Id="rId51" Type="http://schemas.openxmlformats.org/officeDocument/2006/relationships/image" Target="../media/image1069.png"/><Relationship Id="rId72" Type="http://schemas.openxmlformats.org/officeDocument/2006/relationships/customXml" Target="../ink/ink1532.xml"/><Relationship Id="rId93" Type="http://schemas.openxmlformats.org/officeDocument/2006/relationships/image" Target="../media/image1093.png"/><Relationship Id="rId98" Type="http://schemas.openxmlformats.org/officeDocument/2006/relationships/customXml" Target="../ink/ink1545.xml"/><Relationship Id="rId121" Type="http://schemas.openxmlformats.org/officeDocument/2006/relationships/image" Target="../media/image1108.png"/><Relationship Id="rId3" Type="http://schemas.openxmlformats.org/officeDocument/2006/relationships/image" Target="../media/image1043.png"/><Relationship Id="rId25" Type="http://schemas.openxmlformats.org/officeDocument/2006/relationships/image" Target="../media/image1055.png"/><Relationship Id="rId46" Type="http://schemas.openxmlformats.org/officeDocument/2006/relationships/customXml" Target="../ink/ink1519.xml"/><Relationship Id="rId67" Type="http://schemas.openxmlformats.org/officeDocument/2006/relationships/image" Target="../media/image1078.png"/><Relationship Id="rId116" Type="http://schemas.openxmlformats.org/officeDocument/2006/relationships/customXml" Target="../ink/ink1554.xml"/><Relationship Id="rId20" Type="http://schemas.openxmlformats.org/officeDocument/2006/relationships/customXml" Target="../ink/ink1506.xml"/><Relationship Id="rId41" Type="http://schemas.openxmlformats.org/officeDocument/2006/relationships/image" Target="../media/image1064.png"/><Relationship Id="rId62" Type="http://schemas.openxmlformats.org/officeDocument/2006/relationships/customXml" Target="../ink/ink1527.xml"/><Relationship Id="rId83" Type="http://schemas.openxmlformats.org/officeDocument/2006/relationships/image" Target="../media/image1087.png"/><Relationship Id="rId88" Type="http://schemas.openxmlformats.org/officeDocument/2006/relationships/customXml" Target="../ink/ink1540.xml"/><Relationship Id="rId111" Type="http://schemas.openxmlformats.org/officeDocument/2006/relationships/image" Target="../media/image1103.png"/><Relationship Id="rId132" Type="http://schemas.openxmlformats.org/officeDocument/2006/relationships/customXml" Target="../ink/ink1562.xml"/><Relationship Id="rId15" Type="http://schemas.openxmlformats.org/officeDocument/2006/relationships/image" Target="../media/image1049.png"/><Relationship Id="rId36" Type="http://schemas.openxmlformats.org/officeDocument/2006/relationships/customXml" Target="../ink/ink1514.xml"/><Relationship Id="rId57" Type="http://schemas.openxmlformats.org/officeDocument/2006/relationships/image" Target="../media/image1073.png"/><Relationship Id="rId106" Type="http://schemas.openxmlformats.org/officeDocument/2006/relationships/customXml" Target="../ink/ink1549.xml"/><Relationship Id="rId127" Type="http://schemas.openxmlformats.org/officeDocument/2006/relationships/image" Target="../media/image1112.png"/><Relationship Id="rId10" Type="http://schemas.openxmlformats.org/officeDocument/2006/relationships/customXml" Target="../ink/ink1501.xml"/><Relationship Id="rId31" Type="http://schemas.openxmlformats.org/officeDocument/2006/relationships/image" Target="../media/image1058.png"/><Relationship Id="rId52" Type="http://schemas.openxmlformats.org/officeDocument/2006/relationships/customXml" Target="../ink/ink1522.xml"/><Relationship Id="rId73" Type="http://schemas.openxmlformats.org/officeDocument/2006/relationships/image" Target="../media/image1082.png"/><Relationship Id="rId78" Type="http://schemas.openxmlformats.org/officeDocument/2006/relationships/customXml" Target="../ink/ink1535.xml"/><Relationship Id="rId94" Type="http://schemas.openxmlformats.org/officeDocument/2006/relationships/customXml" Target="../ink/ink1543.xml"/><Relationship Id="rId99" Type="http://schemas.openxmlformats.org/officeDocument/2006/relationships/image" Target="../media/image1096.png"/><Relationship Id="rId101" Type="http://schemas.openxmlformats.org/officeDocument/2006/relationships/image" Target="../media/image1097.png"/><Relationship Id="rId122" Type="http://schemas.openxmlformats.org/officeDocument/2006/relationships/customXml" Target="../ink/ink1557.xml"/><Relationship Id="rId4" Type="http://schemas.openxmlformats.org/officeDocument/2006/relationships/customXml" Target="../ink/ink1498.xml"/><Relationship Id="rId9" Type="http://schemas.openxmlformats.org/officeDocument/2006/relationships/image" Target="../media/image1046.png"/><Relationship Id="rId26" Type="http://schemas.openxmlformats.org/officeDocument/2006/relationships/customXml" Target="../ink/ink1509.xml"/><Relationship Id="rId47" Type="http://schemas.openxmlformats.org/officeDocument/2006/relationships/image" Target="../media/image1067.png"/><Relationship Id="rId68" Type="http://schemas.openxmlformats.org/officeDocument/2006/relationships/customXml" Target="../ink/ink1530.xml"/><Relationship Id="rId89" Type="http://schemas.openxmlformats.org/officeDocument/2006/relationships/image" Target="../media/image1091.png"/><Relationship Id="rId112" Type="http://schemas.openxmlformats.org/officeDocument/2006/relationships/customXml" Target="../ink/ink1552.xml"/><Relationship Id="rId133" Type="http://schemas.openxmlformats.org/officeDocument/2006/relationships/image" Target="../media/image1115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69.xml"/><Relationship Id="rId18" Type="http://schemas.openxmlformats.org/officeDocument/2006/relationships/image" Target="../media/image1126.png"/><Relationship Id="rId26" Type="http://schemas.openxmlformats.org/officeDocument/2006/relationships/image" Target="../media/image1131.png"/><Relationship Id="rId39" Type="http://schemas.openxmlformats.org/officeDocument/2006/relationships/customXml" Target="../ink/ink1582.xml"/><Relationship Id="rId21" Type="http://schemas.openxmlformats.org/officeDocument/2006/relationships/customXml" Target="../ink/ink1573.xml"/><Relationship Id="rId34" Type="http://schemas.openxmlformats.org/officeDocument/2006/relationships/image" Target="../media/image1135.png"/><Relationship Id="rId42" Type="http://schemas.openxmlformats.org/officeDocument/2006/relationships/image" Target="../media/image1139.png"/><Relationship Id="rId7" Type="http://schemas.openxmlformats.org/officeDocument/2006/relationships/customXml" Target="../ink/ink1566.xml"/><Relationship Id="rId2" Type="http://schemas.openxmlformats.org/officeDocument/2006/relationships/image" Target="../media/image496.png"/><Relationship Id="rId16" Type="http://schemas.openxmlformats.org/officeDocument/2006/relationships/image" Target="../media/image1125.png"/><Relationship Id="rId20" Type="http://schemas.openxmlformats.org/officeDocument/2006/relationships/image" Target="../media/image1127.png"/><Relationship Id="rId29" Type="http://schemas.openxmlformats.org/officeDocument/2006/relationships/customXml" Target="../ink/ink1577.xml"/><Relationship Id="rId41" Type="http://schemas.openxmlformats.org/officeDocument/2006/relationships/customXml" Target="../ink/ink15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9.png"/><Relationship Id="rId11" Type="http://schemas.openxmlformats.org/officeDocument/2006/relationships/customXml" Target="../ink/ink1568.xml"/><Relationship Id="rId24" Type="http://schemas.openxmlformats.org/officeDocument/2006/relationships/image" Target="../media/image1129.png"/><Relationship Id="rId32" Type="http://schemas.openxmlformats.org/officeDocument/2006/relationships/image" Target="../media/image1134.png"/><Relationship Id="rId37" Type="http://schemas.openxmlformats.org/officeDocument/2006/relationships/customXml" Target="../ink/ink1581.xml"/><Relationship Id="rId40" Type="http://schemas.openxmlformats.org/officeDocument/2006/relationships/image" Target="../media/image1138.png"/><Relationship Id="rId5" Type="http://schemas.openxmlformats.org/officeDocument/2006/relationships/customXml" Target="../ink/ink1565.xml"/><Relationship Id="rId15" Type="http://schemas.openxmlformats.org/officeDocument/2006/relationships/customXml" Target="../ink/ink1570.xml"/><Relationship Id="rId23" Type="http://schemas.openxmlformats.org/officeDocument/2006/relationships/customXml" Target="../ink/ink1574.xml"/><Relationship Id="rId28" Type="http://schemas.openxmlformats.org/officeDocument/2006/relationships/image" Target="../media/image1132.png"/><Relationship Id="rId36" Type="http://schemas.openxmlformats.org/officeDocument/2006/relationships/image" Target="../media/image1136.png"/><Relationship Id="rId10" Type="http://schemas.openxmlformats.org/officeDocument/2006/relationships/image" Target="../media/image1122.png"/><Relationship Id="rId19" Type="http://schemas.openxmlformats.org/officeDocument/2006/relationships/customXml" Target="../ink/ink1572.xml"/><Relationship Id="rId31" Type="http://schemas.openxmlformats.org/officeDocument/2006/relationships/customXml" Target="../ink/ink1578.xml"/><Relationship Id="rId44" Type="http://schemas.openxmlformats.org/officeDocument/2006/relationships/image" Target="../media/image1141.png"/><Relationship Id="rId4" Type="http://schemas.openxmlformats.org/officeDocument/2006/relationships/image" Target="../media/image1118.png"/><Relationship Id="rId9" Type="http://schemas.openxmlformats.org/officeDocument/2006/relationships/customXml" Target="../ink/ink1567.xml"/><Relationship Id="rId14" Type="http://schemas.openxmlformats.org/officeDocument/2006/relationships/image" Target="../media/image1124.png"/><Relationship Id="rId22" Type="http://schemas.openxmlformats.org/officeDocument/2006/relationships/image" Target="../media/image1128.png"/><Relationship Id="rId27" Type="http://schemas.openxmlformats.org/officeDocument/2006/relationships/customXml" Target="../ink/ink1576.xml"/><Relationship Id="rId30" Type="http://schemas.openxmlformats.org/officeDocument/2006/relationships/image" Target="../media/image1133.png"/><Relationship Id="rId35" Type="http://schemas.openxmlformats.org/officeDocument/2006/relationships/customXml" Target="../ink/ink1580.xml"/><Relationship Id="rId43" Type="http://schemas.openxmlformats.org/officeDocument/2006/relationships/customXml" Target="../ink/ink1584.xml"/><Relationship Id="rId8" Type="http://schemas.openxmlformats.org/officeDocument/2006/relationships/image" Target="../media/image1121.png"/><Relationship Id="rId3" Type="http://schemas.openxmlformats.org/officeDocument/2006/relationships/customXml" Target="../ink/ink1564.xml"/><Relationship Id="rId12" Type="http://schemas.openxmlformats.org/officeDocument/2006/relationships/image" Target="../media/image1123.png"/><Relationship Id="rId17" Type="http://schemas.openxmlformats.org/officeDocument/2006/relationships/customXml" Target="../ink/ink1571.xml"/><Relationship Id="rId25" Type="http://schemas.openxmlformats.org/officeDocument/2006/relationships/customXml" Target="../ink/ink1575.xml"/><Relationship Id="rId33" Type="http://schemas.openxmlformats.org/officeDocument/2006/relationships/customXml" Target="../ink/ink1579.xml"/><Relationship Id="rId38" Type="http://schemas.openxmlformats.org/officeDocument/2006/relationships/image" Target="../media/image1137.png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43.xml"/><Relationship Id="rId21" Type="http://schemas.openxmlformats.org/officeDocument/2006/relationships/image" Target="../media/image11250.png"/><Relationship Id="rId42" Type="http://schemas.openxmlformats.org/officeDocument/2006/relationships/customXml" Target="../ink/ink1605.xml"/><Relationship Id="rId63" Type="http://schemas.openxmlformats.org/officeDocument/2006/relationships/customXml" Target="../ink/ink1616.xml"/><Relationship Id="rId84" Type="http://schemas.openxmlformats.org/officeDocument/2006/relationships/image" Target="../media/image1159.png"/><Relationship Id="rId138" Type="http://schemas.openxmlformats.org/officeDocument/2006/relationships/image" Target="../media/image1189.png"/><Relationship Id="rId159" Type="http://schemas.openxmlformats.org/officeDocument/2006/relationships/customXml" Target="../ink/ink1664.xml"/><Relationship Id="rId107" Type="http://schemas.openxmlformats.org/officeDocument/2006/relationships/customXml" Target="../ink/ink1638.xml"/><Relationship Id="rId11" Type="http://schemas.openxmlformats.org/officeDocument/2006/relationships/image" Target="../media/image11190.png"/><Relationship Id="rId32" Type="http://schemas.openxmlformats.org/officeDocument/2006/relationships/customXml" Target="../ink/ink1600.xml"/><Relationship Id="rId53" Type="http://schemas.openxmlformats.org/officeDocument/2006/relationships/customXml" Target="../ink/ink1611.xml"/><Relationship Id="rId74" Type="http://schemas.openxmlformats.org/officeDocument/2006/relationships/image" Target="../media/image1154.png"/><Relationship Id="rId128" Type="http://schemas.openxmlformats.org/officeDocument/2006/relationships/image" Target="../media/image1184.png"/><Relationship Id="rId149" Type="http://schemas.openxmlformats.org/officeDocument/2006/relationships/customXml" Target="../ink/ink1659.xml"/><Relationship Id="rId5" Type="http://schemas.openxmlformats.org/officeDocument/2006/relationships/image" Target="../media/image11160.png"/><Relationship Id="rId95" Type="http://schemas.openxmlformats.org/officeDocument/2006/relationships/customXml" Target="../ink/ink1632.xml"/><Relationship Id="rId160" Type="http://schemas.openxmlformats.org/officeDocument/2006/relationships/image" Target="../media/image1201.png"/><Relationship Id="rId22" Type="http://schemas.openxmlformats.org/officeDocument/2006/relationships/customXml" Target="../ink/ink1595.xml"/><Relationship Id="rId43" Type="http://schemas.openxmlformats.org/officeDocument/2006/relationships/image" Target="../media/image11370.png"/><Relationship Id="rId64" Type="http://schemas.openxmlformats.org/officeDocument/2006/relationships/image" Target="../media/image1148.png"/><Relationship Id="rId118" Type="http://schemas.openxmlformats.org/officeDocument/2006/relationships/image" Target="../media/image1178.png"/><Relationship Id="rId139" Type="http://schemas.openxmlformats.org/officeDocument/2006/relationships/customXml" Target="../ink/ink1654.xml"/><Relationship Id="rId85" Type="http://schemas.openxmlformats.org/officeDocument/2006/relationships/customXml" Target="../ink/ink1627.xml"/><Relationship Id="rId150" Type="http://schemas.openxmlformats.org/officeDocument/2006/relationships/image" Target="../media/image1196.png"/><Relationship Id="rId12" Type="http://schemas.openxmlformats.org/officeDocument/2006/relationships/customXml" Target="../ink/ink1590.xml"/><Relationship Id="rId17" Type="http://schemas.openxmlformats.org/officeDocument/2006/relationships/image" Target="../media/image11230.png"/><Relationship Id="rId33" Type="http://schemas.openxmlformats.org/officeDocument/2006/relationships/image" Target="../media/image11320.png"/><Relationship Id="rId38" Type="http://schemas.openxmlformats.org/officeDocument/2006/relationships/customXml" Target="../ink/ink1603.xml"/><Relationship Id="rId59" Type="http://schemas.openxmlformats.org/officeDocument/2006/relationships/customXml" Target="../ink/ink1614.xml"/><Relationship Id="rId103" Type="http://schemas.openxmlformats.org/officeDocument/2006/relationships/customXml" Target="../ink/ink1636.xml"/><Relationship Id="rId108" Type="http://schemas.openxmlformats.org/officeDocument/2006/relationships/image" Target="../media/image1173.png"/><Relationship Id="rId124" Type="http://schemas.openxmlformats.org/officeDocument/2006/relationships/image" Target="../media/image1182.png"/><Relationship Id="rId129" Type="http://schemas.openxmlformats.org/officeDocument/2006/relationships/customXml" Target="../ink/ink1649.xml"/><Relationship Id="rId54" Type="http://schemas.openxmlformats.org/officeDocument/2006/relationships/image" Target="../media/image1143.png"/><Relationship Id="rId70" Type="http://schemas.openxmlformats.org/officeDocument/2006/relationships/image" Target="../media/image1152.png"/><Relationship Id="rId75" Type="http://schemas.openxmlformats.org/officeDocument/2006/relationships/customXml" Target="../ink/ink1622.xml"/><Relationship Id="rId91" Type="http://schemas.openxmlformats.org/officeDocument/2006/relationships/customXml" Target="../ink/ink1630.xml"/><Relationship Id="rId96" Type="http://schemas.openxmlformats.org/officeDocument/2006/relationships/image" Target="../media/image1166.png"/><Relationship Id="rId140" Type="http://schemas.openxmlformats.org/officeDocument/2006/relationships/image" Target="../media/image1191.png"/><Relationship Id="rId145" Type="http://schemas.openxmlformats.org/officeDocument/2006/relationships/customXml" Target="../ink/ink1657.xml"/><Relationship Id="rId161" Type="http://schemas.openxmlformats.org/officeDocument/2006/relationships/customXml" Target="../ink/ink1665.xml"/><Relationship Id="rId166" Type="http://schemas.openxmlformats.org/officeDocument/2006/relationships/image" Target="../media/image120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87.xml"/><Relationship Id="rId23" Type="http://schemas.openxmlformats.org/officeDocument/2006/relationships/image" Target="../media/image11260.png"/><Relationship Id="rId28" Type="http://schemas.openxmlformats.org/officeDocument/2006/relationships/customXml" Target="../ink/ink1598.xml"/><Relationship Id="rId49" Type="http://schemas.openxmlformats.org/officeDocument/2006/relationships/customXml" Target="../ink/ink1609.xml"/><Relationship Id="rId114" Type="http://schemas.openxmlformats.org/officeDocument/2006/relationships/image" Target="../media/image1176.png"/><Relationship Id="rId119" Type="http://schemas.openxmlformats.org/officeDocument/2006/relationships/customXml" Target="../ink/ink1644.xml"/><Relationship Id="rId44" Type="http://schemas.openxmlformats.org/officeDocument/2006/relationships/customXml" Target="../ink/ink1606.xml"/><Relationship Id="rId60" Type="http://schemas.openxmlformats.org/officeDocument/2006/relationships/image" Target="../media/image1146.png"/><Relationship Id="rId65" Type="http://schemas.openxmlformats.org/officeDocument/2006/relationships/customXml" Target="../ink/ink1617.xml"/><Relationship Id="rId81" Type="http://schemas.openxmlformats.org/officeDocument/2006/relationships/customXml" Target="../ink/ink1625.xml"/><Relationship Id="rId86" Type="http://schemas.openxmlformats.org/officeDocument/2006/relationships/image" Target="../media/image1161.png"/><Relationship Id="rId130" Type="http://schemas.openxmlformats.org/officeDocument/2006/relationships/image" Target="../media/image1185.png"/><Relationship Id="rId135" Type="http://schemas.openxmlformats.org/officeDocument/2006/relationships/customXml" Target="../ink/ink1652.xml"/><Relationship Id="rId151" Type="http://schemas.openxmlformats.org/officeDocument/2006/relationships/customXml" Target="../ink/ink1660.xml"/><Relationship Id="rId156" Type="http://schemas.openxmlformats.org/officeDocument/2006/relationships/image" Target="../media/image1199.png"/><Relationship Id="rId13" Type="http://schemas.openxmlformats.org/officeDocument/2006/relationships/image" Target="../media/image11210.png"/><Relationship Id="rId18" Type="http://schemas.openxmlformats.org/officeDocument/2006/relationships/customXml" Target="../ink/ink1593.xml"/><Relationship Id="rId39" Type="http://schemas.openxmlformats.org/officeDocument/2006/relationships/image" Target="../media/image11350.png"/><Relationship Id="rId109" Type="http://schemas.openxmlformats.org/officeDocument/2006/relationships/customXml" Target="../ink/ink1639.xml"/><Relationship Id="rId34" Type="http://schemas.openxmlformats.org/officeDocument/2006/relationships/customXml" Target="../ink/ink1601.xml"/><Relationship Id="rId50" Type="http://schemas.openxmlformats.org/officeDocument/2006/relationships/image" Target="../media/image11410.png"/><Relationship Id="rId55" Type="http://schemas.openxmlformats.org/officeDocument/2006/relationships/customXml" Target="../ink/ink1612.xml"/><Relationship Id="rId76" Type="http://schemas.openxmlformats.org/officeDocument/2006/relationships/image" Target="../media/image1155.png"/><Relationship Id="rId97" Type="http://schemas.openxmlformats.org/officeDocument/2006/relationships/customXml" Target="../ink/ink1633.xml"/><Relationship Id="rId104" Type="http://schemas.openxmlformats.org/officeDocument/2006/relationships/image" Target="../media/image1171.png"/><Relationship Id="rId120" Type="http://schemas.openxmlformats.org/officeDocument/2006/relationships/image" Target="../media/image1179.png"/><Relationship Id="rId125" Type="http://schemas.openxmlformats.org/officeDocument/2006/relationships/customXml" Target="../ink/ink1647.xml"/><Relationship Id="rId141" Type="http://schemas.openxmlformats.org/officeDocument/2006/relationships/customXml" Target="../ink/ink1655.xml"/><Relationship Id="rId146" Type="http://schemas.openxmlformats.org/officeDocument/2006/relationships/image" Target="../media/image1194.png"/><Relationship Id="rId7" Type="http://schemas.openxmlformats.org/officeDocument/2006/relationships/image" Target="../media/image11170.png"/><Relationship Id="rId71" Type="http://schemas.openxmlformats.org/officeDocument/2006/relationships/customXml" Target="../ink/ink1620.xml"/><Relationship Id="rId92" Type="http://schemas.openxmlformats.org/officeDocument/2006/relationships/image" Target="../media/image1164.png"/><Relationship Id="rId162" Type="http://schemas.openxmlformats.org/officeDocument/2006/relationships/image" Target="../media/image1202.png"/><Relationship Id="rId2" Type="http://schemas.openxmlformats.org/officeDocument/2006/relationships/customXml" Target="../ink/ink1585.xml"/><Relationship Id="rId29" Type="http://schemas.openxmlformats.org/officeDocument/2006/relationships/image" Target="../media/image11290.png"/><Relationship Id="rId24" Type="http://schemas.openxmlformats.org/officeDocument/2006/relationships/customXml" Target="../ink/ink1596.xml"/><Relationship Id="rId40" Type="http://schemas.openxmlformats.org/officeDocument/2006/relationships/customXml" Target="../ink/ink1604.xml"/><Relationship Id="rId45" Type="http://schemas.openxmlformats.org/officeDocument/2006/relationships/image" Target="../media/image11380.png"/><Relationship Id="rId66" Type="http://schemas.openxmlformats.org/officeDocument/2006/relationships/image" Target="../media/image1149.png"/><Relationship Id="rId87" Type="http://schemas.openxmlformats.org/officeDocument/2006/relationships/customXml" Target="../ink/ink1628.xml"/><Relationship Id="rId110" Type="http://schemas.openxmlformats.org/officeDocument/2006/relationships/image" Target="../media/image1174.png"/><Relationship Id="rId115" Type="http://schemas.openxmlformats.org/officeDocument/2006/relationships/customXml" Target="../ink/ink1642.xml"/><Relationship Id="rId131" Type="http://schemas.openxmlformats.org/officeDocument/2006/relationships/customXml" Target="../ink/ink1650.xml"/><Relationship Id="rId136" Type="http://schemas.openxmlformats.org/officeDocument/2006/relationships/image" Target="../media/image1188.png"/><Relationship Id="rId157" Type="http://schemas.openxmlformats.org/officeDocument/2006/relationships/customXml" Target="../ink/ink1663.xml"/><Relationship Id="rId61" Type="http://schemas.openxmlformats.org/officeDocument/2006/relationships/customXml" Target="../ink/ink1615.xml"/><Relationship Id="rId82" Type="http://schemas.openxmlformats.org/officeDocument/2006/relationships/image" Target="../media/image1158.png"/><Relationship Id="rId152" Type="http://schemas.openxmlformats.org/officeDocument/2006/relationships/image" Target="../media/image1197.png"/><Relationship Id="rId19" Type="http://schemas.openxmlformats.org/officeDocument/2006/relationships/image" Target="../media/image11240.png"/><Relationship Id="rId14" Type="http://schemas.openxmlformats.org/officeDocument/2006/relationships/customXml" Target="../ink/ink1591.xml"/><Relationship Id="rId30" Type="http://schemas.openxmlformats.org/officeDocument/2006/relationships/customXml" Target="../ink/ink1599.xml"/><Relationship Id="rId35" Type="http://schemas.openxmlformats.org/officeDocument/2006/relationships/image" Target="../media/image11330.png"/><Relationship Id="rId56" Type="http://schemas.openxmlformats.org/officeDocument/2006/relationships/image" Target="../media/image1144.png"/><Relationship Id="rId77" Type="http://schemas.openxmlformats.org/officeDocument/2006/relationships/customXml" Target="../ink/ink1623.xml"/><Relationship Id="rId100" Type="http://schemas.openxmlformats.org/officeDocument/2006/relationships/image" Target="../media/image1168.png"/><Relationship Id="rId105" Type="http://schemas.openxmlformats.org/officeDocument/2006/relationships/customXml" Target="../ink/ink1637.xml"/><Relationship Id="rId126" Type="http://schemas.openxmlformats.org/officeDocument/2006/relationships/image" Target="../media/image1183.png"/><Relationship Id="rId147" Type="http://schemas.openxmlformats.org/officeDocument/2006/relationships/customXml" Target="../ink/ink1658.xml"/><Relationship Id="rId8" Type="http://schemas.openxmlformats.org/officeDocument/2006/relationships/customXml" Target="../ink/ink1588.xml"/><Relationship Id="rId51" Type="http://schemas.openxmlformats.org/officeDocument/2006/relationships/customXml" Target="../ink/ink1610.xml"/><Relationship Id="rId72" Type="http://schemas.openxmlformats.org/officeDocument/2006/relationships/image" Target="../media/image1153.png"/><Relationship Id="rId93" Type="http://schemas.openxmlformats.org/officeDocument/2006/relationships/customXml" Target="../ink/ink1631.xml"/><Relationship Id="rId98" Type="http://schemas.openxmlformats.org/officeDocument/2006/relationships/image" Target="../media/image1167.png"/><Relationship Id="rId121" Type="http://schemas.openxmlformats.org/officeDocument/2006/relationships/customXml" Target="../ink/ink1645.xml"/><Relationship Id="rId142" Type="http://schemas.openxmlformats.org/officeDocument/2006/relationships/image" Target="../media/image1192.png"/><Relationship Id="rId163" Type="http://schemas.openxmlformats.org/officeDocument/2006/relationships/customXml" Target="../ink/ink1666.xml"/><Relationship Id="rId3" Type="http://schemas.openxmlformats.org/officeDocument/2006/relationships/image" Target="../media/image11150.png"/><Relationship Id="rId25" Type="http://schemas.openxmlformats.org/officeDocument/2006/relationships/image" Target="../media/image11270.png"/><Relationship Id="rId46" Type="http://schemas.openxmlformats.org/officeDocument/2006/relationships/customXml" Target="../ink/ink1607.xml"/><Relationship Id="rId67" Type="http://schemas.openxmlformats.org/officeDocument/2006/relationships/customXml" Target="../ink/ink1618.xml"/><Relationship Id="rId116" Type="http://schemas.openxmlformats.org/officeDocument/2006/relationships/image" Target="../media/image1177.png"/><Relationship Id="rId137" Type="http://schemas.openxmlformats.org/officeDocument/2006/relationships/customXml" Target="../ink/ink1653.xml"/><Relationship Id="rId158" Type="http://schemas.openxmlformats.org/officeDocument/2006/relationships/image" Target="../media/image1200.png"/><Relationship Id="rId20" Type="http://schemas.openxmlformats.org/officeDocument/2006/relationships/customXml" Target="../ink/ink1594.xml"/><Relationship Id="rId41" Type="http://schemas.openxmlformats.org/officeDocument/2006/relationships/image" Target="../media/image11360.png"/><Relationship Id="rId62" Type="http://schemas.openxmlformats.org/officeDocument/2006/relationships/image" Target="../media/image1147.png"/><Relationship Id="rId83" Type="http://schemas.openxmlformats.org/officeDocument/2006/relationships/customXml" Target="../ink/ink1626.xml"/><Relationship Id="rId88" Type="http://schemas.openxmlformats.org/officeDocument/2006/relationships/image" Target="../media/image1162.png"/><Relationship Id="rId111" Type="http://schemas.openxmlformats.org/officeDocument/2006/relationships/customXml" Target="../ink/ink1640.xml"/><Relationship Id="rId132" Type="http://schemas.openxmlformats.org/officeDocument/2006/relationships/image" Target="../media/image1186.png"/><Relationship Id="rId153" Type="http://schemas.openxmlformats.org/officeDocument/2006/relationships/customXml" Target="../ink/ink1661.xml"/><Relationship Id="rId15" Type="http://schemas.openxmlformats.org/officeDocument/2006/relationships/image" Target="../media/image11220.png"/><Relationship Id="rId36" Type="http://schemas.openxmlformats.org/officeDocument/2006/relationships/customXml" Target="../ink/ink1602.xml"/><Relationship Id="rId57" Type="http://schemas.openxmlformats.org/officeDocument/2006/relationships/customXml" Target="../ink/ink1613.xml"/><Relationship Id="rId106" Type="http://schemas.openxmlformats.org/officeDocument/2006/relationships/image" Target="../media/image1172.png"/><Relationship Id="rId127" Type="http://schemas.openxmlformats.org/officeDocument/2006/relationships/customXml" Target="../ink/ink1648.xml"/><Relationship Id="rId10" Type="http://schemas.openxmlformats.org/officeDocument/2006/relationships/customXml" Target="../ink/ink1589.xml"/><Relationship Id="rId31" Type="http://schemas.openxmlformats.org/officeDocument/2006/relationships/image" Target="../media/image11310.png"/><Relationship Id="rId52" Type="http://schemas.openxmlformats.org/officeDocument/2006/relationships/image" Target="../media/image1142.png"/><Relationship Id="rId73" Type="http://schemas.openxmlformats.org/officeDocument/2006/relationships/customXml" Target="../ink/ink1621.xml"/><Relationship Id="rId78" Type="http://schemas.openxmlformats.org/officeDocument/2006/relationships/image" Target="../media/image1156.png"/><Relationship Id="rId94" Type="http://schemas.openxmlformats.org/officeDocument/2006/relationships/image" Target="../media/image1165.png"/><Relationship Id="rId99" Type="http://schemas.openxmlformats.org/officeDocument/2006/relationships/customXml" Target="../ink/ink1634.xml"/><Relationship Id="rId101" Type="http://schemas.openxmlformats.org/officeDocument/2006/relationships/customXml" Target="../ink/ink1635.xml"/><Relationship Id="rId122" Type="http://schemas.openxmlformats.org/officeDocument/2006/relationships/image" Target="../media/image1181.png"/><Relationship Id="rId143" Type="http://schemas.openxmlformats.org/officeDocument/2006/relationships/customXml" Target="../ink/ink1656.xml"/><Relationship Id="rId148" Type="http://schemas.openxmlformats.org/officeDocument/2006/relationships/image" Target="../media/image1195.png"/><Relationship Id="rId164" Type="http://schemas.openxmlformats.org/officeDocument/2006/relationships/image" Target="../media/image1203.png"/><Relationship Id="rId4" Type="http://schemas.openxmlformats.org/officeDocument/2006/relationships/customXml" Target="../ink/ink1586.xml"/><Relationship Id="rId9" Type="http://schemas.openxmlformats.org/officeDocument/2006/relationships/image" Target="../media/image11180.png"/><Relationship Id="rId26" Type="http://schemas.openxmlformats.org/officeDocument/2006/relationships/customXml" Target="../ink/ink1597.xml"/><Relationship Id="rId47" Type="http://schemas.openxmlformats.org/officeDocument/2006/relationships/customXml" Target="../ink/ink1608.xml"/><Relationship Id="rId68" Type="http://schemas.openxmlformats.org/officeDocument/2006/relationships/image" Target="../media/image1151.png"/><Relationship Id="rId89" Type="http://schemas.openxmlformats.org/officeDocument/2006/relationships/customXml" Target="../ink/ink1629.xml"/><Relationship Id="rId112" Type="http://schemas.openxmlformats.org/officeDocument/2006/relationships/image" Target="../media/image1175.png"/><Relationship Id="rId133" Type="http://schemas.openxmlformats.org/officeDocument/2006/relationships/customXml" Target="../ink/ink1651.xml"/><Relationship Id="rId154" Type="http://schemas.openxmlformats.org/officeDocument/2006/relationships/image" Target="../media/image1198.png"/><Relationship Id="rId16" Type="http://schemas.openxmlformats.org/officeDocument/2006/relationships/customXml" Target="../ink/ink1592.xml"/><Relationship Id="rId37" Type="http://schemas.openxmlformats.org/officeDocument/2006/relationships/image" Target="../media/image11340.png"/><Relationship Id="rId58" Type="http://schemas.openxmlformats.org/officeDocument/2006/relationships/image" Target="../media/image1145.png"/><Relationship Id="rId79" Type="http://schemas.openxmlformats.org/officeDocument/2006/relationships/customXml" Target="../ink/ink1624.xml"/><Relationship Id="rId102" Type="http://schemas.openxmlformats.org/officeDocument/2006/relationships/image" Target="../media/image1169.png"/><Relationship Id="rId123" Type="http://schemas.openxmlformats.org/officeDocument/2006/relationships/customXml" Target="../ink/ink1646.xml"/><Relationship Id="rId144" Type="http://schemas.openxmlformats.org/officeDocument/2006/relationships/image" Target="../media/image1193.png"/><Relationship Id="rId90" Type="http://schemas.openxmlformats.org/officeDocument/2006/relationships/image" Target="../media/image1163.png"/><Relationship Id="rId165" Type="http://schemas.openxmlformats.org/officeDocument/2006/relationships/customXml" Target="../ink/ink1667.xml"/><Relationship Id="rId27" Type="http://schemas.openxmlformats.org/officeDocument/2006/relationships/image" Target="../media/image11280.png"/><Relationship Id="rId48" Type="http://schemas.openxmlformats.org/officeDocument/2006/relationships/image" Target="../media/image11390.png"/><Relationship Id="rId69" Type="http://schemas.openxmlformats.org/officeDocument/2006/relationships/customXml" Target="../ink/ink1619.xml"/><Relationship Id="rId113" Type="http://schemas.openxmlformats.org/officeDocument/2006/relationships/customXml" Target="../ink/ink1641.xml"/><Relationship Id="rId134" Type="http://schemas.openxmlformats.org/officeDocument/2006/relationships/image" Target="../media/image1187.png"/><Relationship Id="rId80" Type="http://schemas.openxmlformats.org/officeDocument/2006/relationships/image" Target="../media/image1157.png"/><Relationship Id="rId155" Type="http://schemas.openxmlformats.org/officeDocument/2006/relationships/customXml" Target="../ink/ink166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1.png"/><Relationship Id="rId21" Type="http://schemas.openxmlformats.org/officeDocument/2006/relationships/image" Target="../media/image323.png"/><Relationship Id="rId42" Type="http://schemas.openxmlformats.org/officeDocument/2006/relationships/customXml" Target="../ink/ink336.xml"/><Relationship Id="rId63" Type="http://schemas.openxmlformats.org/officeDocument/2006/relationships/image" Target="../media/image344.png"/><Relationship Id="rId84" Type="http://schemas.openxmlformats.org/officeDocument/2006/relationships/customXml" Target="../ink/ink357.xml"/><Relationship Id="rId16" Type="http://schemas.openxmlformats.org/officeDocument/2006/relationships/customXml" Target="../ink/ink323.xml"/><Relationship Id="rId107" Type="http://schemas.openxmlformats.org/officeDocument/2006/relationships/image" Target="../media/image366.png"/><Relationship Id="rId11" Type="http://schemas.openxmlformats.org/officeDocument/2006/relationships/image" Target="../media/image318.png"/><Relationship Id="rId32" Type="http://schemas.openxmlformats.org/officeDocument/2006/relationships/customXml" Target="../ink/ink331.xml"/><Relationship Id="rId37" Type="http://schemas.openxmlformats.org/officeDocument/2006/relationships/image" Target="../media/image331.png"/><Relationship Id="rId53" Type="http://schemas.openxmlformats.org/officeDocument/2006/relationships/image" Target="../media/image339.png"/><Relationship Id="rId58" Type="http://schemas.openxmlformats.org/officeDocument/2006/relationships/customXml" Target="../ink/ink344.xml"/><Relationship Id="rId74" Type="http://schemas.openxmlformats.org/officeDocument/2006/relationships/customXml" Target="../ink/ink352.xml"/><Relationship Id="rId79" Type="http://schemas.openxmlformats.org/officeDocument/2006/relationships/image" Target="../media/image352.png"/><Relationship Id="rId102" Type="http://schemas.openxmlformats.org/officeDocument/2006/relationships/customXml" Target="../ink/ink366.xml"/><Relationship Id="rId123" Type="http://schemas.openxmlformats.org/officeDocument/2006/relationships/image" Target="../media/image374.png"/><Relationship Id="rId128" Type="http://schemas.openxmlformats.org/officeDocument/2006/relationships/customXml" Target="../ink/ink379.xml"/><Relationship Id="rId5" Type="http://schemas.openxmlformats.org/officeDocument/2006/relationships/image" Target="../media/image315.png"/><Relationship Id="rId90" Type="http://schemas.openxmlformats.org/officeDocument/2006/relationships/customXml" Target="../ink/ink360.xml"/><Relationship Id="rId95" Type="http://schemas.openxmlformats.org/officeDocument/2006/relationships/image" Target="../media/image360.png"/><Relationship Id="rId22" Type="http://schemas.openxmlformats.org/officeDocument/2006/relationships/customXml" Target="../ink/ink326.xml"/><Relationship Id="rId27" Type="http://schemas.openxmlformats.org/officeDocument/2006/relationships/image" Target="../media/image326.png"/><Relationship Id="rId43" Type="http://schemas.openxmlformats.org/officeDocument/2006/relationships/image" Target="../media/image334.png"/><Relationship Id="rId48" Type="http://schemas.openxmlformats.org/officeDocument/2006/relationships/customXml" Target="../ink/ink339.xml"/><Relationship Id="rId64" Type="http://schemas.openxmlformats.org/officeDocument/2006/relationships/customXml" Target="../ink/ink347.xml"/><Relationship Id="rId69" Type="http://schemas.openxmlformats.org/officeDocument/2006/relationships/image" Target="../media/image347.png"/><Relationship Id="rId113" Type="http://schemas.openxmlformats.org/officeDocument/2006/relationships/image" Target="../media/image369.png"/><Relationship Id="rId118" Type="http://schemas.openxmlformats.org/officeDocument/2006/relationships/customXml" Target="../ink/ink374.xml"/><Relationship Id="rId80" Type="http://schemas.openxmlformats.org/officeDocument/2006/relationships/customXml" Target="../ink/ink355.xml"/><Relationship Id="rId85" Type="http://schemas.openxmlformats.org/officeDocument/2006/relationships/image" Target="../media/image355.png"/><Relationship Id="rId12" Type="http://schemas.openxmlformats.org/officeDocument/2006/relationships/customXml" Target="../ink/ink321.xml"/><Relationship Id="rId17" Type="http://schemas.openxmlformats.org/officeDocument/2006/relationships/image" Target="../media/image321.png"/><Relationship Id="rId33" Type="http://schemas.openxmlformats.org/officeDocument/2006/relationships/image" Target="../media/image329.png"/><Relationship Id="rId38" Type="http://schemas.openxmlformats.org/officeDocument/2006/relationships/customXml" Target="../ink/ink334.xml"/><Relationship Id="rId59" Type="http://schemas.openxmlformats.org/officeDocument/2006/relationships/image" Target="../media/image342.png"/><Relationship Id="rId103" Type="http://schemas.openxmlformats.org/officeDocument/2006/relationships/image" Target="../media/image364.png"/><Relationship Id="rId108" Type="http://schemas.openxmlformats.org/officeDocument/2006/relationships/customXml" Target="../ink/ink369.xml"/><Relationship Id="rId124" Type="http://schemas.openxmlformats.org/officeDocument/2006/relationships/customXml" Target="../ink/ink377.xml"/><Relationship Id="rId129" Type="http://schemas.openxmlformats.org/officeDocument/2006/relationships/image" Target="../media/image377.png"/><Relationship Id="rId54" Type="http://schemas.openxmlformats.org/officeDocument/2006/relationships/customXml" Target="../ink/ink342.xml"/><Relationship Id="rId70" Type="http://schemas.openxmlformats.org/officeDocument/2006/relationships/customXml" Target="../ink/ink350.xml"/><Relationship Id="rId75" Type="http://schemas.openxmlformats.org/officeDocument/2006/relationships/image" Target="../media/image350.png"/><Relationship Id="rId91" Type="http://schemas.openxmlformats.org/officeDocument/2006/relationships/image" Target="../media/image358.png"/><Relationship Id="rId96" Type="http://schemas.openxmlformats.org/officeDocument/2006/relationships/customXml" Target="../ink/ink3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8.xml"/><Relationship Id="rId23" Type="http://schemas.openxmlformats.org/officeDocument/2006/relationships/image" Target="../media/image324.png"/><Relationship Id="rId28" Type="http://schemas.openxmlformats.org/officeDocument/2006/relationships/customXml" Target="../ink/ink329.xml"/><Relationship Id="rId49" Type="http://schemas.openxmlformats.org/officeDocument/2006/relationships/image" Target="../media/image337.png"/><Relationship Id="rId114" Type="http://schemas.openxmlformats.org/officeDocument/2006/relationships/customXml" Target="../ink/ink372.xml"/><Relationship Id="rId119" Type="http://schemas.openxmlformats.org/officeDocument/2006/relationships/image" Target="../media/image372.png"/><Relationship Id="rId44" Type="http://schemas.openxmlformats.org/officeDocument/2006/relationships/customXml" Target="../ink/ink337.xml"/><Relationship Id="rId60" Type="http://schemas.openxmlformats.org/officeDocument/2006/relationships/customXml" Target="../ink/ink345.xml"/><Relationship Id="rId65" Type="http://schemas.openxmlformats.org/officeDocument/2006/relationships/image" Target="../media/image345.png"/><Relationship Id="rId81" Type="http://schemas.openxmlformats.org/officeDocument/2006/relationships/image" Target="../media/image353.png"/><Relationship Id="rId86" Type="http://schemas.openxmlformats.org/officeDocument/2006/relationships/customXml" Target="../ink/ink358.xml"/><Relationship Id="rId130" Type="http://schemas.openxmlformats.org/officeDocument/2006/relationships/customXml" Target="../ink/ink380.xml"/><Relationship Id="rId13" Type="http://schemas.openxmlformats.org/officeDocument/2006/relationships/image" Target="../media/image319.png"/><Relationship Id="rId18" Type="http://schemas.openxmlformats.org/officeDocument/2006/relationships/customXml" Target="../ink/ink324.xml"/><Relationship Id="rId39" Type="http://schemas.openxmlformats.org/officeDocument/2006/relationships/image" Target="../media/image332.png"/><Relationship Id="rId109" Type="http://schemas.openxmlformats.org/officeDocument/2006/relationships/image" Target="../media/image367.png"/><Relationship Id="rId34" Type="http://schemas.openxmlformats.org/officeDocument/2006/relationships/customXml" Target="../ink/ink332.xml"/><Relationship Id="rId50" Type="http://schemas.openxmlformats.org/officeDocument/2006/relationships/customXml" Target="../ink/ink340.xml"/><Relationship Id="rId55" Type="http://schemas.openxmlformats.org/officeDocument/2006/relationships/image" Target="../media/image340.png"/><Relationship Id="rId76" Type="http://schemas.openxmlformats.org/officeDocument/2006/relationships/customXml" Target="../ink/ink353.xml"/><Relationship Id="rId97" Type="http://schemas.openxmlformats.org/officeDocument/2006/relationships/image" Target="../media/image361.png"/><Relationship Id="rId104" Type="http://schemas.openxmlformats.org/officeDocument/2006/relationships/customXml" Target="../ink/ink367.xml"/><Relationship Id="rId120" Type="http://schemas.openxmlformats.org/officeDocument/2006/relationships/customXml" Target="../ink/ink375.xml"/><Relationship Id="rId125" Type="http://schemas.openxmlformats.org/officeDocument/2006/relationships/image" Target="../media/image375.png"/><Relationship Id="rId7" Type="http://schemas.openxmlformats.org/officeDocument/2006/relationships/image" Target="../media/image316.png"/><Relationship Id="rId71" Type="http://schemas.openxmlformats.org/officeDocument/2006/relationships/image" Target="../media/image348.png"/><Relationship Id="rId92" Type="http://schemas.openxmlformats.org/officeDocument/2006/relationships/customXml" Target="../ink/ink361.xml"/><Relationship Id="rId2" Type="http://schemas.openxmlformats.org/officeDocument/2006/relationships/customXml" Target="../ink/ink316.xml"/><Relationship Id="rId29" Type="http://schemas.openxmlformats.org/officeDocument/2006/relationships/image" Target="../media/image327.png"/><Relationship Id="rId24" Type="http://schemas.openxmlformats.org/officeDocument/2006/relationships/customXml" Target="../ink/ink327.xml"/><Relationship Id="rId40" Type="http://schemas.openxmlformats.org/officeDocument/2006/relationships/customXml" Target="../ink/ink335.xml"/><Relationship Id="rId45" Type="http://schemas.openxmlformats.org/officeDocument/2006/relationships/image" Target="../media/image335.png"/><Relationship Id="rId66" Type="http://schemas.openxmlformats.org/officeDocument/2006/relationships/customXml" Target="../ink/ink348.xml"/><Relationship Id="rId87" Type="http://schemas.openxmlformats.org/officeDocument/2006/relationships/image" Target="../media/image356.png"/><Relationship Id="rId110" Type="http://schemas.openxmlformats.org/officeDocument/2006/relationships/customXml" Target="../ink/ink370.xml"/><Relationship Id="rId115" Type="http://schemas.openxmlformats.org/officeDocument/2006/relationships/image" Target="../media/image370.png"/><Relationship Id="rId131" Type="http://schemas.openxmlformats.org/officeDocument/2006/relationships/image" Target="../media/image378.png"/><Relationship Id="rId61" Type="http://schemas.openxmlformats.org/officeDocument/2006/relationships/image" Target="../media/image343.png"/><Relationship Id="rId82" Type="http://schemas.openxmlformats.org/officeDocument/2006/relationships/customXml" Target="../ink/ink356.xml"/><Relationship Id="rId19" Type="http://schemas.openxmlformats.org/officeDocument/2006/relationships/image" Target="../media/image322.png"/><Relationship Id="rId14" Type="http://schemas.openxmlformats.org/officeDocument/2006/relationships/customXml" Target="../ink/ink322.xml"/><Relationship Id="rId30" Type="http://schemas.openxmlformats.org/officeDocument/2006/relationships/customXml" Target="../ink/ink330.xml"/><Relationship Id="rId35" Type="http://schemas.openxmlformats.org/officeDocument/2006/relationships/image" Target="../media/image330.png"/><Relationship Id="rId56" Type="http://schemas.openxmlformats.org/officeDocument/2006/relationships/customXml" Target="../ink/ink343.xml"/><Relationship Id="rId77" Type="http://schemas.openxmlformats.org/officeDocument/2006/relationships/image" Target="../media/image351.png"/><Relationship Id="rId100" Type="http://schemas.openxmlformats.org/officeDocument/2006/relationships/customXml" Target="../ink/ink365.xml"/><Relationship Id="rId105" Type="http://schemas.openxmlformats.org/officeDocument/2006/relationships/image" Target="../media/image365.png"/><Relationship Id="rId126" Type="http://schemas.openxmlformats.org/officeDocument/2006/relationships/customXml" Target="../ink/ink378.xml"/><Relationship Id="rId8" Type="http://schemas.openxmlformats.org/officeDocument/2006/relationships/customXml" Target="../ink/ink319.xml"/><Relationship Id="rId51" Type="http://schemas.openxmlformats.org/officeDocument/2006/relationships/image" Target="../media/image338.png"/><Relationship Id="rId72" Type="http://schemas.openxmlformats.org/officeDocument/2006/relationships/customXml" Target="../ink/ink351.xml"/><Relationship Id="rId93" Type="http://schemas.openxmlformats.org/officeDocument/2006/relationships/image" Target="../media/image359.png"/><Relationship Id="rId98" Type="http://schemas.openxmlformats.org/officeDocument/2006/relationships/customXml" Target="../ink/ink364.xml"/><Relationship Id="rId121" Type="http://schemas.openxmlformats.org/officeDocument/2006/relationships/image" Target="../media/image373.png"/><Relationship Id="rId3" Type="http://schemas.openxmlformats.org/officeDocument/2006/relationships/image" Target="../media/image314.png"/><Relationship Id="rId25" Type="http://schemas.openxmlformats.org/officeDocument/2006/relationships/image" Target="../media/image325.png"/><Relationship Id="rId46" Type="http://schemas.openxmlformats.org/officeDocument/2006/relationships/customXml" Target="../ink/ink338.xml"/><Relationship Id="rId67" Type="http://schemas.openxmlformats.org/officeDocument/2006/relationships/image" Target="../media/image346.png"/><Relationship Id="rId116" Type="http://schemas.openxmlformats.org/officeDocument/2006/relationships/customXml" Target="../ink/ink373.xml"/><Relationship Id="rId20" Type="http://schemas.openxmlformats.org/officeDocument/2006/relationships/customXml" Target="../ink/ink325.xml"/><Relationship Id="rId41" Type="http://schemas.openxmlformats.org/officeDocument/2006/relationships/image" Target="../media/image333.png"/><Relationship Id="rId62" Type="http://schemas.openxmlformats.org/officeDocument/2006/relationships/customXml" Target="../ink/ink346.xml"/><Relationship Id="rId83" Type="http://schemas.openxmlformats.org/officeDocument/2006/relationships/image" Target="../media/image354.png"/><Relationship Id="rId88" Type="http://schemas.openxmlformats.org/officeDocument/2006/relationships/customXml" Target="../ink/ink359.xml"/><Relationship Id="rId111" Type="http://schemas.openxmlformats.org/officeDocument/2006/relationships/image" Target="../media/image368.png"/><Relationship Id="rId132" Type="http://schemas.openxmlformats.org/officeDocument/2006/relationships/customXml" Target="../ink/ink381.xml"/><Relationship Id="rId15" Type="http://schemas.openxmlformats.org/officeDocument/2006/relationships/image" Target="../media/image320.png"/><Relationship Id="rId36" Type="http://schemas.openxmlformats.org/officeDocument/2006/relationships/customXml" Target="../ink/ink333.xml"/><Relationship Id="rId57" Type="http://schemas.openxmlformats.org/officeDocument/2006/relationships/image" Target="../media/image341.png"/><Relationship Id="rId106" Type="http://schemas.openxmlformats.org/officeDocument/2006/relationships/customXml" Target="../ink/ink368.xml"/><Relationship Id="rId127" Type="http://schemas.openxmlformats.org/officeDocument/2006/relationships/image" Target="../media/image376.png"/><Relationship Id="rId10" Type="http://schemas.openxmlformats.org/officeDocument/2006/relationships/customXml" Target="../ink/ink320.xml"/><Relationship Id="rId31" Type="http://schemas.openxmlformats.org/officeDocument/2006/relationships/image" Target="../media/image328.png"/><Relationship Id="rId52" Type="http://schemas.openxmlformats.org/officeDocument/2006/relationships/customXml" Target="../ink/ink341.xml"/><Relationship Id="rId73" Type="http://schemas.openxmlformats.org/officeDocument/2006/relationships/image" Target="../media/image349.png"/><Relationship Id="rId78" Type="http://schemas.openxmlformats.org/officeDocument/2006/relationships/customXml" Target="../ink/ink354.xml"/><Relationship Id="rId94" Type="http://schemas.openxmlformats.org/officeDocument/2006/relationships/customXml" Target="../ink/ink362.xml"/><Relationship Id="rId99" Type="http://schemas.openxmlformats.org/officeDocument/2006/relationships/image" Target="../media/image362.png"/><Relationship Id="rId101" Type="http://schemas.openxmlformats.org/officeDocument/2006/relationships/image" Target="../media/image363.png"/><Relationship Id="rId122" Type="http://schemas.openxmlformats.org/officeDocument/2006/relationships/customXml" Target="../ink/ink376.xml"/><Relationship Id="rId4" Type="http://schemas.openxmlformats.org/officeDocument/2006/relationships/customXml" Target="../ink/ink317.xml"/><Relationship Id="rId9" Type="http://schemas.openxmlformats.org/officeDocument/2006/relationships/image" Target="../media/image317.png"/><Relationship Id="rId26" Type="http://schemas.openxmlformats.org/officeDocument/2006/relationships/customXml" Target="../ink/ink328.xml"/><Relationship Id="rId47" Type="http://schemas.openxmlformats.org/officeDocument/2006/relationships/image" Target="../media/image336.png"/><Relationship Id="rId68" Type="http://schemas.openxmlformats.org/officeDocument/2006/relationships/customXml" Target="../ink/ink349.xml"/><Relationship Id="rId89" Type="http://schemas.openxmlformats.org/officeDocument/2006/relationships/image" Target="../media/image357.png"/><Relationship Id="rId112" Type="http://schemas.openxmlformats.org/officeDocument/2006/relationships/customXml" Target="../ink/ink371.xml"/><Relationship Id="rId133" Type="http://schemas.openxmlformats.org/officeDocument/2006/relationships/image" Target="../media/image37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4.png"/><Relationship Id="rId21" Type="http://schemas.openxmlformats.org/officeDocument/2006/relationships/image" Target="../media/image1216.png"/><Relationship Id="rId42" Type="http://schemas.openxmlformats.org/officeDocument/2006/relationships/customXml" Target="../ink/ink1688.xml"/><Relationship Id="rId63" Type="http://schemas.openxmlformats.org/officeDocument/2006/relationships/image" Target="../media/image1237.png"/><Relationship Id="rId84" Type="http://schemas.openxmlformats.org/officeDocument/2006/relationships/customXml" Target="../ink/ink1709.xml"/><Relationship Id="rId138" Type="http://schemas.openxmlformats.org/officeDocument/2006/relationships/customXml" Target="../ink/ink1736.xml"/><Relationship Id="rId159" Type="http://schemas.openxmlformats.org/officeDocument/2006/relationships/image" Target="../media/image1285.png"/><Relationship Id="rId170" Type="http://schemas.openxmlformats.org/officeDocument/2006/relationships/customXml" Target="../ink/ink1752.xml"/><Relationship Id="rId191" Type="http://schemas.openxmlformats.org/officeDocument/2006/relationships/image" Target="../media/image1301.png"/><Relationship Id="rId205" Type="http://schemas.openxmlformats.org/officeDocument/2006/relationships/image" Target="../media/image1308.png"/><Relationship Id="rId226" Type="http://schemas.openxmlformats.org/officeDocument/2006/relationships/customXml" Target="../ink/ink1780.xml"/><Relationship Id="rId107" Type="http://schemas.openxmlformats.org/officeDocument/2006/relationships/image" Target="../media/image1259.png"/><Relationship Id="rId11" Type="http://schemas.openxmlformats.org/officeDocument/2006/relationships/image" Target="../media/image1211.png"/><Relationship Id="rId32" Type="http://schemas.openxmlformats.org/officeDocument/2006/relationships/customXml" Target="../ink/ink1683.xml"/><Relationship Id="rId53" Type="http://schemas.openxmlformats.org/officeDocument/2006/relationships/image" Target="../media/image1232.png"/><Relationship Id="rId74" Type="http://schemas.openxmlformats.org/officeDocument/2006/relationships/customXml" Target="../ink/ink1704.xml"/><Relationship Id="rId128" Type="http://schemas.openxmlformats.org/officeDocument/2006/relationships/customXml" Target="../ink/ink1731.xml"/><Relationship Id="rId149" Type="http://schemas.openxmlformats.org/officeDocument/2006/relationships/image" Target="../media/image1280.png"/><Relationship Id="rId5" Type="http://schemas.openxmlformats.org/officeDocument/2006/relationships/image" Target="../media/image1208.png"/><Relationship Id="rId95" Type="http://schemas.openxmlformats.org/officeDocument/2006/relationships/image" Target="../media/image1253.png"/><Relationship Id="rId160" Type="http://schemas.openxmlformats.org/officeDocument/2006/relationships/customXml" Target="../ink/ink1747.xml"/><Relationship Id="rId181" Type="http://schemas.openxmlformats.org/officeDocument/2006/relationships/image" Target="../media/image1296.png"/><Relationship Id="rId216" Type="http://schemas.openxmlformats.org/officeDocument/2006/relationships/customXml" Target="../ink/ink1775.xml"/><Relationship Id="rId237" Type="http://schemas.openxmlformats.org/officeDocument/2006/relationships/image" Target="../media/image1323.png"/><Relationship Id="rId22" Type="http://schemas.openxmlformats.org/officeDocument/2006/relationships/customXml" Target="../ink/ink1678.xml"/><Relationship Id="rId43" Type="http://schemas.openxmlformats.org/officeDocument/2006/relationships/image" Target="../media/image1227.png"/><Relationship Id="rId64" Type="http://schemas.openxmlformats.org/officeDocument/2006/relationships/customXml" Target="../ink/ink1699.xml"/><Relationship Id="rId118" Type="http://schemas.openxmlformats.org/officeDocument/2006/relationships/customXml" Target="../ink/ink1726.xml"/><Relationship Id="rId139" Type="http://schemas.openxmlformats.org/officeDocument/2006/relationships/image" Target="../media/image1275.png"/><Relationship Id="rId85" Type="http://schemas.openxmlformats.org/officeDocument/2006/relationships/image" Target="../media/image1248.png"/><Relationship Id="rId150" Type="http://schemas.openxmlformats.org/officeDocument/2006/relationships/customXml" Target="../ink/ink1742.xml"/><Relationship Id="rId171" Type="http://schemas.openxmlformats.org/officeDocument/2006/relationships/image" Target="../media/image1291.png"/><Relationship Id="rId192" Type="http://schemas.openxmlformats.org/officeDocument/2006/relationships/customXml" Target="../ink/ink1763.xml"/><Relationship Id="rId206" Type="http://schemas.openxmlformats.org/officeDocument/2006/relationships/customXml" Target="../ink/ink1770.xml"/><Relationship Id="rId227" Type="http://schemas.openxmlformats.org/officeDocument/2006/relationships/image" Target="../media/image1318.png"/><Relationship Id="rId12" Type="http://schemas.openxmlformats.org/officeDocument/2006/relationships/customXml" Target="../ink/ink1673.xml"/><Relationship Id="rId33" Type="http://schemas.openxmlformats.org/officeDocument/2006/relationships/image" Target="../media/image1222.png"/><Relationship Id="rId108" Type="http://schemas.openxmlformats.org/officeDocument/2006/relationships/customXml" Target="../ink/ink1721.xml"/><Relationship Id="rId129" Type="http://schemas.openxmlformats.org/officeDocument/2006/relationships/image" Target="../media/image1270.png"/><Relationship Id="rId54" Type="http://schemas.openxmlformats.org/officeDocument/2006/relationships/customXml" Target="../ink/ink1694.xml"/><Relationship Id="rId75" Type="http://schemas.openxmlformats.org/officeDocument/2006/relationships/image" Target="../media/image1243.png"/><Relationship Id="rId96" Type="http://schemas.openxmlformats.org/officeDocument/2006/relationships/customXml" Target="../ink/ink1715.xml"/><Relationship Id="rId140" Type="http://schemas.openxmlformats.org/officeDocument/2006/relationships/customXml" Target="../ink/ink1737.xml"/><Relationship Id="rId161" Type="http://schemas.openxmlformats.org/officeDocument/2006/relationships/image" Target="../media/image1286.png"/><Relationship Id="rId182" Type="http://schemas.openxmlformats.org/officeDocument/2006/relationships/customXml" Target="../ink/ink1758.xml"/><Relationship Id="rId217" Type="http://schemas.openxmlformats.org/officeDocument/2006/relationships/image" Target="../media/image1313.png"/><Relationship Id="rId6" Type="http://schemas.openxmlformats.org/officeDocument/2006/relationships/customXml" Target="../ink/ink1670.xml"/><Relationship Id="rId238" Type="http://schemas.openxmlformats.org/officeDocument/2006/relationships/customXml" Target="../ink/ink1786.xml"/><Relationship Id="rId23" Type="http://schemas.openxmlformats.org/officeDocument/2006/relationships/image" Target="../media/image1217.png"/><Relationship Id="rId119" Type="http://schemas.openxmlformats.org/officeDocument/2006/relationships/image" Target="../media/image1265.png"/><Relationship Id="rId44" Type="http://schemas.openxmlformats.org/officeDocument/2006/relationships/customXml" Target="../ink/ink1689.xml"/><Relationship Id="rId65" Type="http://schemas.openxmlformats.org/officeDocument/2006/relationships/image" Target="../media/image1238.png"/><Relationship Id="rId86" Type="http://schemas.openxmlformats.org/officeDocument/2006/relationships/customXml" Target="../ink/ink1710.xml"/><Relationship Id="rId130" Type="http://schemas.openxmlformats.org/officeDocument/2006/relationships/customXml" Target="../ink/ink1732.xml"/><Relationship Id="rId151" Type="http://schemas.openxmlformats.org/officeDocument/2006/relationships/image" Target="../media/image1281.png"/><Relationship Id="rId172" Type="http://schemas.openxmlformats.org/officeDocument/2006/relationships/customXml" Target="../ink/ink1753.xml"/><Relationship Id="rId193" Type="http://schemas.openxmlformats.org/officeDocument/2006/relationships/image" Target="../media/image1302.png"/><Relationship Id="rId207" Type="http://schemas.openxmlformats.org/officeDocument/2006/relationships/image" Target="../media/image1309.png"/><Relationship Id="rId228" Type="http://schemas.openxmlformats.org/officeDocument/2006/relationships/customXml" Target="../ink/ink1781.xml"/><Relationship Id="rId13" Type="http://schemas.openxmlformats.org/officeDocument/2006/relationships/image" Target="../media/image1212.png"/><Relationship Id="rId109" Type="http://schemas.openxmlformats.org/officeDocument/2006/relationships/image" Target="../media/image1260.png"/><Relationship Id="rId34" Type="http://schemas.openxmlformats.org/officeDocument/2006/relationships/customXml" Target="../ink/ink1684.xml"/><Relationship Id="rId55" Type="http://schemas.openxmlformats.org/officeDocument/2006/relationships/image" Target="../media/image1233.png"/><Relationship Id="rId76" Type="http://schemas.openxmlformats.org/officeDocument/2006/relationships/customXml" Target="../ink/ink1705.xml"/><Relationship Id="rId97" Type="http://schemas.openxmlformats.org/officeDocument/2006/relationships/image" Target="../media/image1254.png"/><Relationship Id="rId120" Type="http://schemas.openxmlformats.org/officeDocument/2006/relationships/customXml" Target="../ink/ink1727.xml"/><Relationship Id="rId141" Type="http://schemas.openxmlformats.org/officeDocument/2006/relationships/image" Target="../media/image1276.png"/><Relationship Id="rId7" Type="http://schemas.openxmlformats.org/officeDocument/2006/relationships/image" Target="../media/image1209.png"/><Relationship Id="rId162" Type="http://schemas.openxmlformats.org/officeDocument/2006/relationships/customXml" Target="../ink/ink1748.xml"/><Relationship Id="rId183" Type="http://schemas.openxmlformats.org/officeDocument/2006/relationships/image" Target="../media/image1297.png"/><Relationship Id="rId218" Type="http://schemas.openxmlformats.org/officeDocument/2006/relationships/customXml" Target="../ink/ink1776.xml"/><Relationship Id="rId239" Type="http://schemas.openxmlformats.org/officeDocument/2006/relationships/image" Target="../media/image1324.png"/><Relationship Id="rId24" Type="http://schemas.openxmlformats.org/officeDocument/2006/relationships/customXml" Target="../ink/ink1679.xml"/><Relationship Id="rId45" Type="http://schemas.openxmlformats.org/officeDocument/2006/relationships/image" Target="../media/image1228.png"/><Relationship Id="rId66" Type="http://schemas.openxmlformats.org/officeDocument/2006/relationships/customXml" Target="../ink/ink1700.xml"/><Relationship Id="rId87" Type="http://schemas.openxmlformats.org/officeDocument/2006/relationships/image" Target="../media/image1249.png"/><Relationship Id="rId110" Type="http://schemas.openxmlformats.org/officeDocument/2006/relationships/customXml" Target="../ink/ink1722.xml"/><Relationship Id="rId131" Type="http://schemas.openxmlformats.org/officeDocument/2006/relationships/image" Target="../media/image1271.png"/><Relationship Id="rId152" Type="http://schemas.openxmlformats.org/officeDocument/2006/relationships/customXml" Target="../ink/ink1743.xml"/><Relationship Id="rId173" Type="http://schemas.openxmlformats.org/officeDocument/2006/relationships/image" Target="../media/image1292.png"/><Relationship Id="rId194" Type="http://schemas.openxmlformats.org/officeDocument/2006/relationships/customXml" Target="../ink/ink1764.xml"/><Relationship Id="rId208" Type="http://schemas.openxmlformats.org/officeDocument/2006/relationships/customXml" Target="../ink/ink1771.xml"/><Relationship Id="rId229" Type="http://schemas.openxmlformats.org/officeDocument/2006/relationships/image" Target="../media/image1319.png"/><Relationship Id="rId14" Type="http://schemas.openxmlformats.org/officeDocument/2006/relationships/customXml" Target="../ink/ink1674.xml"/><Relationship Id="rId35" Type="http://schemas.openxmlformats.org/officeDocument/2006/relationships/image" Target="../media/image1223.png"/><Relationship Id="rId56" Type="http://schemas.openxmlformats.org/officeDocument/2006/relationships/customXml" Target="../ink/ink1695.xml"/><Relationship Id="rId77" Type="http://schemas.openxmlformats.org/officeDocument/2006/relationships/image" Target="../media/image1244.png"/><Relationship Id="rId100" Type="http://schemas.openxmlformats.org/officeDocument/2006/relationships/customXml" Target="../ink/ink1717.xml"/><Relationship Id="rId8" Type="http://schemas.openxmlformats.org/officeDocument/2006/relationships/customXml" Target="../ink/ink1671.xml"/><Relationship Id="rId98" Type="http://schemas.openxmlformats.org/officeDocument/2006/relationships/customXml" Target="../ink/ink1716.xml"/><Relationship Id="rId121" Type="http://schemas.openxmlformats.org/officeDocument/2006/relationships/image" Target="../media/image1266.png"/><Relationship Id="rId142" Type="http://schemas.openxmlformats.org/officeDocument/2006/relationships/customXml" Target="../ink/ink1738.xml"/><Relationship Id="rId163" Type="http://schemas.openxmlformats.org/officeDocument/2006/relationships/image" Target="../media/image1287.png"/><Relationship Id="rId184" Type="http://schemas.openxmlformats.org/officeDocument/2006/relationships/customXml" Target="../ink/ink1759.xml"/><Relationship Id="rId219" Type="http://schemas.openxmlformats.org/officeDocument/2006/relationships/image" Target="../media/image1314.png"/><Relationship Id="rId230" Type="http://schemas.openxmlformats.org/officeDocument/2006/relationships/customXml" Target="../ink/ink1782.xml"/><Relationship Id="rId25" Type="http://schemas.openxmlformats.org/officeDocument/2006/relationships/image" Target="../media/image1218.png"/><Relationship Id="rId46" Type="http://schemas.openxmlformats.org/officeDocument/2006/relationships/customXml" Target="../ink/ink1690.xml"/><Relationship Id="rId67" Type="http://schemas.openxmlformats.org/officeDocument/2006/relationships/image" Target="../media/image1239.png"/><Relationship Id="rId88" Type="http://schemas.openxmlformats.org/officeDocument/2006/relationships/customXml" Target="../ink/ink1711.xml"/><Relationship Id="rId111" Type="http://schemas.openxmlformats.org/officeDocument/2006/relationships/image" Target="../media/image1261.png"/><Relationship Id="rId132" Type="http://schemas.openxmlformats.org/officeDocument/2006/relationships/customXml" Target="../ink/ink1733.xml"/><Relationship Id="rId153" Type="http://schemas.openxmlformats.org/officeDocument/2006/relationships/image" Target="../media/image1282.png"/><Relationship Id="rId174" Type="http://schemas.openxmlformats.org/officeDocument/2006/relationships/customXml" Target="../ink/ink1754.xml"/><Relationship Id="rId195" Type="http://schemas.openxmlformats.org/officeDocument/2006/relationships/image" Target="../media/image1303.png"/><Relationship Id="rId209" Type="http://schemas.openxmlformats.org/officeDocument/2006/relationships/image" Target="../media/image1169.png"/><Relationship Id="rId190" Type="http://schemas.openxmlformats.org/officeDocument/2006/relationships/customXml" Target="../ink/ink1762.xml"/><Relationship Id="rId204" Type="http://schemas.openxmlformats.org/officeDocument/2006/relationships/customXml" Target="../ink/ink1769.xml"/><Relationship Id="rId220" Type="http://schemas.openxmlformats.org/officeDocument/2006/relationships/customXml" Target="../ink/ink1777.xml"/><Relationship Id="rId225" Type="http://schemas.openxmlformats.org/officeDocument/2006/relationships/image" Target="../media/image1317.png"/><Relationship Id="rId15" Type="http://schemas.openxmlformats.org/officeDocument/2006/relationships/image" Target="../media/image1213.png"/><Relationship Id="rId36" Type="http://schemas.openxmlformats.org/officeDocument/2006/relationships/customXml" Target="../ink/ink1685.xml"/><Relationship Id="rId57" Type="http://schemas.openxmlformats.org/officeDocument/2006/relationships/image" Target="../media/image1234.png"/><Relationship Id="rId106" Type="http://schemas.openxmlformats.org/officeDocument/2006/relationships/customXml" Target="../ink/ink1720.xml"/><Relationship Id="rId127" Type="http://schemas.openxmlformats.org/officeDocument/2006/relationships/image" Target="../media/image1269.png"/><Relationship Id="rId10" Type="http://schemas.openxmlformats.org/officeDocument/2006/relationships/customXml" Target="../ink/ink1672.xml"/><Relationship Id="rId31" Type="http://schemas.openxmlformats.org/officeDocument/2006/relationships/image" Target="../media/image1221.png"/><Relationship Id="rId52" Type="http://schemas.openxmlformats.org/officeDocument/2006/relationships/customXml" Target="../ink/ink1693.xml"/><Relationship Id="rId73" Type="http://schemas.openxmlformats.org/officeDocument/2006/relationships/image" Target="../media/image1242.png"/><Relationship Id="rId78" Type="http://schemas.openxmlformats.org/officeDocument/2006/relationships/customXml" Target="../ink/ink1706.xml"/><Relationship Id="rId94" Type="http://schemas.openxmlformats.org/officeDocument/2006/relationships/customXml" Target="../ink/ink1714.xml"/><Relationship Id="rId99" Type="http://schemas.openxmlformats.org/officeDocument/2006/relationships/image" Target="../media/image1255.png"/><Relationship Id="rId101" Type="http://schemas.openxmlformats.org/officeDocument/2006/relationships/image" Target="../media/image1256.png"/><Relationship Id="rId122" Type="http://schemas.openxmlformats.org/officeDocument/2006/relationships/customXml" Target="../ink/ink1728.xml"/><Relationship Id="rId143" Type="http://schemas.openxmlformats.org/officeDocument/2006/relationships/image" Target="../media/image1277.png"/><Relationship Id="rId148" Type="http://schemas.openxmlformats.org/officeDocument/2006/relationships/customXml" Target="../ink/ink1741.xml"/><Relationship Id="rId164" Type="http://schemas.openxmlformats.org/officeDocument/2006/relationships/customXml" Target="../ink/ink1749.xml"/><Relationship Id="rId169" Type="http://schemas.openxmlformats.org/officeDocument/2006/relationships/image" Target="../media/image1290.png"/><Relationship Id="rId185" Type="http://schemas.openxmlformats.org/officeDocument/2006/relationships/image" Target="../media/image1298.png"/><Relationship Id="rId4" Type="http://schemas.openxmlformats.org/officeDocument/2006/relationships/customXml" Target="../ink/ink1669.xml"/><Relationship Id="rId9" Type="http://schemas.openxmlformats.org/officeDocument/2006/relationships/image" Target="../media/image1210.png"/><Relationship Id="rId180" Type="http://schemas.openxmlformats.org/officeDocument/2006/relationships/customXml" Target="../ink/ink1757.xml"/><Relationship Id="rId210" Type="http://schemas.openxmlformats.org/officeDocument/2006/relationships/customXml" Target="../ink/ink1772.xml"/><Relationship Id="rId215" Type="http://schemas.openxmlformats.org/officeDocument/2006/relationships/image" Target="../media/image1312.png"/><Relationship Id="rId236" Type="http://schemas.openxmlformats.org/officeDocument/2006/relationships/customXml" Target="../ink/ink1785.xml"/><Relationship Id="rId26" Type="http://schemas.openxmlformats.org/officeDocument/2006/relationships/customXml" Target="../ink/ink1680.xml"/><Relationship Id="rId231" Type="http://schemas.openxmlformats.org/officeDocument/2006/relationships/image" Target="../media/image1320.png"/><Relationship Id="rId47" Type="http://schemas.openxmlformats.org/officeDocument/2006/relationships/image" Target="../media/image1229.png"/><Relationship Id="rId68" Type="http://schemas.openxmlformats.org/officeDocument/2006/relationships/customXml" Target="../ink/ink1701.xml"/><Relationship Id="rId89" Type="http://schemas.openxmlformats.org/officeDocument/2006/relationships/image" Target="../media/image1250.png"/><Relationship Id="rId112" Type="http://schemas.openxmlformats.org/officeDocument/2006/relationships/customXml" Target="../ink/ink1723.xml"/><Relationship Id="rId133" Type="http://schemas.openxmlformats.org/officeDocument/2006/relationships/image" Target="../media/image1272.png"/><Relationship Id="rId154" Type="http://schemas.openxmlformats.org/officeDocument/2006/relationships/customXml" Target="../ink/ink1744.xml"/><Relationship Id="rId175" Type="http://schemas.openxmlformats.org/officeDocument/2006/relationships/image" Target="../media/image1293.png"/><Relationship Id="rId196" Type="http://schemas.openxmlformats.org/officeDocument/2006/relationships/customXml" Target="../ink/ink1765.xml"/><Relationship Id="rId200" Type="http://schemas.openxmlformats.org/officeDocument/2006/relationships/customXml" Target="../ink/ink1767.xml"/><Relationship Id="rId16" Type="http://schemas.openxmlformats.org/officeDocument/2006/relationships/customXml" Target="../ink/ink1675.xml"/><Relationship Id="rId221" Type="http://schemas.openxmlformats.org/officeDocument/2006/relationships/image" Target="../media/image1315.png"/><Relationship Id="rId37" Type="http://schemas.openxmlformats.org/officeDocument/2006/relationships/image" Target="../media/image1224.png"/><Relationship Id="rId58" Type="http://schemas.openxmlformats.org/officeDocument/2006/relationships/customXml" Target="../ink/ink1696.xml"/><Relationship Id="rId79" Type="http://schemas.openxmlformats.org/officeDocument/2006/relationships/image" Target="../media/image1245.png"/><Relationship Id="rId102" Type="http://schemas.openxmlformats.org/officeDocument/2006/relationships/customXml" Target="../ink/ink1718.xml"/><Relationship Id="rId123" Type="http://schemas.openxmlformats.org/officeDocument/2006/relationships/image" Target="../media/image1267.png"/><Relationship Id="rId144" Type="http://schemas.openxmlformats.org/officeDocument/2006/relationships/customXml" Target="../ink/ink1739.xml"/><Relationship Id="rId90" Type="http://schemas.openxmlformats.org/officeDocument/2006/relationships/customXml" Target="../ink/ink1712.xml"/><Relationship Id="rId165" Type="http://schemas.openxmlformats.org/officeDocument/2006/relationships/image" Target="../media/image1288.png"/><Relationship Id="rId186" Type="http://schemas.openxmlformats.org/officeDocument/2006/relationships/customXml" Target="../ink/ink1760.xml"/><Relationship Id="rId211" Type="http://schemas.openxmlformats.org/officeDocument/2006/relationships/image" Target="../media/image1310.png"/><Relationship Id="rId232" Type="http://schemas.openxmlformats.org/officeDocument/2006/relationships/customXml" Target="../ink/ink1783.xml"/><Relationship Id="rId27" Type="http://schemas.openxmlformats.org/officeDocument/2006/relationships/image" Target="../media/image1219.png"/><Relationship Id="rId48" Type="http://schemas.openxmlformats.org/officeDocument/2006/relationships/customXml" Target="../ink/ink1691.xml"/><Relationship Id="rId69" Type="http://schemas.openxmlformats.org/officeDocument/2006/relationships/image" Target="../media/image1240.png"/><Relationship Id="rId113" Type="http://schemas.openxmlformats.org/officeDocument/2006/relationships/image" Target="../media/image1262.png"/><Relationship Id="rId134" Type="http://schemas.openxmlformats.org/officeDocument/2006/relationships/customXml" Target="../ink/ink1734.xml"/><Relationship Id="rId80" Type="http://schemas.openxmlformats.org/officeDocument/2006/relationships/customXml" Target="../ink/ink1707.xml"/><Relationship Id="rId155" Type="http://schemas.openxmlformats.org/officeDocument/2006/relationships/image" Target="../media/image1283.png"/><Relationship Id="rId176" Type="http://schemas.openxmlformats.org/officeDocument/2006/relationships/customXml" Target="../ink/ink1755.xml"/><Relationship Id="rId197" Type="http://schemas.openxmlformats.org/officeDocument/2006/relationships/image" Target="../media/image1304.png"/><Relationship Id="rId201" Type="http://schemas.openxmlformats.org/officeDocument/2006/relationships/image" Target="../media/image1306.png"/><Relationship Id="rId222" Type="http://schemas.openxmlformats.org/officeDocument/2006/relationships/customXml" Target="../ink/ink1778.xml"/><Relationship Id="rId17" Type="http://schemas.openxmlformats.org/officeDocument/2006/relationships/image" Target="../media/image1214.png"/><Relationship Id="rId38" Type="http://schemas.openxmlformats.org/officeDocument/2006/relationships/customXml" Target="../ink/ink1686.xml"/><Relationship Id="rId59" Type="http://schemas.openxmlformats.org/officeDocument/2006/relationships/image" Target="../media/image1235.png"/><Relationship Id="rId103" Type="http://schemas.openxmlformats.org/officeDocument/2006/relationships/image" Target="../media/image1257.png"/><Relationship Id="rId124" Type="http://schemas.openxmlformats.org/officeDocument/2006/relationships/customXml" Target="../ink/ink1729.xml"/><Relationship Id="rId70" Type="http://schemas.openxmlformats.org/officeDocument/2006/relationships/customXml" Target="../ink/ink1702.xml"/><Relationship Id="rId91" Type="http://schemas.openxmlformats.org/officeDocument/2006/relationships/image" Target="../media/image1251.png"/><Relationship Id="rId145" Type="http://schemas.openxmlformats.org/officeDocument/2006/relationships/image" Target="../media/image1278.png"/><Relationship Id="rId166" Type="http://schemas.openxmlformats.org/officeDocument/2006/relationships/customXml" Target="../ink/ink1750.xml"/><Relationship Id="rId187" Type="http://schemas.openxmlformats.org/officeDocument/2006/relationships/image" Target="../media/image129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73.xml"/><Relationship Id="rId233" Type="http://schemas.openxmlformats.org/officeDocument/2006/relationships/image" Target="../media/image1321.png"/><Relationship Id="rId28" Type="http://schemas.openxmlformats.org/officeDocument/2006/relationships/customXml" Target="../ink/ink1681.xml"/><Relationship Id="rId49" Type="http://schemas.openxmlformats.org/officeDocument/2006/relationships/image" Target="../media/image1230.png"/><Relationship Id="rId114" Type="http://schemas.openxmlformats.org/officeDocument/2006/relationships/customXml" Target="../ink/ink1724.xml"/><Relationship Id="rId60" Type="http://schemas.openxmlformats.org/officeDocument/2006/relationships/customXml" Target="../ink/ink1697.xml"/><Relationship Id="rId81" Type="http://schemas.openxmlformats.org/officeDocument/2006/relationships/image" Target="../media/image1246.png"/><Relationship Id="rId135" Type="http://schemas.openxmlformats.org/officeDocument/2006/relationships/image" Target="../media/image1273.png"/><Relationship Id="rId156" Type="http://schemas.openxmlformats.org/officeDocument/2006/relationships/customXml" Target="../ink/ink1745.xml"/><Relationship Id="rId177" Type="http://schemas.openxmlformats.org/officeDocument/2006/relationships/image" Target="../media/image1294.png"/><Relationship Id="rId198" Type="http://schemas.openxmlformats.org/officeDocument/2006/relationships/customXml" Target="../ink/ink1766.xml"/><Relationship Id="rId202" Type="http://schemas.openxmlformats.org/officeDocument/2006/relationships/customXml" Target="../ink/ink1768.xml"/><Relationship Id="rId223" Type="http://schemas.openxmlformats.org/officeDocument/2006/relationships/image" Target="../media/image1316.png"/><Relationship Id="rId18" Type="http://schemas.openxmlformats.org/officeDocument/2006/relationships/customXml" Target="../ink/ink1676.xml"/><Relationship Id="rId39" Type="http://schemas.openxmlformats.org/officeDocument/2006/relationships/image" Target="../media/image1225.png"/><Relationship Id="rId50" Type="http://schemas.openxmlformats.org/officeDocument/2006/relationships/customXml" Target="../ink/ink1692.xml"/><Relationship Id="rId104" Type="http://schemas.openxmlformats.org/officeDocument/2006/relationships/customXml" Target="../ink/ink1719.xml"/><Relationship Id="rId125" Type="http://schemas.openxmlformats.org/officeDocument/2006/relationships/image" Target="../media/image1268.png"/><Relationship Id="rId146" Type="http://schemas.openxmlformats.org/officeDocument/2006/relationships/customXml" Target="../ink/ink1740.xml"/><Relationship Id="rId167" Type="http://schemas.openxmlformats.org/officeDocument/2006/relationships/image" Target="../media/image1289.png"/><Relationship Id="rId188" Type="http://schemas.openxmlformats.org/officeDocument/2006/relationships/customXml" Target="../ink/ink1761.xml"/><Relationship Id="rId71" Type="http://schemas.openxmlformats.org/officeDocument/2006/relationships/image" Target="../media/image1241.png"/><Relationship Id="rId92" Type="http://schemas.openxmlformats.org/officeDocument/2006/relationships/customXml" Target="../ink/ink1713.xml"/><Relationship Id="rId213" Type="http://schemas.openxmlformats.org/officeDocument/2006/relationships/image" Target="../media/image1311.png"/><Relationship Id="rId234" Type="http://schemas.openxmlformats.org/officeDocument/2006/relationships/customXml" Target="../ink/ink1784.xml"/><Relationship Id="rId2" Type="http://schemas.openxmlformats.org/officeDocument/2006/relationships/customXml" Target="../ink/ink1668.xml"/><Relationship Id="rId29" Type="http://schemas.openxmlformats.org/officeDocument/2006/relationships/image" Target="../media/image1220.png"/><Relationship Id="rId40" Type="http://schemas.openxmlformats.org/officeDocument/2006/relationships/customXml" Target="../ink/ink1687.xml"/><Relationship Id="rId115" Type="http://schemas.openxmlformats.org/officeDocument/2006/relationships/image" Target="../media/image1263.png"/><Relationship Id="rId136" Type="http://schemas.openxmlformats.org/officeDocument/2006/relationships/customXml" Target="../ink/ink1735.xml"/><Relationship Id="rId157" Type="http://schemas.openxmlformats.org/officeDocument/2006/relationships/image" Target="../media/image1284.png"/><Relationship Id="rId178" Type="http://schemas.openxmlformats.org/officeDocument/2006/relationships/customXml" Target="../ink/ink1756.xml"/><Relationship Id="rId61" Type="http://schemas.openxmlformats.org/officeDocument/2006/relationships/image" Target="../media/image1236.png"/><Relationship Id="rId82" Type="http://schemas.openxmlformats.org/officeDocument/2006/relationships/customXml" Target="../ink/ink1708.xml"/><Relationship Id="rId199" Type="http://schemas.openxmlformats.org/officeDocument/2006/relationships/image" Target="../media/image1305.png"/><Relationship Id="rId203" Type="http://schemas.openxmlformats.org/officeDocument/2006/relationships/image" Target="../media/image1307.png"/><Relationship Id="rId19" Type="http://schemas.openxmlformats.org/officeDocument/2006/relationships/image" Target="../media/image1215.png"/><Relationship Id="rId224" Type="http://schemas.openxmlformats.org/officeDocument/2006/relationships/customXml" Target="../ink/ink1779.xml"/><Relationship Id="rId30" Type="http://schemas.openxmlformats.org/officeDocument/2006/relationships/customXml" Target="../ink/ink1682.xml"/><Relationship Id="rId105" Type="http://schemas.openxmlformats.org/officeDocument/2006/relationships/image" Target="../media/image1258.png"/><Relationship Id="rId126" Type="http://schemas.openxmlformats.org/officeDocument/2006/relationships/customXml" Target="../ink/ink1730.xml"/><Relationship Id="rId147" Type="http://schemas.openxmlformats.org/officeDocument/2006/relationships/image" Target="../media/image1279.png"/><Relationship Id="rId168" Type="http://schemas.openxmlformats.org/officeDocument/2006/relationships/customXml" Target="../ink/ink1751.xml"/><Relationship Id="rId51" Type="http://schemas.openxmlformats.org/officeDocument/2006/relationships/image" Target="../media/image1231.png"/><Relationship Id="rId72" Type="http://schemas.openxmlformats.org/officeDocument/2006/relationships/customXml" Target="../ink/ink1703.xml"/><Relationship Id="rId93" Type="http://schemas.openxmlformats.org/officeDocument/2006/relationships/image" Target="../media/image1252.png"/><Relationship Id="rId189" Type="http://schemas.openxmlformats.org/officeDocument/2006/relationships/image" Target="../media/image1300.png"/><Relationship Id="rId3" Type="http://schemas.openxmlformats.org/officeDocument/2006/relationships/image" Target="../media/image1207.png"/><Relationship Id="rId214" Type="http://schemas.openxmlformats.org/officeDocument/2006/relationships/customXml" Target="../ink/ink1774.xml"/><Relationship Id="rId235" Type="http://schemas.openxmlformats.org/officeDocument/2006/relationships/image" Target="../media/image1322.png"/><Relationship Id="rId116" Type="http://schemas.openxmlformats.org/officeDocument/2006/relationships/customXml" Target="../ink/ink1725.xml"/><Relationship Id="rId137" Type="http://schemas.openxmlformats.org/officeDocument/2006/relationships/image" Target="../media/image1274.png"/><Relationship Id="rId158" Type="http://schemas.openxmlformats.org/officeDocument/2006/relationships/customXml" Target="../ink/ink1746.xml"/><Relationship Id="rId20" Type="http://schemas.openxmlformats.org/officeDocument/2006/relationships/customXml" Target="../ink/ink1677.xml"/><Relationship Id="rId41" Type="http://schemas.openxmlformats.org/officeDocument/2006/relationships/image" Target="../media/image1226.png"/><Relationship Id="rId62" Type="http://schemas.openxmlformats.org/officeDocument/2006/relationships/customXml" Target="../ink/ink1698.xml"/><Relationship Id="rId83" Type="http://schemas.openxmlformats.org/officeDocument/2006/relationships/image" Target="../media/image1247.png"/><Relationship Id="rId179" Type="http://schemas.openxmlformats.org/officeDocument/2006/relationships/image" Target="../media/image1295.png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99.xml"/><Relationship Id="rId21" Type="http://schemas.openxmlformats.org/officeDocument/2006/relationships/image" Target="../media/image1334.png"/><Relationship Id="rId42" Type="http://schemas.openxmlformats.org/officeDocument/2006/relationships/customXml" Target="../ink/ink1807.xml"/><Relationship Id="rId47" Type="http://schemas.openxmlformats.org/officeDocument/2006/relationships/image" Target="../media/image1347.png"/><Relationship Id="rId63" Type="http://schemas.openxmlformats.org/officeDocument/2006/relationships/image" Target="../media/image1355.png"/><Relationship Id="rId68" Type="http://schemas.openxmlformats.org/officeDocument/2006/relationships/customXml" Target="../ink/ink1820.xml"/><Relationship Id="rId16" Type="http://schemas.openxmlformats.org/officeDocument/2006/relationships/customXml" Target="../ink/ink1794.xml"/><Relationship Id="rId11" Type="http://schemas.openxmlformats.org/officeDocument/2006/relationships/image" Target="../media/image1329.png"/><Relationship Id="rId24" Type="http://schemas.openxmlformats.org/officeDocument/2006/relationships/customXml" Target="../ink/ink1798.xml"/><Relationship Id="rId32" Type="http://schemas.openxmlformats.org/officeDocument/2006/relationships/customXml" Target="../ink/ink1802.xml"/><Relationship Id="rId37" Type="http://schemas.openxmlformats.org/officeDocument/2006/relationships/image" Target="../media/image1342.png"/><Relationship Id="rId40" Type="http://schemas.openxmlformats.org/officeDocument/2006/relationships/customXml" Target="../ink/ink1806.xml"/><Relationship Id="rId45" Type="http://schemas.openxmlformats.org/officeDocument/2006/relationships/image" Target="../media/image1346.png"/><Relationship Id="rId53" Type="http://schemas.openxmlformats.org/officeDocument/2006/relationships/image" Target="../media/image1350.png"/><Relationship Id="rId58" Type="http://schemas.openxmlformats.org/officeDocument/2006/relationships/customXml" Target="../ink/ink1815.xml"/><Relationship Id="rId66" Type="http://schemas.openxmlformats.org/officeDocument/2006/relationships/customXml" Target="../ink/ink1819.xml"/><Relationship Id="rId74" Type="http://schemas.openxmlformats.org/officeDocument/2006/relationships/customXml" Target="../ink/ink1823.xml"/><Relationship Id="rId5" Type="http://schemas.openxmlformats.org/officeDocument/2006/relationships/image" Target="../media/image1326.png"/><Relationship Id="rId61" Type="http://schemas.openxmlformats.org/officeDocument/2006/relationships/image" Target="../media/image1354.png"/><Relationship Id="rId19" Type="http://schemas.openxmlformats.org/officeDocument/2006/relationships/image" Target="../media/image1333.png"/><Relationship Id="rId14" Type="http://schemas.openxmlformats.org/officeDocument/2006/relationships/customXml" Target="../ink/ink1793.xml"/><Relationship Id="rId22" Type="http://schemas.openxmlformats.org/officeDocument/2006/relationships/customXml" Target="../ink/ink1797.xml"/><Relationship Id="rId27" Type="http://schemas.openxmlformats.org/officeDocument/2006/relationships/image" Target="../media/image1337.png"/><Relationship Id="rId30" Type="http://schemas.openxmlformats.org/officeDocument/2006/relationships/customXml" Target="../ink/ink1801.xml"/><Relationship Id="rId35" Type="http://schemas.openxmlformats.org/officeDocument/2006/relationships/image" Target="../media/image1341.png"/><Relationship Id="rId43" Type="http://schemas.openxmlformats.org/officeDocument/2006/relationships/image" Target="../media/image1345.png"/><Relationship Id="rId48" Type="http://schemas.openxmlformats.org/officeDocument/2006/relationships/customXml" Target="../ink/ink1810.xml"/><Relationship Id="rId56" Type="http://schemas.openxmlformats.org/officeDocument/2006/relationships/customXml" Target="../ink/ink1814.xml"/><Relationship Id="rId64" Type="http://schemas.openxmlformats.org/officeDocument/2006/relationships/customXml" Target="../ink/ink1818.xml"/><Relationship Id="rId69" Type="http://schemas.openxmlformats.org/officeDocument/2006/relationships/image" Target="../media/image1358.png"/><Relationship Id="rId77" Type="http://schemas.openxmlformats.org/officeDocument/2006/relationships/image" Target="../media/image1362.png"/><Relationship Id="rId8" Type="http://schemas.openxmlformats.org/officeDocument/2006/relationships/customXml" Target="../ink/ink1790.xml"/><Relationship Id="rId51" Type="http://schemas.openxmlformats.org/officeDocument/2006/relationships/image" Target="../media/image1349.png"/><Relationship Id="rId72" Type="http://schemas.openxmlformats.org/officeDocument/2006/relationships/customXml" Target="../ink/ink1822.xml"/><Relationship Id="rId3" Type="http://schemas.openxmlformats.org/officeDocument/2006/relationships/image" Target="../media/image1325.png"/><Relationship Id="rId12" Type="http://schemas.openxmlformats.org/officeDocument/2006/relationships/customXml" Target="../ink/ink1792.xml"/><Relationship Id="rId17" Type="http://schemas.openxmlformats.org/officeDocument/2006/relationships/image" Target="../media/image1332.png"/><Relationship Id="rId25" Type="http://schemas.openxmlformats.org/officeDocument/2006/relationships/image" Target="../media/image1336.png"/><Relationship Id="rId33" Type="http://schemas.openxmlformats.org/officeDocument/2006/relationships/image" Target="../media/image1340.png"/><Relationship Id="rId38" Type="http://schemas.openxmlformats.org/officeDocument/2006/relationships/customXml" Target="../ink/ink1805.xml"/><Relationship Id="rId46" Type="http://schemas.openxmlformats.org/officeDocument/2006/relationships/customXml" Target="../ink/ink1809.xml"/><Relationship Id="rId59" Type="http://schemas.openxmlformats.org/officeDocument/2006/relationships/image" Target="../media/image1353.png"/><Relationship Id="rId67" Type="http://schemas.openxmlformats.org/officeDocument/2006/relationships/image" Target="../media/image1357.png"/><Relationship Id="rId20" Type="http://schemas.openxmlformats.org/officeDocument/2006/relationships/customXml" Target="../ink/ink1796.xml"/><Relationship Id="rId41" Type="http://schemas.openxmlformats.org/officeDocument/2006/relationships/image" Target="../media/image1344.png"/><Relationship Id="rId54" Type="http://schemas.openxmlformats.org/officeDocument/2006/relationships/customXml" Target="../ink/ink1813.xml"/><Relationship Id="rId62" Type="http://schemas.openxmlformats.org/officeDocument/2006/relationships/customXml" Target="../ink/ink1817.xml"/><Relationship Id="rId70" Type="http://schemas.openxmlformats.org/officeDocument/2006/relationships/customXml" Target="../ink/ink1821.xml"/><Relationship Id="rId75" Type="http://schemas.openxmlformats.org/officeDocument/2006/relationships/image" Target="../media/image136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89.xml"/><Relationship Id="rId15" Type="http://schemas.openxmlformats.org/officeDocument/2006/relationships/image" Target="../media/image1331.png"/><Relationship Id="rId23" Type="http://schemas.openxmlformats.org/officeDocument/2006/relationships/image" Target="../media/image1335.png"/><Relationship Id="rId28" Type="http://schemas.openxmlformats.org/officeDocument/2006/relationships/customXml" Target="../ink/ink1800.xml"/><Relationship Id="rId36" Type="http://schemas.openxmlformats.org/officeDocument/2006/relationships/customXml" Target="../ink/ink1804.xml"/><Relationship Id="rId49" Type="http://schemas.openxmlformats.org/officeDocument/2006/relationships/image" Target="../media/image1348.png"/><Relationship Id="rId57" Type="http://schemas.openxmlformats.org/officeDocument/2006/relationships/image" Target="../media/image1352.png"/><Relationship Id="rId10" Type="http://schemas.openxmlformats.org/officeDocument/2006/relationships/customXml" Target="../ink/ink1791.xml"/><Relationship Id="rId31" Type="http://schemas.openxmlformats.org/officeDocument/2006/relationships/image" Target="../media/image1339.png"/><Relationship Id="rId44" Type="http://schemas.openxmlformats.org/officeDocument/2006/relationships/customXml" Target="../ink/ink1808.xml"/><Relationship Id="rId52" Type="http://schemas.openxmlformats.org/officeDocument/2006/relationships/customXml" Target="../ink/ink1812.xml"/><Relationship Id="rId60" Type="http://schemas.openxmlformats.org/officeDocument/2006/relationships/customXml" Target="../ink/ink1816.xml"/><Relationship Id="rId65" Type="http://schemas.openxmlformats.org/officeDocument/2006/relationships/image" Target="../media/image1356.png"/><Relationship Id="rId73" Type="http://schemas.openxmlformats.org/officeDocument/2006/relationships/image" Target="../media/image1360.png"/><Relationship Id="rId4" Type="http://schemas.openxmlformats.org/officeDocument/2006/relationships/customXml" Target="../ink/ink1788.xml"/><Relationship Id="rId9" Type="http://schemas.openxmlformats.org/officeDocument/2006/relationships/image" Target="../media/image1328.png"/><Relationship Id="rId13" Type="http://schemas.openxmlformats.org/officeDocument/2006/relationships/image" Target="../media/image1330.png"/><Relationship Id="rId18" Type="http://schemas.openxmlformats.org/officeDocument/2006/relationships/customXml" Target="../ink/ink1795.xml"/><Relationship Id="rId39" Type="http://schemas.openxmlformats.org/officeDocument/2006/relationships/image" Target="../media/image1343.png"/><Relationship Id="rId34" Type="http://schemas.openxmlformats.org/officeDocument/2006/relationships/customXml" Target="../ink/ink1803.xml"/><Relationship Id="rId50" Type="http://schemas.openxmlformats.org/officeDocument/2006/relationships/customXml" Target="../ink/ink1811.xml"/><Relationship Id="rId55" Type="http://schemas.openxmlformats.org/officeDocument/2006/relationships/image" Target="../media/image1351.png"/><Relationship Id="rId76" Type="http://schemas.openxmlformats.org/officeDocument/2006/relationships/customXml" Target="../ink/ink1824.xml"/><Relationship Id="rId7" Type="http://schemas.openxmlformats.org/officeDocument/2006/relationships/image" Target="../media/image1327.png"/><Relationship Id="rId71" Type="http://schemas.openxmlformats.org/officeDocument/2006/relationships/image" Target="../media/image1359.png"/><Relationship Id="rId2" Type="http://schemas.openxmlformats.org/officeDocument/2006/relationships/customXml" Target="../ink/ink1787.xml"/><Relationship Id="rId29" Type="http://schemas.openxmlformats.org/officeDocument/2006/relationships/image" Target="../media/image133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image" Target="../media/image1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image" Target="../media/image12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5.png"/><Relationship Id="rId2" Type="http://schemas.openxmlformats.org/officeDocument/2006/relationships/image" Target="../media/image13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7.png"/><Relationship Id="rId21" Type="http://schemas.openxmlformats.org/officeDocument/2006/relationships/image" Target="../media/image389.png"/><Relationship Id="rId42" Type="http://schemas.openxmlformats.org/officeDocument/2006/relationships/customXml" Target="../ink/ink402.xml"/><Relationship Id="rId63" Type="http://schemas.openxmlformats.org/officeDocument/2006/relationships/image" Target="../media/image410.png"/><Relationship Id="rId84" Type="http://schemas.openxmlformats.org/officeDocument/2006/relationships/customXml" Target="../ink/ink423.xml"/><Relationship Id="rId16" Type="http://schemas.openxmlformats.org/officeDocument/2006/relationships/customXml" Target="../ink/ink389.xml"/><Relationship Id="rId107" Type="http://schemas.openxmlformats.org/officeDocument/2006/relationships/image" Target="../media/image432.png"/><Relationship Id="rId11" Type="http://schemas.openxmlformats.org/officeDocument/2006/relationships/image" Target="../media/image384.png"/><Relationship Id="rId32" Type="http://schemas.openxmlformats.org/officeDocument/2006/relationships/customXml" Target="../ink/ink397.xml"/><Relationship Id="rId37" Type="http://schemas.openxmlformats.org/officeDocument/2006/relationships/image" Target="../media/image397.png"/><Relationship Id="rId53" Type="http://schemas.openxmlformats.org/officeDocument/2006/relationships/image" Target="../media/image405.png"/><Relationship Id="rId58" Type="http://schemas.openxmlformats.org/officeDocument/2006/relationships/customXml" Target="../ink/ink410.xml"/><Relationship Id="rId74" Type="http://schemas.openxmlformats.org/officeDocument/2006/relationships/customXml" Target="../ink/ink418.xml"/><Relationship Id="rId79" Type="http://schemas.openxmlformats.org/officeDocument/2006/relationships/image" Target="../media/image418.png"/><Relationship Id="rId102" Type="http://schemas.openxmlformats.org/officeDocument/2006/relationships/customXml" Target="../ink/ink432.xml"/><Relationship Id="rId123" Type="http://schemas.openxmlformats.org/officeDocument/2006/relationships/image" Target="../media/image440.png"/><Relationship Id="rId128" Type="http://schemas.openxmlformats.org/officeDocument/2006/relationships/customXml" Target="../ink/ink445.xml"/><Relationship Id="rId5" Type="http://schemas.openxmlformats.org/officeDocument/2006/relationships/image" Target="../media/image381.png"/><Relationship Id="rId90" Type="http://schemas.openxmlformats.org/officeDocument/2006/relationships/customXml" Target="../ink/ink426.xml"/><Relationship Id="rId95" Type="http://schemas.openxmlformats.org/officeDocument/2006/relationships/image" Target="../media/image426.png"/><Relationship Id="rId22" Type="http://schemas.openxmlformats.org/officeDocument/2006/relationships/customXml" Target="../ink/ink392.xml"/><Relationship Id="rId27" Type="http://schemas.openxmlformats.org/officeDocument/2006/relationships/image" Target="../media/image392.png"/><Relationship Id="rId43" Type="http://schemas.openxmlformats.org/officeDocument/2006/relationships/image" Target="../media/image400.png"/><Relationship Id="rId48" Type="http://schemas.openxmlformats.org/officeDocument/2006/relationships/customXml" Target="../ink/ink405.xml"/><Relationship Id="rId64" Type="http://schemas.openxmlformats.org/officeDocument/2006/relationships/customXml" Target="../ink/ink413.xml"/><Relationship Id="rId69" Type="http://schemas.openxmlformats.org/officeDocument/2006/relationships/image" Target="../media/image413.png"/><Relationship Id="rId113" Type="http://schemas.openxmlformats.org/officeDocument/2006/relationships/image" Target="../media/image435.png"/><Relationship Id="rId118" Type="http://schemas.openxmlformats.org/officeDocument/2006/relationships/customXml" Target="../ink/ink440.xml"/><Relationship Id="rId80" Type="http://schemas.openxmlformats.org/officeDocument/2006/relationships/customXml" Target="../ink/ink421.xml"/><Relationship Id="rId85" Type="http://schemas.openxmlformats.org/officeDocument/2006/relationships/image" Target="../media/image421.png"/><Relationship Id="rId12" Type="http://schemas.openxmlformats.org/officeDocument/2006/relationships/customXml" Target="../ink/ink387.xml"/><Relationship Id="rId17" Type="http://schemas.openxmlformats.org/officeDocument/2006/relationships/image" Target="../media/image387.png"/><Relationship Id="rId33" Type="http://schemas.openxmlformats.org/officeDocument/2006/relationships/image" Target="../media/image395.png"/><Relationship Id="rId38" Type="http://schemas.openxmlformats.org/officeDocument/2006/relationships/customXml" Target="../ink/ink400.xml"/><Relationship Id="rId59" Type="http://schemas.openxmlformats.org/officeDocument/2006/relationships/image" Target="../media/image408.png"/><Relationship Id="rId103" Type="http://schemas.openxmlformats.org/officeDocument/2006/relationships/image" Target="../media/image430.png"/><Relationship Id="rId108" Type="http://schemas.openxmlformats.org/officeDocument/2006/relationships/customXml" Target="../ink/ink435.xml"/><Relationship Id="rId124" Type="http://schemas.openxmlformats.org/officeDocument/2006/relationships/customXml" Target="../ink/ink443.xml"/><Relationship Id="rId129" Type="http://schemas.openxmlformats.org/officeDocument/2006/relationships/image" Target="../media/image443.png"/><Relationship Id="rId54" Type="http://schemas.openxmlformats.org/officeDocument/2006/relationships/customXml" Target="../ink/ink408.xml"/><Relationship Id="rId70" Type="http://schemas.openxmlformats.org/officeDocument/2006/relationships/customXml" Target="../ink/ink416.xml"/><Relationship Id="rId75" Type="http://schemas.openxmlformats.org/officeDocument/2006/relationships/image" Target="../media/image416.png"/><Relationship Id="rId91" Type="http://schemas.openxmlformats.org/officeDocument/2006/relationships/image" Target="../media/image424.png"/><Relationship Id="rId96" Type="http://schemas.openxmlformats.org/officeDocument/2006/relationships/customXml" Target="../ink/ink4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4.xml"/><Relationship Id="rId23" Type="http://schemas.openxmlformats.org/officeDocument/2006/relationships/image" Target="../media/image390.png"/><Relationship Id="rId28" Type="http://schemas.openxmlformats.org/officeDocument/2006/relationships/customXml" Target="../ink/ink395.xml"/><Relationship Id="rId49" Type="http://schemas.openxmlformats.org/officeDocument/2006/relationships/image" Target="../media/image403.png"/><Relationship Id="rId114" Type="http://schemas.openxmlformats.org/officeDocument/2006/relationships/customXml" Target="../ink/ink438.xml"/><Relationship Id="rId119" Type="http://schemas.openxmlformats.org/officeDocument/2006/relationships/image" Target="../media/image438.png"/><Relationship Id="rId44" Type="http://schemas.openxmlformats.org/officeDocument/2006/relationships/customXml" Target="../ink/ink403.xml"/><Relationship Id="rId60" Type="http://schemas.openxmlformats.org/officeDocument/2006/relationships/customXml" Target="../ink/ink411.xml"/><Relationship Id="rId65" Type="http://schemas.openxmlformats.org/officeDocument/2006/relationships/image" Target="../media/image411.png"/><Relationship Id="rId81" Type="http://schemas.openxmlformats.org/officeDocument/2006/relationships/image" Target="../media/image419.png"/><Relationship Id="rId86" Type="http://schemas.openxmlformats.org/officeDocument/2006/relationships/customXml" Target="../ink/ink424.xml"/><Relationship Id="rId130" Type="http://schemas.openxmlformats.org/officeDocument/2006/relationships/customXml" Target="../ink/ink446.xml"/><Relationship Id="rId13" Type="http://schemas.openxmlformats.org/officeDocument/2006/relationships/image" Target="../media/image385.png"/><Relationship Id="rId18" Type="http://schemas.openxmlformats.org/officeDocument/2006/relationships/customXml" Target="../ink/ink390.xml"/><Relationship Id="rId39" Type="http://schemas.openxmlformats.org/officeDocument/2006/relationships/image" Target="../media/image398.png"/><Relationship Id="rId109" Type="http://schemas.openxmlformats.org/officeDocument/2006/relationships/image" Target="../media/image433.png"/><Relationship Id="rId34" Type="http://schemas.openxmlformats.org/officeDocument/2006/relationships/customXml" Target="../ink/ink398.xml"/><Relationship Id="rId50" Type="http://schemas.openxmlformats.org/officeDocument/2006/relationships/customXml" Target="../ink/ink406.xml"/><Relationship Id="rId55" Type="http://schemas.openxmlformats.org/officeDocument/2006/relationships/image" Target="../media/image406.png"/><Relationship Id="rId76" Type="http://schemas.openxmlformats.org/officeDocument/2006/relationships/customXml" Target="../ink/ink419.xml"/><Relationship Id="rId97" Type="http://schemas.openxmlformats.org/officeDocument/2006/relationships/image" Target="../media/image427.png"/><Relationship Id="rId104" Type="http://schemas.openxmlformats.org/officeDocument/2006/relationships/customXml" Target="../ink/ink433.xml"/><Relationship Id="rId120" Type="http://schemas.openxmlformats.org/officeDocument/2006/relationships/customXml" Target="../ink/ink441.xml"/><Relationship Id="rId125" Type="http://schemas.openxmlformats.org/officeDocument/2006/relationships/image" Target="../media/image441.png"/><Relationship Id="rId7" Type="http://schemas.openxmlformats.org/officeDocument/2006/relationships/image" Target="../media/image382.png"/><Relationship Id="rId71" Type="http://schemas.openxmlformats.org/officeDocument/2006/relationships/image" Target="../media/image414.png"/><Relationship Id="rId92" Type="http://schemas.openxmlformats.org/officeDocument/2006/relationships/customXml" Target="../ink/ink427.xml"/><Relationship Id="rId2" Type="http://schemas.openxmlformats.org/officeDocument/2006/relationships/customXml" Target="../ink/ink382.xml"/><Relationship Id="rId29" Type="http://schemas.openxmlformats.org/officeDocument/2006/relationships/image" Target="../media/image393.png"/><Relationship Id="rId24" Type="http://schemas.openxmlformats.org/officeDocument/2006/relationships/customXml" Target="../ink/ink393.xml"/><Relationship Id="rId40" Type="http://schemas.openxmlformats.org/officeDocument/2006/relationships/customXml" Target="../ink/ink401.xml"/><Relationship Id="rId45" Type="http://schemas.openxmlformats.org/officeDocument/2006/relationships/image" Target="../media/image401.png"/><Relationship Id="rId66" Type="http://schemas.openxmlformats.org/officeDocument/2006/relationships/customXml" Target="../ink/ink414.xml"/><Relationship Id="rId87" Type="http://schemas.openxmlformats.org/officeDocument/2006/relationships/image" Target="../media/image422.png"/><Relationship Id="rId110" Type="http://schemas.openxmlformats.org/officeDocument/2006/relationships/customXml" Target="../ink/ink436.xml"/><Relationship Id="rId115" Type="http://schemas.openxmlformats.org/officeDocument/2006/relationships/image" Target="../media/image436.png"/><Relationship Id="rId131" Type="http://schemas.openxmlformats.org/officeDocument/2006/relationships/image" Target="../media/image444.png"/><Relationship Id="rId61" Type="http://schemas.openxmlformats.org/officeDocument/2006/relationships/image" Target="../media/image409.png"/><Relationship Id="rId82" Type="http://schemas.openxmlformats.org/officeDocument/2006/relationships/customXml" Target="../ink/ink422.xml"/><Relationship Id="rId19" Type="http://schemas.openxmlformats.org/officeDocument/2006/relationships/image" Target="../media/image388.png"/><Relationship Id="rId14" Type="http://schemas.openxmlformats.org/officeDocument/2006/relationships/customXml" Target="../ink/ink388.xml"/><Relationship Id="rId30" Type="http://schemas.openxmlformats.org/officeDocument/2006/relationships/customXml" Target="../ink/ink396.xml"/><Relationship Id="rId35" Type="http://schemas.openxmlformats.org/officeDocument/2006/relationships/image" Target="../media/image396.png"/><Relationship Id="rId56" Type="http://schemas.openxmlformats.org/officeDocument/2006/relationships/customXml" Target="../ink/ink409.xml"/><Relationship Id="rId77" Type="http://schemas.openxmlformats.org/officeDocument/2006/relationships/image" Target="../media/image417.png"/><Relationship Id="rId100" Type="http://schemas.openxmlformats.org/officeDocument/2006/relationships/customXml" Target="../ink/ink431.xml"/><Relationship Id="rId105" Type="http://schemas.openxmlformats.org/officeDocument/2006/relationships/image" Target="../media/image431.png"/><Relationship Id="rId126" Type="http://schemas.openxmlformats.org/officeDocument/2006/relationships/customXml" Target="../ink/ink444.xml"/><Relationship Id="rId8" Type="http://schemas.openxmlformats.org/officeDocument/2006/relationships/customXml" Target="../ink/ink385.xml"/><Relationship Id="rId51" Type="http://schemas.openxmlformats.org/officeDocument/2006/relationships/image" Target="../media/image404.png"/><Relationship Id="rId72" Type="http://schemas.openxmlformats.org/officeDocument/2006/relationships/customXml" Target="../ink/ink417.xml"/><Relationship Id="rId93" Type="http://schemas.openxmlformats.org/officeDocument/2006/relationships/image" Target="../media/image425.png"/><Relationship Id="rId98" Type="http://schemas.openxmlformats.org/officeDocument/2006/relationships/customXml" Target="../ink/ink430.xml"/><Relationship Id="rId121" Type="http://schemas.openxmlformats.org/officeDocument/2006/relationships/image" Target="../media/image439.png"/><Relationship Id="rId3" Type="http://schemas.openxmlformats.org/officeDocument/2006/relationships/image" Target="../media/image380.png"/><Relationship Id="rId25" Type="http://schemas.openxmlformats.org/officeDocument/2006/relationships/image" Target="../media/image391.png"/><Relationship Id="rId46" Type="http://schemas.openxmlformats.org/officeDocument/2006/relationships/customXml" Target="../ink/ink404.xml"/><Relationship Id="rId67" Type="http://schemas.openxmlformats.org/officeDocument/2006/relationships/image" Target="../media/image412.png"/><Relationship Id="rId116" Type="http://schemas.openxmlformats.org/officeDocument/2006/relationships/customXml" Target="../ink/ink439.xml"/><Relationship Id="rId20" Type="http://schemas.openxmlformats.org/officeDocument/2006/relationships/customXml" Target="../ink/ink391.xml"/><Relationship Id="rId41" Type="http://schemas.openxmlformats.org/officeDocument/2006/relationships/image" Target="../media/image399.png"/><Relationship Id="rId62" Type="http://schemas.openxmlformats.org/officeDocument/2006/relationships/customXml" Target="../ink/ink412.xml"/><Relationship Id="rId83" Type="http://schemas.openxmlformats.org/officeDocument/2006/relationships/image" Target="../media/image420.png"/><Relationship Id="rId88" Type="http://schemas.openxmlformats.org/officeDocument/2006/relationships/customXml" Target="../ink/ink425.xml"/><Relationship Id="rId111" Type="http://schemas.openxmlformats.org/officeDocument/2006/relationships/image" Target="../media/image434.png"/><Relationship Id="rId132" Type="http://schemas.openxmlformats.org/officeDocument/2006/relationships/customXml" Target="../ink/ink447.xml"/><Relationship Id="rId15" Type="http://schemas.openxmlformats.org/officeDocument/2006/relationships/image" Target="../media/image386.png"/><Relationship Id="rId36" Type="http://schemas.openxmlformats.org/officeDocument/2006/relationships/customXml" Target="../ink/ink399.xml"/><Relationship Id="rId57" Type="http://schemas.openxmlformats.org/officeDocument/2006/relationships/image" Target="../media/image407.png"/><Relationship Id="rId106" Type="http://schemas.openxmlformats.org/officeDocument/2006/relationships/customXml" Target="../ink/ink434.xml"/><Relationship Id="rId127" Type="http://schemas.openxmlformats.org/officeDocument/2006/relationships/image" Target="../media/image442.png"/><Relationship Id="rId10" Type="http://schemas.openxmlformats.org/officeDocument/2006/relationships/customXml" Target="../ink/ink386.xml"/><Relationship Id="rId31" Type="http://schemas.openxmlformats.org/officeDocument/2006/relationships/image" Target="../media/image394.png"/><Relationship Id="rId52" Type="http://schemas.openxmlformats.org/officeDocument/2006/relationships/customXml" Target="../ink/ink407.xml"/><Relationship Id="rId73" Type="http://schemas.openxmlformats.org/officeDocument/2006/relationships/image" Target="../media/image415.png"/><Relationship Id="rId78" Type="http://schemas.openxmlformats.org/officeDocument/2006/relationships/customXml" Target="../ink/ink420.xml"/><Relationship Id="rId94" Type="http://schemas.openxmlformats.org/officeDocument/2006/relationships/customXml" Target="../ink/ink428.xml"/><Relationship Id="rId99" Type="http://schemas.openxmlformats.org/officeDocument/2006/relationships/image" Target="../media/image428.png"/><Relationship Id="rId101" Type="http://schemas.openxmlformats.org/officeDocument/2006/relationships/image" Target="../media/image429.png"/><Relationship Id="rId122" Type="http://schemas.openxmlformats.org/officeDocument/2006/relationships/customXml" Target="../ink/ink442.xml"/><Relationship Id="rId4" Type="http://schemas.openxmlformats.org/officeDocument/2006/relationships/customXml" Target="../ink/ink383.xml"/><Relationship Id="rId9" Type="http://schemas.openxmlformats.org/officeDocument/2006/relationships/image" Target="../media/image383.png"/><Relationship Id="rId26" Type="http://schemas.openxmlformats.org/officeDocument/2006/relationships/customXml" Target="../ink/ink394.xml"/><Relationship Id="rId47" Type="http://schemas.openxmlformats.org/officeDocument/2006/relationships/image" Target="../media/image402.png"/><Relationship Id="rId68" Type="http://schemas.openxmlformats.org/officeDocument/2006/relationships/customXml" Target="../ink/ink415.xml"/><Relationship Id="rId89" Type="http://schemas.openxmlformats.org/officeDocument/2006/relationships/image" Target="../media/image423.png"/><Relationship Id="rId112" Type="http://schemas.openxmlformats.org/officeDocument/2006/relationships/customXml" Target="../ink/ink437.xml"/><Relationship Id="rId133" Type="http://schemas.openxmlformats.org/officeDocument/2006/relationships/image" Target="../media/image44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image" Target="../media/image13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2.png"/><Relationship Id="rId2" Type="http://schemas.openxmlformats.org/officeDocument/2006/relationships/image" Target="../media/image13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3.png"/><Relationship Id="rId21" Type="http://schemas.openxmlformats.org/officeDocument/2006/relationships/customXml" Target="../ink/ink1834.xml"/><Relationship Id="rId34" Type="http://schemas.openxmlformats.org/officeDocument/2006/relationships/image" Target="../media/image1407.png"/><Relationship Id="rId42" Type="http://schemas.openxmlformats.org/officeDocument/2006/relationships/image" Target="../media/image1411.png"/><Relationship Id="rId47" Type="http://schemas.openxmlformats.org/officeDocument/2006/relationships/customXml" Target="../ink/ink1847.xml"/><Relationship Id="rId50" Type="http://schemas.openxmlformats.org/officeDocument/2006/relationships/image" Target="../media/image1415.png"/><Relationship Id="rId55" Type="http://schemas.openxmlformats.org/officeDocument/2006/relationships/customXml" Target="../ink/ink1851.xml"/><Relationship Id="rId63" Type="http://schemas.openxmlformats.org/officeDocument/2006/relationships/customXml" Target="../ink/ink1855.xml"/><Relationship Id="rId68" Type="http://schemas.openxmlformats.org/officeDocument/2006/relationships/image" Target="../media/image1424.png"/><Relationship Id="rId7" Type="http://schemas.openxmlformats.org/officeDocument/2006/relationships/customXml" Target="../ink/ink1827.xml"/><Relationship Id="rId2" Type="http://schemas.openxmlformats.org/officeDocument/2006/relationships/image" Target="../media/image1386.png"/><Relationship Id="rId16" Type="http://schemas.openxmlformats.org/officeDocument/2006/relationships/image" Target="../media/image1398.png"/><Relationship Id="rId29" Type="http://schemas.openxmlformats.org/officeDocument/2006/relationships/customXml" Target="../ink/ink1838.xml"/><Relationship Id="rId11" Type="http://schemas.openxmlformats.org/officeDocument/2006/relationships/customXml" Target="../ink/ink1829.xml"/><Relationship Id="rId24" Type="http://schemas.openxmlformats.org/officeDocument/2006/relationships/image" Target="../media/image1402.png"/><Relationship Id="rId32" Type="http://schemas.openxmlformats.org/officeDocument/2006/relationships/image" Target="../media/image1406.png"/><Relationship Id="rId37" Type="http://schemas.openxmlformats.org/officeDocument/2006/relationships/customXml" Target="../ink/ink1842.xml"/><Relationship Id="rId40" Type="http://schemas.openxmlformats.org/officeDocument/2006/relationships/image" Target="../media/image1410.png"/><Relationship Id="rId45" Type="http://schemas.openxmlformats.org/officeDocument/2006/relationships/customXml" Target="../ink/ink1846.xml"/><Relationship Id="rId53" Type="http://schemas.openxmlformats.org/officeDocument/2006/relationships/customXml" Target="../ink/ink1850.xml"/><Relationship Id="rId58" Type="http://schemas.openxmlformats.org/officeDocument/2006/relationships/image" Target="../media/image1419.png"/><Relationship Id="rId66" Type="http://schemas.openxmlformats.org/officeDocument/2006/relationships/image" Target="../media/image1423.png"/><Relationship Id="rId5" Type="http://schemas.openxmlformats.org/officeDocument/2006/relationships/customXml" Target="../ink/ink1826.xml"/><Relationship Id="rId61" Type="http://schemas.openxmlformats.org/officeDocument/2006/relationships/customXml" Target="../ink/ink1854.xml"/><Relationship Id="rId19" Type="http://schemas.openxmlformats.org/officeDocument/2006/relationships/customXml" Target="../ink/ink1833.xml"/><Relationship Id="rId14" Type="http://schemas.openxmlformats.org/officeDocument/2006/relationships/image" Target="../media/image1397.png"/><Relationship Id="rId22" Type="http://schemas.openxmlformats.org/officeDocument/2006/relationships/image" Target="../media/image1401.png"/><Relationship Id="rId27" Type="http://schemas.openxmlformats.org/officeDocument/2006/relationships/customXml" Target="../ink/ink1837.xml"/><Relationship Id="rId30" Type="http://schemas.openxmlformats.org/officeDocument/2006/relationships/image" Target="../media/image1405.png"/><Relationship Id="rId35" Type="http://schemas.openxmlformats.org/officeDocument/2006/relationships/customXml" Target="../ink/ink1841.xml"/><Relationship Id="rId43" Type="http://schemas.openxmlformats.org/officeDocument/2006/relationships/customXml" Target="../ink/ink1845.xml"/><Relationship Id="rId48" Type="http://schemas.openxmlformats.org/officeDocument/2006/relationships/image" Target="../media/image1414.png"/><Relationship Id="rId56" Type="http://schemas.openxmlformats.org/officeDocument/2006/relationships/image" Target="../media/image1418.png"/><Relationship Id="rId64" Type="http://schemas.openxmlformats.org/officeDocument/2006/relationships/image" Target="../media/image1422.png"/><Relationship Id="rId8" Type="http://schemas.openxmlformats.org/officeDocument/2006/relationships/image" Target="../media/image1394.png"/><Relationship Id="rId51" Type="http://schemas.openxmlformats.org/officeDocument/2006/relationships/customXml" Target="../ink/ink1849.xml"/><Relationship Id="rId3" Type="http://schemas.openxmlformats.org/officeDocument/2006/relationships/customXml" Target="../ink/ink1825.xml"/><Relationship Id="rId12" Type="http://schemas.openxmlformats.org/officeDocument/2006/relationships/image" Target="../media/image1396.png"/><Relationship Id="rId17" Type="http://schemas.openxmlformats.org/officeDocument/2006/relationships/customXml" Target="../ink/ink1832.xml"/><Relationship Id="rId25" Type="http://schemas.openxmlformats.org/officeDocument/2006/relationships/customXml" Target="../ink/ink1836.xml"/><Relationship Id="rId33" Type="http://schemas.openxmlformats.org/officeDocument/2006/relationships/customXml" Target="../ink/ink1840.xml"/><Relationship Id="rId38" Type="http://schemas.openxmlformats.org/officeDocument/2006/relationships/image" Target="../media/image1409.png"/><Relationship Id="rId46" Type="http://schemas.openxmlformats.org/officeDocument/2006/relationships/image" Target="../media/image1413.png"/><Relationship Id="rId59" Type="http://schemas.openxmlformats.org/officeDocument/2006/relationships/customXml" Target="../ink/ink1853.xml"/><Relationship Id="rId67" Type="http://schemas.openxmlformats.org/officeDocument/2006/relationships/customXml" Target="../ink/ink1857.xml"/><Relationship Id="rId20" Type="http://schemas.openxmlformats.org/officeDocument/2006/relationships/image" Target="../media/image1400.png"/><Relationship Id="rId41" Type="http://schemas.openxmlformats.org/officeDocument/2006/relationships/customXml" Target="../ink/ink1844.xml"/><Relationship Id="rId54" Type="http://schemas.openxmlformats.org/officeDocument/2006/relationships/image" Target="../media/image1417.png"/><Relationship Id="rId62" Type="http://schemas.openxmlformats.org/officeDocument/2006/relationships/image" Target="../media/image1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3.png"/><Relationship Id="rId15" Type="http://schemas.openxmlformats.org/officeDocument/2006/relationships/customXml" Target="../ink/ink1831.xml"/><Relationship Id="rId23" Type="http://schemas.openxmlformats.org/officeDocument/2006/relationships/customXml" Target="../ink/ink1835.xml"/><Relationship Id="rId28" Type="http://schemas.openxmlformats.org/officeDocument/2006/relationships/image" Target="../media/image1404.png"/><Relationship Id="rId36" Type="http://schemas.openxmlformats.org/officeDocument/2006/relationships/image" Target="../media/image1408.png"/><Relationship Id="rId49" Type="http://schemas.openxmlformats.org/officeDocument/2006/relationships/customXml" Target="../ink/ink1848.xml"/><Relationship Id="rId57" Type="http://schemas.openxmlformats.org/officeDocument/2006/relationships/customXml" Target="../ink/ink1852.xml"/><Relationship Id="rId10" Type="http://schemas.openxmlformats.org/officeDocument/2006/relationships/image" Target="../media/image1395.png"/><Relationship Id="rId31" Type="http://schemas.openxmlformats.org/officeDocument/2006/relationships/customXml" Target="../ink/ink1839.xml"/><Relationship Id="rId44" Type="http://schemas.openxmlformats.org/officeDocument/2006/relationships/image" Target="../media/image1412.png"/><Relationship Id="rId52" Type="http://schemas.openxmlformats.org/officeDocument/2006/relationships/image" Target="../media/image1416.png"/><Relationship Id="rId60" Type="http://schemas.openxmlformats.org/officeDocument/2006/relationships/image" Target="../media/image1420.png"/><Relationship Id="rId65" Type="http://schemas.openxmlformats.org/officeDocument/2006/relationships/customXml" Target="../ink/ink1856.xml"/><Relationship Id="rId4" Type="http://schemas.openxmlformats.org/officeDocument/2006/relationships/image" Target="../media/image1392.png"/><Relationship Id="rId9" Type="http://schemas.openxmlformats.org/officeDocument/2006/relationships/customXml" Target="../ink/ink1828.xml"/><Relationship Id="rId13" Type="http://schemas.openxmlformats.org/officeDocument/2006/relationships/customXml" Target="../ink/ink1830.xml"/><Relationship Id="rId18" Type="http://schemas.openxmlformats.org/officeDocument/2006/relationships/image" Target="../media/image1399.png"/><Relationship Id="rId39" Type="http://schemas.openxmlformats.org/officeDocument/2006/relationships/customXml" Target="../ink/ink184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68.xml"/><Relationship Id="rId21" Type="http://schemas.openxmlformats.org/officeDocument/2006/relationships/image" Target="../media/image1438.png"/><Relationship Id="rId42" Type="http://schemas.openxmlformats.org/officeDocument/2006/relationships/customXml" Target="../ink/ink1876.xml"/><Relationship Id="rId47" Type="http://schemas.openxmlformats.org/officeDocument/2006/relationships/image" Target="../media/image1451.png"/><Relationship Id="rId63" Type="http://schemas.openxmlformats.org/officeDocument/2006/relationships/image" Target="../media/image1459.png"/><Relationship Id="rId68" Type="http://schemas.openxmlformats.org/officeDocument/2006/relationships/customXml" Target="../ink/ink1889.xml"/><Relationship Id="rId84" Type="http://schemas.openxmlformats.org/officeDocument/2006/relationships/customXml" Target="../ink/ink1897.xml"/><Relationship Id="rId89" Type="http://schemas.openxmlformats.org/officeDocument/2006/relationships/image" Target="../media/image1472.png"/><Relationship Id="rId16" Type="http://schemas.openxmlformats.org/officeDocument/2006/relationships/customXml" Target="../ink/ink1863.xml"/><Relationship Id="rId11" Type="http://schemas.openxmlformats.org/officeDocument/2006/relationships/image" Target="../media/image1433.png"/><Relationship Id="rId32" Type="http://schemas.openxmlformats.org/officeDocument/2006/relationships/customXml" Target="../ink/ink1871.xml"/><Relationship Id="rId37" Type="http://schemas.openxmlformats.org/officeDocument/2006/relationships/image" Target="../media/image1446.png"/><Relationship Id="rId53" Type="http://schemas.openxmlformats.org/officeDocument/2006/relationships/image" Target="../media/image1454.png"/><Relationship Id="rId58" Type="http://schemas.openxmlformats.org/officeDocument/2006/relationships/customXml" Target="../ink/ink1884.xml"/><Relationship Id="rId74" Type="http://schemas.openxmlformats.org/officeDocument/2006/relationships/customXml" Target="../ink/ink1892.xml"/><Relationship Id="rId79" Type="http://schemas.openxmlformats.org/officeDocument/2006/relationships/image" Target="../media/image1467.png"/><Relationship Id="rId5" Type="http://schemas.openxmlformats.org/officeDocument/2006/relationships/image" Target="../media/image1425.png"/><Relationship Id="rId90" Type="http://schemas.openxmlformats.org/officeDocument/2006/relationships/customXml" Target="../ink/ink1900.xml"/><Relationship Id="rId14" Type="http://schemas.openxmlformats.org/officeDocument/2006/relationships/customXml" Target="../ink/ink1862.xml"/><Relationship Id="rId22" Type="http://schemas.openxmlformats.org/officeDocument/2006/relationships/customXml" Target="../ink/ink1866.xml"/><Relationship Id="rId27" Type="http://schemas.openxmlformats.org/officeDocument/2006/relationships/image" Target="../media/image1441.png"/><Relationship Id="rId30" Type="http://schemas.openxmlformats.org/officeDocument/2006/relationships/customXml" Target="../ink/ink1870.xml"/><Relationship Id="rId35" Type="http://schemas.openxmlformats.org/officeDocument/2006/relationships/image" Target="../media/image1445.png"/><Relationship Id="rId43" Type="http://schemas.openxmlformats.org/officeDocument/2006/relationships/image" Target="../media/image1449.png"/><Relationship Id="rId48" Type="http://schemas.openxmlformats.org/officeDocument/2006/relationships/customXml" Target="../ink/ink1879.xml"/><Relationship Id="rId56" Type="http://schemas.openxmlformats.org/officeDocument/2006/relationships/customXml" Target="../ink/ink1883.xml"/><Relationship Id="rId64" Type="http://schemas.openxmlformats.org/officeDocument/2006/relationships/customXml" Target="../ink/ink1887.xml"/><Relationship Id="rId69" Type="http://schemas.openxmlformats.org/officeDocument/2006/relationships/image" Target="../media/image1462.png"/><Relationship Id="rId77" Type="http://schemas.openxmlformats.org/officeDocument/2006/relationships/image" Target="../media/image1466.png"/><Relationship Id="rId8" Type="http://schemas.openxmlformats.org/officeDocument/2006/relationships/customXml" Target="../ink/ink1859.xml"/><Relationship Id="rId51" Type="http://schemas.openxmlformats.org/officeDocument/2006/relationships/image" Target="../media/image1453.png"/><Relationship Id="rId72" Type="http://schemas.openxmlformats.org/officeDocument/2006/relationships/customXml" Target="../ink/ink1891.xml"/><Relationship Id="rId80" Type="http://schemas.openxmlformats.org/officeDocument/2006/relationships/customXml" Target="../ink/ink1895.xml"/><Relationship Id="rId85" Type="http://schemas.openxmlformats.org/officeDocument/2006/relationships/image" Target="../media/image1470.png"/><Relationship Id="rId3" Type="http://schemas.openxmlformats.org/officeDocument/2006/relationships/image" Target="../media/image1390.png"/><Relationship Id="rId12" Type="http://schemas.openxmlformats.org/officeDocument/2006/relationships/customXml" Target="../ink/ink1861.xml"/><Relationship Id="rId17" Type="http://schemas.openxmlformats.org/officeDocument/2006/relationships/image" Target="../media/image1436.png"/><Relationship Id="rId25" Type="http://schemas.openxmlformats.org/officeDocument/2006/relationships/image" Target="../media/image1440.png"/><Relationship Id="rId33" Type="http://schemas.openxmlformats.org/officeDocument/2006/relationships/image" Target="../media/image1444.png"/><Relationship Id="rId38" Type="http://schemas.openxmlformats.org/officeDocument/2006/relationships/customXml" Target="../ink/ink1874.xml"/><Relationship Id="rId46" Type="http://schemas.openxmlformats.org/officeDocument/2006/relationships/customXml" Target="../ink/ink1878.xml"/><Relationship Id="rId59" Type="http://schemas.openxmlformats.org/officeDocument/2006/relationships/image" Target="../media/image1457.png"/><Relationship Id="rId67" Type="http://schemas.openxmlformats.org/officeDocument/2006/relationships/image" Target="../media/image1461.png"/><Relationship Id="rId20" Type="http://schemas.openxmlformats.org/officeDocument/2006/relationships/customXml" Target="../ink/ink1865.xml"/><Relationship Id="rId41" Type="http://schemas.openxmlformats.org/officeDocument/2006/relationships/image" Target="../media/image1448.png"/><Relationship Id="rId54" Type="http://schemas.openxmlformats.org/officeDocument/2006/relationships/customXml" Target="../ink/ink1882.xml"/><Relationship Id="rId62" Type="http://schemas.openxmlformats.org/officeDocument/2006/relationships/customXml" Target="../ink/ink1886.xml"/><Relationship Id="rId70" Type="http://schemas.openxmlformats.org/officeDocument/2006/relationships/customXml" Target="../ink/ink1890.xml"/><Relationship Id="rId75" Type="http://schemas.openxmlformats.org/officeDocument/2006/relationships/image" Target="../media/image1465.png"/><Relationship Id="rId83" Type="http://schemas.openxmlformats.org/officeDocument/2006/relationships/image" Target="../media/image1469.png"/><Relationship Id="rId88" Type="http://schemas.openxmlformats.org/officeDocument/2006/relationships/customXml" Target="../ink/ink1899.xml"/><Relationship Id="rId91" Type="http://schemas.openxmlformats.org/officeDocument/2006/relationships/image" Target="../media/image147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58.xml"/><Relationship Id="rId15" Type="http://schemas.openxmlformats.org/officeDocument/2006/relationships/image" Target="../media/image1435.png"/><Relationship Id="rId23" Type="http://schemas.openxmlformats.org/officeDocument/2006/relationships/image" Target="../media/image1439.png"/><Relationship Id="rId28" Type="http://schemas.openxmlformats.org/officeDocument/2006/relationships/customXml" Target="../ink/ink1869.xml"/><Relationship Id="rId36" Type="http://schemas.openxmlformats.org/officeDocument/2006/relationships/customXml" Target="../ink/ink1873.xml"/><Relationship Id="rId49" Type="http://schemas.openxmlformats.org/officeDocument/2006/relationships/image" Target="../media/image1452.png"/><Relationship Id="rId57" Type="http://schemas.openxmlformats.org/officeDocument/2006/relationships/image" Target="../media/image1456.png"/><Relationship Id="rId10" Type="http://schemas.openxmlformats.org/officeDocument/2006/relationships/customXml" Target="../ink/ink1860.xml"/><Relationship Id="rId31" Type="http://schemas.openxmlformats.org/officeDocument/2006/relationships/image" Target="../media/image1443.png"/><Relationship Id="rId44" Type="http://schemas.openxmlformats.org/officeDocument/2006/relationships/customXml" Target="../ink/ink1877.xml"/><Relationship Id="rId52" Type="http://schemas.openxmlformats.org/officeDocument/2006/relationships/customXml" Target="../ink/ink1881.xml"/><Relationship Id="rId60" Type="http://schemas.openxmlformats.org/officeDocument/2006/relationships/customXml" Target="../ink/ink1885.xml"/><Relationship Id="rId65" Type="http://schemas.openxmlformats.org/officeDocument/2006/relationships/image" Target="../media/image1460.png"/><Relationship Id="rId73" Type="http://schemas.openxmlformats.org/officeDocument/2006/relationships/image" Target="../media/image1464.png"/><Relationship Id="rId78" Type="http://schemas.openxmlformats.org/officeDocument/2006/relationships/customXml" Target="../ink/ink1894.xml"/><Relationship Id="rId81" Type="http://schemas.openxmlformats.org/officeDocument/2006/relationships/image" Target="../media/image1468.png"/><Relationship Id="rId86" Type="http://schemas.openxmlformats.org/officeDocument/2006/relationships/customXml" Target="../ink/ink1898.xml"/><Relationship Id="rId4" Type="http://schemas.openxmlformats.org/officeDocument/2006/relationships/image" Target="../media/image1391.png"/><Relationship Id="rId9" Type="http://schemas.openxmlformats.org/officeDocument/2006/relationships/image" Target="../media/image1432.png"/><Relationship Id="rId13" Type="http://schemas.openxmlformats.org/officeDocument/2006/relationships/image" Target="../media/image1434.png"/><Relationship Id="rId18" Type="http://schemas.openxmlformats.org/officeDocument/2006/relationships/customXml" Target="../ink/ink1864.xml"/><Relationship Id="rId39" Type="http://schemas.openxmlformats.org/officeDocument/2006/relationships/image" Target="../media/image1447.png"/><Relationship Id="rId34" Type="http://schemas.openxmlformats.org/officeDocument/2006/relationships/customXml" Target="../ink/ink1872.xml"/><Relationship Id="rId50" Type="http://schemas.openxmlformats.org/officeDocument/2006/relationships/customXml" Target="../ink/ink1880.xml"/><Relationship Id="rId55" Type="http://schemas.openxmlformats.org/officeDocument/2006/relationships/image" Target="../media/image1455.png"/><Relationship Id="rId76" Type="http://schemas.openxmlformats.org/officeDocument/2006/relationships/customXml" Target="../ink/ink1893.xml"/><Relationship Id="rId7" Type="http://schemas.openxmlformats.org/officeDocument/2006/relationships/image" Target="../media/image1431.png"/><Relationship Id="rId71" Type="http://schemas.openxmlformats.org/officeDocument/2006/relationships/image" Target="../media/image1463.png"/><Relationship Id="rId2" Type="http://schemas.openxmlformats.org/officeDocument/2006/relationships/image" Target="../media/image1389.png"/><Relationship Id="rId29" Type="http://schemas.openxmlformats.org/officeDocument/2006/relationships/image" Target="../media/image1442.png"/><Relationship Id="rId24" Type="http://schemas.openxmlformats.org/officeDocument/2006/relationships/customXml" Target="../ink/ink1867.xml"/><Relationship Id="rId40" Type="http://schemas.openxmlformats.org/officeDocument/2006/relationships/customXml" Target="../ink/ink1875.xml"/><Relationship Id="rId45" Type="http://schemas.openxmlformats.org/officeDocument/2006/relationships/image" Target="../media/image1450.png"/><Relationship Id="rId66" Type="http://schemas.openxmlformats.org/officeDocument/2006/relationships/customXml" Target="../ink/ink1888.xml"/><Relationship Id="rId87" Type="http://schemas.openxmlformats.org/officeDocument/2006/relationships/image" Target="../media/image1471.png"/><Relationship Id="rId61" Type="http://schemas.openxmlformats.org/officeDocument/2006/relationships/image" Target="../media/image1458.png"/><Relationship Id="rId82" Type="http://schemas.openxmlformats.org/officeDocument/2006/relationships/customXml" Target="../ink/ink1896.xml"/><Relationship Id="rId19" Type="http://schemas.openxmlformats.org/officeDocument/2006/relationships/image" Target="../media/image143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7.png"/><Relationship Id="rId2" Type="http://schemas.openxmlformats.org/officeDocument/2006/relationships/image" Target="../media/image14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customXml" Target="../ink/ink448.xml"/><Relationship Id="rId7" Type="http://schemas.openxmlformats.org/officeDocument/2006/relationships/customXml" Target="../ink/ink45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customXml" Target="../ink/ink449.xml"/><Relationship Id="rId4" Type="http://schemas.openxmlformats.org/officeDocument/2006/relationships/image" Target="../media/image4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Recursie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16B1B4-6F67-40D4-8C68-44FB74F0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Berekenen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</a:t>
            </a:r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faculteiten</a:t>
            </a:r>
            <a:endParaRPr lang="en-US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torens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Hanoi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rij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Fibonacci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Berekenen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via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recursie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Berekenen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via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iteratie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64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Recursie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16B1B4-6F67-40D4-8C68-44FB74F0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Berekenen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faculteiten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 </a:t>
            </a:r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torens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Hanoi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rij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Fibonacci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Berekenen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via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recursie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Berekenen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via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iteratie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51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AD9C074-A4C1-42CF-AA38-61BD6DE6C002}"/>
              </a:ext>
            </a:extLst>
          </p:cNvPr>
          <p:cNvSpPr/>
          <p:nvPr/>
        </p:nvSpPr>
        <p:spPr>
          <a:xfrm>
            <a:off x="3489894" y="2728217"/>
            <a:ext cx="52122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http://haubergs.com/hanoi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0F500C60-E884-4727-A110-F398C38EB2A6}"/>
              </a:ext>
            </a:extLst>
          </p:cNvPr>
          <p:cNvSpPr txBox="1">
            <a:spLocks/>
          </p:cNvSpPr>
          <p:nvPr/>
        </p:nvSpPr>
        <p:spPr>
          <a:xfrm>
            <a:off x="666345" y="46839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Torens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Hanoi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6D0F9E0-69A4-4114-A2F6-11A099EF4169}"/>
              </a:ext>
            </a:extLst>
          </p:cNvPr>
          <p:cNvSpPr txBox="1"/>
          <p:nvPr/>
        </p:nvSpPr>
        <p:spPr>
          <a:xfrm>
            <a:off x="666345" y="1793954"/>
            <a:ext cx="9868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Ga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naar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en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speel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het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spel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met 6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schijven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zet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je in teacher mode, dan </a:t>
            </a:r>
          </a:p>
          <a:p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krijg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je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foutmeldingen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):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87AF837-427A-435A-950B-A36EBD3CC666}"/>
              </a:ext>
            </a:extLst>
          </p:cNvPr>
          <p:cNvSpPr txBox="1"/>
          <p:nvPr/>
        </p:nvSpPr>
        <p:spPr>
          <a:xfrm>
            <a:off x="666345" y="3429000"/>
            <a:ext cx="116541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Doel: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zorg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schijven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paal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1 in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dezelfde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volgorde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over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paal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3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verschijnen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2400" dirty="0" err="1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Beperking</a:t>
            </a:r>
            <a:r>
              <a:rPr lang="en-US" sz="24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:</a:t>
            </a:r>
          </a:p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Verschuif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slechts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1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schijf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per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keer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Een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grotere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schijf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mag nooit op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een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kleinere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schijf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geplaatst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worden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E9F0A8E-D302-4244-90DA-B66F4C9E4732}"/>
              </a:ext>
            </a:extLst>
          </p:cNvPr>
          <p:cNvSpPr txBox="1"/>
          <p:nvPr/>
        </p:nvSpPr>
        <p:spPr>
          <a:xfrm>
            <a:off x="3273067" y="5927944"/>
            <a:ext cx="803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Kan je </a:t>
            </a:r>
            <a:r>
              <a:rPr lang="en-US" sz="24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een</a:t>
            </a:r>
            <a:r>
              <a:rPr lang="en-US" sz="24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recursief</a:t>
            </a:r>
            <a:r>
              <a:rPr lang="en-US" sz="24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patroon </a:t>
            </a:r>
            <a:r>
              <a:rPr lang="en-US" sz="24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herkennen</a:t>
            </a:r>
            <a:r>
              <a:rPr lang="en-US" sz="24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580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F500C60-E884-4727-A110-F398C38EB2A6}"/>
              </a:ext>
            </a:extLst>
          </p:cNvPr>
          <p:cNvSpPr txBox="1">
            <a:spLocks/>
          </p:cNvSpPr>
          <p:nvPr/>
        </p:nvSpPr>
        <p:spPr>
          <a:xfrm>
            <a:off x="666345" y="46839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Torens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Hanoi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6D0F9E0-69A4-4114-A2F6-11A099EF4169}"/>
              </a:ext>
            </a:extLst>
          </p:cNvPr>
          <p:cNvSpPr txBox="1"/>
          <p:nvPr/>
        </p:nvSpPr>
        <p:spPr>
          <a:xfrm>
            <a:off x="666345" y="1231427"/>
            <a:ext cx="112547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 toren bestaat uit slechts een schijf: n = 1.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nl-BE" sz="2400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Deze schijf wordt verlegd naar de juiste staaf.</a:t>
            </a:r>
          </a:p>
          <a:p>
            <a:endParaRPr lang="nl-BE" sz="2400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Het aantal schijven n &gt; 1.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nl-BE" sz="2400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Verplaats de bovenste n - 1 schijven van de eerste staaf naar de hulpstaaf, rekening houdend met de volgorde.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nl-BE" sz="2400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Breng vervolgens de onderste en grootste schijf van de eerste staaf naar de lege eindstaaf.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nl-BE" sz="2400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Verplaats nu de toren van n -1 naar de eindstaaf. Gebruik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eerste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staaf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hulp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69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2B27E87A-5330-49BB-9D1F-FD36D4A8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6" y="665162"/>
            <a:ext cx="7391400" cy="227647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34F64D6-1EA5-4850-B7D4-05DDF85F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6" y="3184525"/>
            <a:ext cx="7267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46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Complexiteitsanalyse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4A412FE-3B7E-4839-8470-8162490C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51" y="2161743"/>
            <a:ext cx="5920779" cy="342164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182588-07C1-4174-BB96-853E438C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62" y="2662237"/>
            <a:ext cx="4452938" cy="2065405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1F6F6D8A-2037-47C3-9A07-00244C6A55A7}"/>
              </a:ext>
            </a:extLst>
          </p:cNvPr>
          <p:cNvCxnSpPr>
            <a:cxnSpLocks/>
          </p:cNvCxnSpPr>
          <p:nvPr/>
        </p:nvCxnSpPr>
        <p:spPr>
          <a:xfrm>
            <a:off x="6404630" y="2923309"/>
            <a:ext cx="1334432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4218B11A-7B75-4F45-9099-CBE5D566546A}"/>
              </a:ext>
            </a:extLst>
          </p:cNvPr>
          <p:cNvCxnSpPr>
            <a:cxnSpLocks/>
          </p:cNvCxnSpPr>
          <p:nvPr/>
        </p:nvCxnSpPr>
        <p:spPr>
          <a:xfrm flipH="1">
            <a:off x="5694218" y="4799079"/>
            <a:ext cx="2044844" cy="361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6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Complexiteitsanalyse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D1EF959-9CA6-462B-A77E-C575E2A4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1820050"/>
            <a:ext cx="6653212" cy="40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6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Complexiteitsanalyse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F1D405C-A7D9-4B48-9685-99663E41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3" y="1888330"/>
            <a:ext cx="10884617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9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073EF94-4D90-45AC-8C25-F4DA8F29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35" y="2665412"/>
            <a:ext cx="10604302" cy="162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Recursie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16B1B4-6F67-40D4-8C68-44FB74F0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Berekenen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faculteiten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torens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Hanoi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 </a:t>
            </a:r>
            <a:r>
              <a:rPr lang="en-US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rij</a:t>
            </a:r>
            <a:r>
              <a:rPr lang="en-US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Fibonacci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Berekenen</a:t>
            </a:r>
            <a:r>
              <a:rPr lang="en-US" sz="24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via </a:t>
            </a:r>
            <a:r>
              <a:rPr lang="en-US" sz="24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recursie</a:t>
            </a:r>
            <a:endParaRPr lang="en-US" sz="24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Berekenen</a:t>
            </a:r>
            <a:r>
              <a:rPr lang="en-US" sz="24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via </a:t>
            </a:r>
            <a:r>
              <a:rPr lang="en-US" sz="24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iteratie</a:t>
            </a:r>
            <a:endParaRPr lang="en-US" sz="24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Oefeningen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5251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Rij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Fibonacci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054000-D2D5-4E9F-B7AE-489537F4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1" y="1817687"/>
            <a:ext cx="10093605" cy="404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6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Berekenen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faculteiten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F0113A-6DEE-4436-8A7E-886B67CF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825625"/>
            <a:ext cx="6418130" cy="1195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t 8">
                <a:extLst>
                  <a:ext uri="{FF2B5EF4-FFF2-40B4-BE49-F238E27FC236}">
                    <a16:creationId xmlns:a16="http://schemas.microsoft.com/office/drawing/2014/main" id="{EE7218A9-0EA3-9848-BC16-D5990C4A3BDE}"/>
                  </a:ext>
                </a:extLst>
              </p14:cNvPr>
              <p14:cNvContentPartPr/>
              <p14:nvPr/>
            </p14:nvContentPartPr>
            <p14:xfrm>
              <a:off x="3994933" y="3349373"/>
              <a:ext cx="174960" cy="280800"/>
            </p14:xfrm>
          </p:contentPart>
        </mc:Choice>
        <mc:Fallback xmlns="">
          <p:pic>
            <p:nvPicPr>
              <p:cNvPr id="8" name="Inkt 8">
                <a:extLst>
                  <a:ext uri="{FF2B5EF4-FFF2-40B4-BE49-F238E27FC236}">
                    <a16:creationId xmlns:a16="http://schemas.microsoft.com/office/drawing/2014/main" id="{EE7218A9-0EA3-9848-BC16-D5990C4A3B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4333" y="3318773"/>
                <a:ext cx="2361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C0CDC130-3E86-1246-9290-8A23E052E86E}"/>
                  </a:ext>
                </a:extLst>
              </p14:cNvPr>
              <p14:cNvContentPartPr/>
              <p14:nvPr/>
            </p14:nvContentPartPr>
            <p14:xfrm>
              <a:off x="4502893" y="3550613"/>
              <a:ext cx="137880" cy="162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C0CDC130-3E86-1246-9290-8A23E052E8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2293" y="3520013"/>
                <a:ext cx="199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1060DBB2-6D7F-D343-A1C3-D7FE95F83A67}"/>
                  </a:ext>
                </a:extLst>
              </p14:cNvPr>
              <p14:cNvContentPartPr/>
              <p14:nvPr/>
            </p14:nvContentPartPr>
            <p14:xfrm>
              <a:off x="4534933" y="3439373"/>
              <a:ext cx="111600" cy="1080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1060DBB2-6D7F-D343-A1C3-D7FE95F83A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03973" y="3408773"/>
                <a:ext cx="17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62B911F4-F0E8-B149-9AF3-54A95D0F0119}"/>
                  </a:ext>
                </a:extLst>
              </p14:cNvPr>
              <p14:cNvContentPartPr/>
              <p14:nvPr/>
            </p14:nvContentPartPr>
            <p14:xfrm>
              <a:off x="5429173" y="3624773"/>
              <a:ext cx="5760" cy="576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62B911F4-F0E8-B149-9AF3-54A95D0F011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8213" y="3593813"/>
                <a:ext cx="6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t 15">
                <a:extLst>
                  <a:ext uri="{FF2B5EF4-FFF2-40B4-BE49-F238E27FC236}">
                    <a16:creationId xmlns:a16="http://schemas.microsoft.com/office/drawing/2014/main" id="{A3CD8E2D-16C7-604B-9435-D43D6E1C72E0}"/>
                  </a:ext>
                </a:extLst>
              </p14:cNvPr>
              <p14:cNvContentPartPr/>
              <p14:nvPr/>
            </p14:nvContentPartPr>
            <p14:xfrm>
              <a:off x="4984573" y="3391853"/>
              <a:ext cx="212040" cy="201600"/>
            </p14:xfrm>
          </p:contentPart>
        </mc:Choice>
        <mc:Fallback xmlns="">
          <p:pic>
            <p:nvPicPr>
              <p:cNvPr id="15" name="Inkt 15">
                <a:extLst>
                  <a:ext uri="{FF2B5EF4-FFF2-40B4-BE49-F238E27FC236}">
                    <a16:creationId xmlns:a16="http://schemas.microsoft.com/office/drawing/2014/main" id="{A3CD8E2D-16C7-604B-9435-D43D6E1C72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53973" y="3361253"/>
                <a:ext cx="2732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42BE815F-8EC6-494E-8AF4-0F8758DDAF2F}"/>
                  </a:ext>
                </a:extLst>
              </p14:cNvPr>
              <p14:cNvContentPartPr/>
              <p14:nvPr/>
            </p14:nvContentPartPr>
            <p14:xfrm>
              <a:off x="5709613" y="3455213"/>
              <a:ext cx="153360" cy="15912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42BE815F-8EC6-494E-8AF4-0F8758DDAF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79013" y="3424613"/>
                <a:ext cx="2145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2796F398-D0BE-344E-86BC-786A6EEE3206}"/>
                  </a:ext>
                </a:extLst>
              </p14:cNvPr>
              <p14:cNvContentPartPr/>
              <p14:nvPr/>
            </p14:nvContentPartPr>
            <p14:xfrm>
              <a:off x="6005893" y="3571853"/>
              <a:ext cx="5760" cy="3204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2796F398-D0BE-344E-86BC-786A6EEE320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5293" y="3540893"/>
                <a:ext cx="66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FCBB5D94-CD0C-8E40-9307-31E199242EE5}"/>
                  </a:ext>
                </a:extLst>
              </p14:cNvPr>
              <p14:cNvContentPartPr/>
              <p14:nvPr/>
            </p14:nvContentPartPr>
            <p14:xfrm>
              <a:off x="6032173" y="3301853"/>
              <a:ext cx="10800" cy="15372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FCBB5D94-CD0C-8E40-9307-31E199242EE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01573" y="3271253"/>
                <a:ext cx="723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9D8ABEB7-1772-4846-8F6C-B2AB43D93346}"/>
                  </a:ext>
                </a:extLst>
              </p14:cNvPr>
              <p14:cNvContentPartPr/>
              <p14:nvPr/>
            </p14:nvContentPartPr>
            <p14:xfrm>
              <a:off x="4571653" y="4031933"/>
              <a:ext cx="122040" cy="162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9D8ABEB7-1772-4846-8F6C-B2AB43D9334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41053" y="4001333"/>
                <a:ext cx="183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19285516-70A7-2D49-AB23-A999398DD3C9}"/>
                  </a:ext>
                </a:extLst>
              </p14:cNvPr>
              <p14:cNvContentPartPr/>
              <p14:nvPr/>
            </p14:nvContentPartPr>
            <p14:xfrm>
              <a:off x="4587853" y="3889373"/>
              <a:ext cx="106200" cy="576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19285516-70A7-2D49-AB23-A999398DD3C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56893" y="3858413"/>
                <a:ext cx="167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519B8804-04E0-7D4C-AF12-803DA8B6B20F}"/>
                  </a:ext>
                </a:extLst>
              </p14:cNvPr>
              <p14:cNvContentPartPr/>
              <p14:nvPr/>
            </p14:nvContentPartPr>
            <p14:xfrm>
              <a:off x="5291653" y="4069013"/>
              <a:ext cx="5760" cy="1080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519B8804-04E0-7D4C-AF12-803DA8B6B20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60693" y="403841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E8174A6D-FE3E-7049-A26E-8E4D68C4B75C}"/>
                  </a:ext>
                </a:extLst>
              </p14:cNvPr>
              <p14:cNvContentPartPr/>
              <p14:nvPr/>
            </p14:nvContentPartPr>
            <p14:xfrm>
              <a:off x="5852533" y="4021493"/>
              <a:ext cx="360" cy="1080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E8174A6D-FE3E-7049-A26E-8E4D68C4B75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21573" y="3990893"/>
                <a:ext cx="6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BFF25561-CAB1-BC42-909A-69AC4C411232}"/>
                  </a:ext>
                </a:extLst>
              </p14:cNvPr>
              <p14:cNvContentPartPr/>
              <p14:nvPr/>
            </p14:nvContentPartPr>
            <p14:xfrm>
              <a:off x="6085093" y="3836453"/>
              <a:ext cx="79560" cy="19080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BFF25561-CAB1-BC42-909A-69AC4C41123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54493" y="3805493"/>
                <a:ext cx="1411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780BBA2F-B63D-A240-B1C6-F8221DB7CBA3}"/>
                  </a:ext>
                </a:extLst>
              </p14:cNvPr>
              <p14:cNvContentPartPr/>
              <p14:nvPr/>
            </p14:nvContentPartPr>
            <p14:xfrm>
              <a:off x="6307573" y="3973973"/>
              <a:ext cx="360" cy="2160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780BBA2F-B63D-A240-B1C6-F8221DB7CBA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76973" y="3943013"/>
                <a:ext cx="615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322F67F-5E5F-1D44-9A59-ECB75B512F9F}"/>
                  </a:ext>
                </a:extLst>
              </p14:cNvPr>
              <p14:cNvContentPartPr/>
              <p14:nvPr/>
            </p14:nvContentPartPr>
            <p14:xfrm>
              <a:off x="6307573" y="3656453"/>
              <a:ext cx="26640" cy="21204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322F67F-5E5F-1D44-9A59-ECB75B512F9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76973" y="3625853"/>
                <a:ext cx="882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0C44EF4A-2075-F245-9E3B-1792D91E7DAF}"/>
                  </a:ext>
                </a:extLst>
              </p14:cNvPr>
              <p14:cNvContentPartPr/>
              <p14:nvPr/>
            </p14:nvContentPartPr>
            <p14:xfrm>
              <a:off x="6503413" y="3751493"/>
              <a:ext cx="84960" cy="33912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0C44EF4A-2075-F245-9E3B-1792D91E7DA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72453" y="3720893"/>
                <a:ext cx="1465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D40870B6-0874-1649-9868-5F1EC66C283D}"/>
                  </a:ext>
                </a:extLst>
              </p14:cNvPr>
              <p14:cNvContentPartPr/>
              <p14:nvPr/>
            </p14:nvContentPartPr>
            <p14:xfrm>
              <a:off x="4608733" y="4550693"/>
              <a:ext cx="132480" cy="1080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D40870B6-0874-1649-9868-5F1EC66C283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78133" y="4520093"/>
                <a:ext cx="1940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25A3CDEF-DEB8-0C4F-BE5D-0FBDEF03781B}"/>
                  </a:ext>
                </a:extLst>
              </p14:cNvPr>
              <p14:cNvContentPartPr/>
              <p14:nvPr/>
            </p14:nvContentPartPr>
            <p14:xfrm>
              <a:off x="4592893" y="4439453"/>
              <a:ext cx="122040" cy="108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25A3CDEF-DEB8-0C4F-BE5D-0FBDEF03781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62293" y="4408853"/>
                <a:ext cx="183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43270462-73E9-424F-BBC1-EE975A78120D}"/>
                  </a:ext>
                </a:extLst>
              </p14:cNvPr>
              <p14:cNvContentPartPr/>
              <p14:nvPr/>
            </p14:nvContentPartPr>
            <p14:xfrm>
              <a:off x="5407933" y="4619453"/>
              <a:ext cx="5760" cy="1620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43270462-73E9-424F-BBC1-EE975A78120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77333" y="458885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kt 39">
                <a:extLst>
                  <a:ext uri="{FF2B5EF4-FFF2-40B4-BE49-F238E27FC236}">
                    <a16:creationId xmlns:a16="http://schemas.microsoft.com/office/drawing/2014/main" id="{5959AAFA-B799-5D4B-B4B0-D9BCAA0FA0C8}"/>
                  </a:ext>
                </a:extLst>
              </p14:cNvPr>
              <p14:cNvContentPartPr/>
              <p14:nvPr/>
            </p14:nvContentPartPr>
            <p14:xfrm>
              <a:off x="4995013" y="4376093"/>
              <a:ext cx="180360" cy="238320"/>
            </p14:xfrm>
          </p:contentPart>
        </mc:Choice>
        <mc:Fallback xmlns="">
          <p:pic>
            <p:nvPicPr>
              <p:cNvPr id="37" name="Inkt 39">
                <a:extLst>
                  <a:ext uri="{FF2B5EF4-FFF2-40B4-BE49-F238E27FC236}">
                    <a16:creationId xmlns:a16="http://schemas.microsoft.com/office/drawing/2014/main" id="{5959AAFA-B799-5D4B-B4B0-D9BCAA0FA0C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64413" y="4345493"/>
                <a:ext cx="2415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8" name="Inkt 40">
                <a:extLst>
                  <a:ext uri="{FF2B5EF4-FFF2-40B4-BE49-F238E27FC236}">
                    <a16:creationId xmlns:a16="http://schemas.microsoft.com/office/drawing/2014/main" id="{7899E0E4-B510-0646-897A-35750712B336}"/>
                  </a:ext>
                </a:extLst>
              </p14:cNvPr>
              <p14:cNvContentPartPr/>
              <p14:nvPr/>
            </p14:nvContentPartPr>
            <p14:xfrm>
              <a:off x="5429173" y="3868133"/>
              <a:ext cx="227880" cy="291240"/>
            </p14:xfrm>
          </p:contentPart>
        </mc:Choice>
        <mc:Fallback xmlns="">
          <p:pic>
            <p:nvPicPr>
              <p:cNvPr id="38" name="Inkt 40">
                <a:extLst>
                  <a:ext uri="{FF2B5EF4-FFF2-40B4-BE49-F238E27FC236}">
                    <a16:creationId xmlns:a16="http://schemas.microsoft.com/office/drawing/2014/main" id="{7899E0E4-B510-0646-897A-35750712B33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398213" y="3837173"/>
                <a:ext cx="28908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9" name="Inkt 41">
                <a:extLst>
                  <a:ext uri="{FF2B5EF4-FFF2-40B4-BE49-F238E27FC236}">
                    <a16:creationId xmlns:a16="http://schemas.microsoft.com/office/drawing/2014/main" id="{59D2B8FD-BD62-A642-ADA1-EBA3789208B3}"/>
                  </a:ext>
                </a:extLst>
              </p14:cNvPr>
              <p14:cNvContentPartPr/>
              <p14:nvPr/>
            </p14:nvContentPartPr>
            <p14:xfrm>
              <a:off x="4905373" y="3793973"/>
              <a:ext cx="153720" cy="201240"/>
            </p14:xfrm>
          </p:contentPart>
        </mc:Choice>
        <mc:Fallback xmlns="">
          <p:pic>
            <p:nvPicPr>
              <p:cNvPr id="39" name="Inkt 41">
                <a:extLst>
                  <a:ext uri="{FF2B5EF4-FFF2-40B4-BE49-F238E27FC236}">
                    <a16:creationId xmlns:a16="http://schemas.microsoft.com/office/drawing/2014/main" id="{59D2B8FD-BD62-A642-ADA1-EBA3789208B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74413" y="3763428"/>
                <a:ext cx="215280" cy="262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2B4A7BE0-1228-C54F-B7F4-FD060CFD6F92}"/>
                  </a:ext>
                </a:extLst>
              </p14:cNvPr>
              <p14:cNvContentPartPr/>
              <p14:nvPr/>
            </p14:nvContentPartPr>
            <p14:xfrm>
              <a:off x="5587933" y="4429013"/>
              <a:ext cx="69120" cy="23328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2B4A7BE0-1228-C54F-B7F4-FD060CFD6F9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56973" y="4398413"/>
                <a:ext cx="1306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7226654B-0C88-544D-BD84-01BEED6B472E}"/>
                  </a:ext>
                </a:extLst>
              </p14:cNvPr>
              <p14:cNvContentPartPr/>
              <p14:nvPr/>
            </p14:nvContentPartPr>
            <p14:xfrm>
              <a:off x="5804653" y="4450253"/>
              <a:ext cx="106200" cy="1695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7226654B-0C88-544D-BD84-01BEED6B472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74053" y="4419293"/>
                <a:ext cx="1674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639C773B-A5BE-C94F-A6B4-153D058A4AC9}"/>
                  </a:ext>
                </a:extLst>
              </p14:cNvPr>
              <p14:cNvContentPartPr/>
              <p14:nvPr/>
            </p14:nvContentPartPr>
            <p14:xfrm>
              <a:off x="6074653" y="4614053"/>
              <a:ext cx="360" cy="162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639C773B-A5BE-C94F-A6B4-153D058A4AC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044053" y="4583453"/>
                <a:ext cx="61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7" name="Inkt 46">
                <a:extLst>
                  <a:ext uri="{FF2B5EF4-FFF2-40B4-BE49-F238E27FC236}">
                    <a16:creationId xmlns:a16="http://schemas.microsoft.com/office/drawing/2014/main" id="{5D0421ED-B2AC-054E-8C3D-FF375F865A12}"/>
                  </a:ext>
                </a:extLst>
              </p14:cNvPr>
              <p14:cNvContentPartPr/>
              <p14:nvPr/>
            </p14:nvContentPartPr>
            <p14:xfrm>
              <a:off x="6582613" y="4534853"/>
              <a:ext cx="360" cy="5760"/>
            </p14:xfrm>
          </p:contentPart>
        </mc:Choice>
        <mc:Fallback xmlns="">
          <p:pic>
            <p:nvPicPr>
              <p:cNvPr id="47" name="Inkt 46">
                <a:extLst>
                  <a:ext uri="{FF2B5EF4-FFF2-40B4-BE49-F238E27FC236}">
                    <a16:creationId xmlns:a16="http://schemas.microsoft.com/office/drawing/2014/main" id="{5D0421ED-B2AC-054E-8C3D-FF375F865A1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552013" y="4504253"/>
                <a:ext cx="6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31C8002E-3C13-6A45-AD53-1B561F0F9013}"/>
                  </a:ext>
                </a:extLst>
              </p14:cNvPr>
              <p14:cNvContentPartPr/>
              <p14:nvPr/>
            </p14:nvContentPartPr>
            <p14:xfrm>
              <a:off x="6762613" y="4450253"/>
              <a:ext cx="21600" cy="11664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31C8002E-3C13-6A45-AD53-1B561F0F901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732013" y="4419293"/>
                <a:ext cx="82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9" name="Inkt 48">
                <a:extLst>
                  <a:ext uri="{FF2B5EF4-FFF2-40B4-BE49-F238E27FC236}">
                    <a16:creationId xmlns:a16="http://schemas.microsoft.com/office/drawing/2014/main" id="{C34DEF4B-5E49-8A40-8C35-7F9A52879586}"/>
                  </a:ext>
                </a:extLst>
              </p14:cNvPr>
              <p14:cNvContentPartPr/>
              <p14:nvPr/>
            </p14:nvContentPartPr>
            <p14:xfrm>
              <a:off x="6958453" y="4556093"/>
              <a:ext cx="360" cy="16200"/>
            </p14:xfrm>
          </p:contentPart>
        </mc:Choice>
        <mc:Fallback xmlns="">
          <p:pic>
            <p:nvPicPr>
              <p:cNvPr id="49" name="Inkt 48">
                <a:extLst>
                  <a:ext uri="{FF2B5EF4-FFF2-40B4-BE49-F238E27FC236}">
                    <a16:creationId xmlns:a16="http://schemas.microsoft.com/office/drawing/2014/main" id="{C34DEF4B-5E49-8A40-8C35-7F9A5287958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27853" y="4525133"/>
                <a:ext cx="61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" name="Inkt 49">
                <a:extLst>
                  <a:ext uri="{FF2B5EF4-FFF2-40B4-BE49-F238E27FC236}">
                    <a16:creationId xmlns:a16="http://schemas.microsoft.com/office/drawing/2014/main" id="{A0E7DA35-1DFC-8040-A596-CAC82ACC5D32}"/>
                  </a:ext>
                </a:extLst>
              </p14:cNvPr>
              <p14:cNvContentPartPr/>
              <p14:nvPr/>
            </p14:nvContentPartPr>
            <p14:xfrm>
              <a:off x="6963493" y="4270253"/>
              <a:ext cx="360" cy="201600"/>
            </p14:xfrm>
          </p:contentPart>
        </mc:Choice>
        <mc:Fallback xmlns="">
          <p:pic>
            <p:nvPicPr>
              <p:cNvPr id="50" name="Inkt 49">
                <a:extLst>
                  <a:ext uri="{FF2B5EF4-FFF2-40B4-BE49-F238E27FC236}">
                    <a16:creationId xmlns:a16="http://schemas.microsoft.com/office/drawing/2014/main" id="{A0E7DA35-1DFC-8040-A596-CAC82ACC5D3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32893" y="4239653"/>
                <a:ext cx="615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2" name="Inkt 52">
                <a:extLst>
                  <a:ext uri="{FF2B5EF4-FFF2-40B4-BE49-F238E27FC236}">
                    <a16:creationId xmlns:a16="http://schemas.microsoft.com/office/drawing/2014/main" id="{5DFE67DA-8A43-0449-BEE6-4713D2B0717D}"/>
                  </a:ext>
                </a:extLst>
              </p14:cNvPr>
              <p14:cNvContentPartPr/>
              <p14:nvPr/>
            </p14:nvContentPartPr>
            <p14:xfrm>
              <a:off x="6202093" y="4386533"/>
              <a:ext cx="206280" cy="302040"/>
            </p14:xfrm>
          </p:contentPart>
        </mc:Choice>
        <mc:Fallback xmlns="">
          <p:pic>
            <p:nvPicPr>
              <p:cNvPr id="52" name="Inkt 52">
                <a:extLst>
                  <a:ext uri="{FF2B5EF4-FFF2-40B4-BE49-F238E27FC236}">
                    <a16:creationId xmlns:a16="http://schemas.microsoft.com/office/drawing/2014/main" id="{5DFE67DA-8A43-0449-BEE6-4713D2B0717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71493" y="4355933"/>
                <a:ext cx="2674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4" name="Inkt 53">
                <a:extLst>
                  <a:ext uri="{FF2B5EF4-FFF2-40B4-BE49-F238E27FC236}">
                    <a16:creationId xmlns:a16="http://schemas.microsoft.com/office/drawing/2014/main" id="{AC76DC24-0922-3D41-9BC0-341E79E5A9A0}"/>
                  </a:ext>
                </a:extLst>
              </p14:cNvPr>
              <p14:cNvContentPartPr/>
              <p14:nvPr/>
            </p14:nvContentPartPr>
            <p14:xfrm>
              <a:off x="7085533" y="4354853"/>
              <a:ext cx="79200" cy="296640"/>
            </p14:xfrm>
          </p:contentPart>
        </mc:Choice>
        <mc:Fallback xmlns="">
          <p:pic>
            <p:nvPicPr>
              <p:cNvPr id="54" name="Inkt 53">
                <a:extLst>
                  <a:ext uri="{FF2B5EF4-FFF2-40B4-BE49-F238E27FC236}">
                    <a16:creationId xmlns:a16="http://schemas.microsoft.com/office/drawing/2014/main" id="{AC76DC24-0922-3D41-9BC0-341E79E5A9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54573" y="4324253"/>
                <a:ext cx="14040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7671976C-C755-6842-BE20-2ADFCC7ED611}"/>
                  </a:ext>
                </a:extLst>
              </p14:cNvPr>
              <p14:cNvContentPartPr/>
              <p14:nvPr/>
            </p14:nvContentPartPr>
            <p14:xfrm>
              <a:off x="7249333" y="4312373"/>
              <a:ext cx="79560" cy="31248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7671976C-C755-6842-BE20-2ADFCC7ED61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18733" y="4281773"/>
                <a:ext cx="14112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6" name="Inkt 55">
                <a:extLst>
                  <a:ext uri="{FF2B5EF4-FFF2-40B4-BE49-F238E27FC236}">
                    <a16:creationId xmlns:a16="http://schemas.microsoft.com/office/drawing/2014/main" id="{669EDC6A-9D97-A547-B21C-7760EB803750}"/>
                  </a:ext>
                </a:extLst>
              </p14:cNvPr>
              <p14:cNvContentPartPr/>
              <p14:nvPr/>
            </p14:nvContentPartPr>
            <p14:xfrm>
              <a:off x="4661653" y="5127413"/>
              <a:ext cx="132480" cy="21600"/>
            </p14:xfrm>
          </p:contentPart>
        </mc:Choice>
        <mc:Fallback xmlns="">
          <p:pic>
            <p:nvPicPr>
              <p:cNvPr id="56" name="Inkt 55">
                <a:extLst>
                  <a:ext uri="{FF2B5EF4-FFF2-40B4-BE49-F238E27FC236}">
                    <a16:creationId xmlns:a16="http://schemas.microsoft.com/office/drawing/2014/main" id="{669EDC6A-9D97-A547-B21C-7760EB80375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31053" y="5096813"/>
                <a:ext cx="194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7" name="Inkt 56">
                <a:extLst>
                  <a:ext uri="{FF2B5EF4-FFF2-40B4-BE49-F238E27FC236}">
                    <a16:creationId xmlns:a16="http://schemas.microsoft.com/office/drawing/2014/main" id="{C43F4287-7690-B544-94B0-BC00BDE3AB7A}"/>
                  </a:ext>
                </a:extLst>
              </p14:cNvPr>
              <p14:cNvContentPartPr/>
              <p14:nvPr/>
            </p14:nvContentPartPr>
            <p14:xfrm>
              <a:off x="4714573" y="5005733"/>
              <a:ext cx="90360" cy="10800"/>
            </p14:xfrm>
          </p:contentPart>
        </mc:Choice>
        <mc:Fallback xmlns="">
          <p:pic>
            <p:nvPicPr>
              <p:cNvPr id="57" name="Inkt 56">
                <a:extLst>
                  <a:ext uri="{FF2B5EF4-FFF2-40B4-BE49-F238E27FC236}">
                    <a16:creationId xmlns:a16="http://schemas.microsoft.com/office/drawing/2014/main" id="{C43F4287-7690-B544-94B0-BC00BDE3AB7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83973" y="4975133"/>
                <a:ext cx="15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0" name="Inkt 59">
                <a:extLst>
                  <a:ext uri="{FF2B5EF4-FFF2-40B4-BE49-F238E27FC236}">
                    <a16:creationId xmlns:a16="http://schemas.microsoft.com/office/drawing/2014/main" id="{2D7D8C4D-120D-5149-841F-8D914D2A01D0}"/>
                  </a:ext>
                </a:extLst>
              </p14:cNvPr>
              <p14:cNvContentPartPr/>
              <p14:nvPr/>
            </p14:nvContentPartPr>
            <p14:xfrm>
              <a:off x="5429173" y="5164493"/>
              <a:ext cx="360" cy="5760"/>
            </p14:xfrm>
          </p:contentPart>
        </mc:Choice>
        <mc:Fallback xmlns="">
          <p:pic>
            <p:nvPicPr>
              <p:cNvPr id="60" name="Inkt 59">
                <a:extLst>
                  <a:ext uri="{FF2B5EF4-FFF2-40B4-BE49-F238E27FC236}">
                    <a16:creationId xmlns:a16="http://schemas.microsoft.com/office/drawing/2014/main" id="{2D7D8C4D-120D-5149-841F-8D914D2A01D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98213" y="5133893"/>
                <a:ext cx="6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2" name="Inkt 61">
                <a:extLst>
                  <a:ext uri="{FF2B5EF4-FFF2-40B4-BE49-F238E27FC236}">
                    <a16:creationId xmlns:a16="http://schemas.microsoft.com/office/drawing/2014/main" id="{999923F1-0463-B24B-A6DC-11BCDFABE1BB}"/>
                  </a:ext>
                </a:extLst>
              </p14:cNvPr>
              <p14:cNvContentPartPr/>
              <p14:nvPr/>
            </p14:nvContentPartPr>
            <p14:xfrm>
              <a:off x="6080053" y="5159093"/>
              <a:ext cx="16200" cy="16200"/>
            </p14:xfrm>
          </p:contentPart>
        </mc:Choice>
        <mc:Fallback xmlns="">
          <p:pic>
            <p:nvPicPr>
              <p:cNvPr id="62" name="Inkt 61">
                <a:extLst>
                  <a:ext uri="{FF2B5EF4-FFF2-40B4-BE49-F238E27FC236}">
                    <a16:creationId xmlns:a16="http://schemas.microsoft.com/office/drawing/2014/main" id="{999923F1-0463-B24B-A6DC-11BCDFABE1B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49093" y="5128493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4" name="Inkt 63">
                <a:extLst>
                  <a:ext uri="{FF2B5EF4-FFF2-40B4-BE49-F238E27FC236}">
                    <a16:creationId xmlns:a16="http://schemas.microsoft.com/office/drawing/2014/main" id="{63711710-D047-E241-8F7D-27EA662EBC65}"/>
                  </a:ext>
                </a:extLst>
              </p14:cNvPr>
              <p14:cNvContentPartPr/>
              <p14:nvPr/>
            </p14:nvContentPartPr>
            <p14:xfrm>
              <a:off x="6635533" y="5111573"/>
              <a:ext cx="360" cy="10800"/>
            </p14:xfrm>
          </p:contentPart>
        </mc:Choice>
        <mc:Fallback xmlns="">
          <p:pic>
            <p:nvPicPr>
              <p:cNvPr id="64" name="Inkt 63">
                <a:extLst>
                  <a:ext uri="{FF2B5EF4-FFF2-40B4-BE49-F238E27FC236}">
                    <a16:creationId xmlns:a16="http://schemas.microsoft.com/office/drawing/2014/main" id="{63711710-D047-E241-8F7D-27EA662EBC6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04933" y="5080973"/>
                <a:ext cx="6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A8B7A7F4-7C4D-8D43-A7F6-0D453265FB1C}"/>
                  </a:ext>
                </a:extLst>
              </p14:cNvPr>
              <p14:cNvContentPartPr/>
              <p14:nvPr/>
            </p14:nvContentPartPr>
            <p14:xfrm>
              <a:off x="6794293" y="4974053"/>
              <a:ext cx="32040" cy="13248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A8B7A7F4-7C4D-8D43-A7F6-0D453265FB1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63693" y="4943453"/>
                <a:ext cx="936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1" name="Inkt 74">
                <a:extLst>
                  <a:ext uri="{FF2B5EF4-FFF2-40B4-BE49-F238E27FC236}">
                    <a16:creationId xmlns:a16="http://schemas.microsoft.com/office/drawing/2014/main" id="{944AB3E0-F823-C245-B2C3-42BE35220974}"/>
                  </a:ext>
                </a:extLst>
              </p14:cNvPr>
              <p14:cNvContentPartPr/>
              <p14:nvPr/>
            </p14:nvContentPartPr>
            <p14:xfrm>
              <a:off x="6926773" y="4825733"/>
              <a:ext cx="233280" cy="344160"/>
            </p14:xfrm>
          </p:contentPart>
        </mc:Choice>
        <mc:Fallback xmlns="">
          <p:pic>
            <p:nvPicPr>
              <p:cNvPr id="71" name="Inkt 74">
                <a:extLst>
                  <a:ext uri="{FF2B5EF4-FFF2-40B4-BE49-F238E27FC236}">
                    <a16:creationId xmlns:a16="http://schemas.microsoft.com/office/drawing/2014/main" id="{944AB3E0-F823-C245-B2C3-42BE3522097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895813" y="4795133"/>
                <a:ext cx="2944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2" name="Inkt 75">
                <a:extLst>
                  <a:ext uri="{FF2B5EF4-FFF2-40B4-BE49-F238E27FC236}">
                    <a16:creationId xmlns:a16="http://schemas.microsoft.com/office/drawing/2014/main" id="{343345C2-09C4-634E-B8E9-60A4A467F078}"/>
                  </a:ext>
                </a:extLst>
              </p14:cNvPr>
              <p14:cNvContentPartPr/>
              <p14:nvPr/>
            </p14:nvContentPartPr>
            <p14:xfrm>
              <a:off x="5630773" y="4931573"/>
              <a:ext cx="285480" cy="328320"/>
            </p14:xfrm>
          </p:contentPart>
        </mc:Choice>
        <mc:Fallback xmlns="">
          <p:pic>
            <p:nvPicPr>
              <p:cNvPr id="72" name="Inkt 75">
                <a:extLst>
                  <a:ext uri="{FF2B5EF4-FFF2-40B4-BE49-F238E27FC236}">
                    <a16:creationId xmlns:a16="http://schemas.microsoft.com/office/drawing/2014/main" id="{343345C2-09C4-634E-B8E9-60A4A467F07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600173" y="4900973"/>
                <a:ext cx="3470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3" name="Inkt 76">
                <a:extLst>
                  <a:ext uri="{FF2B5EF4-FFF2-40B4-BE49-F238E27FC236}">
                    <a16:creationId xmlns:a16="http://schemas.microsoft.com/office/drawing/2014/main" id="{F436282B-7C12-5D4B-A1C3-2A37E397CF26}"/>
                  </a:ext>
                </a:extLst>
              </p14:cNvPr>
              <p14:cNvContentPartPr/>
              <p14:nvPr/>
            </p14:nvContentPartPr>
            <p14:xfrm>
              <a:off x="6197053" y="4931573"/>
              <a:ext cx="248400" cy="270360"/>
            </p14:xfrm>
          </p:contentPart>
        </mc:Choice>
        <mc:Fallback xmlns="">
          <p:pic>
            <p:nvPicPr>
              <p:cNvPr id="73" name="Inkt 76">
                <a:extLst>
                  <a:ext uri="{FF2B5EF4-FFF2-40B4-BE49-F238E27FC236}">
                    <a16:creationId xmlns:a16="http://schemas.microsoft.com/office/drawing/2014/main" id="{F436282B-7C12-5D4B-A1C3-2A37E397CF2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166093" y="4900973"/>
                <a:ext cx="3099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4" name="Inkt 77">
                <a:extLst>
                  <a:ext uri="{FF2B5EF4-FFF2-40B4-BE49-F238E27FC236}">
                    <a16:creationId xmlns:a16="http://schemas.microsoft.com/office/drawing/2014/main" id="{C1C7DE63-1EA7-1A45-907E-585553EFCD6A}"/>
                  </a:ext>
                </a:extLst>
              </p14:cNvPr>
              <p14:cNvContentPartPr/>
              <p14:nvPr/>
            </p14:nvContentPartPr>
            <p14:xfrm>
              <a:off x="5053333" y="4958213"/>
              <a:ext cx="180360" cy="206640"/>
            </p14:xfrm>
          </p:contentPart>
        </mc:Choice>
        <mc:Fallback xmlns="">
          <p:pic>
            <p:nvPicPr>
              <p:cNvPr id="74" name="Inkt 77">
                <a:extLst>
                  <a:ext uri="{FF2B5EF4-FFF2-40B4-BE49-F238E27FC236}">
                    <a16:creationId xmlns:a16="http://schemas.microsoft.com/office/drawing/2014/main" id="{C1C7DE63-1EA7-1A45-907E-585553EFCD6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022733" y="4927613"/>
                <a:ext cx="2415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9" name="Inkt 78">
                <a:extLst>
                  <a:ext uri="{FF2B5EF4-FFF2-40B4-BE49-F238E27FC236}">
                    <a16:creationId xmlns:a16="http://schemas.microsoft.com/office/drawing/2014/main" id="{22368D4A-1467-1F45-8E61-C67733E60770}"/>
                  </a:ext>
                </a:extLst>
              </p14:cNvPr>
              <p14:cNvContentPartPr/>
              <p14:nvPr/>
            </p14:nvContentPartPr>
            <p14:xfrm>
              <a:off x="4704133" y="5619533"/>
              <a:ext cx="111600" cy="32040"/>
            </p14:xfrm>
          </p:contentPart>
        </mc:Choice>
        <mc:Fallback xmlns="">
          <p:pic>
            <p:nvPicPr>
              <p:cNvPr id="79" name="Inkt 78">
                <a:extLst>
                  <a:ext uri="{FF2B5EF4-FFF2-40B4-BE49-F238E27FC236}">
                    <a16:creationId xmlns:a16="http://schemas.microsoft.com/office/drawing/2014/main" id="{22368D4A-1467-1F45-8E61-C67733E6077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673533" y="5588933"/>
                <a:ext cx="1728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0" name="Inkt 79">
                <a:extLst>
                  <a:ext uri="{FF2B5EF4-FFF2-40B4-BE49-F238E27FC236}">
                    <a16:creationId xmlns:a16="http://schemas.microsoft.com/office/drawing/2014/main" id="{22953371-647F-0941-95E9-B1C66423D4F9}"/>
                  </a:ext>
                </a:extLst>
              </p14:cNvPr>
              <p14:cNvContentPartPr/>
              <p14:nvPr/>
            </p14:nvContentPartPr>
            <p14:xfrm>
              <a:off x="4730413" y="5508293"/>
              <a:ext cx="100800" cy="16200"/>
            </p14:xfrm>
          </p:contentPart>
        </mc:Choice>
        <mc:Fallback xmlns="">
          <p:pic>
            <p:nvPicPr>
              <p:cNvPr id="80" name="Inkt 79">
                <a:extLst>
                  <a:ext uri="{FF2B5EF4-FFF2-40B4-BE49-F238E27FC236}">
                    <a16:creationId xmlns:a16="http://schemas.microsoft.com/office/drawing/2014/main" id="{22953371-647F-0941-95E9-B1C66423D4F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699813" y="5477693"/>
                <a:ext cx="16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3" name="Inkt 82">
                <a:extLst>
                  <a:ext uri="{FF2B5EF4-FFF2-40B4-BE49-F238E27FC236}">
                    <a16:creationId xmlns:a16="http://schemas.microsoft.com/office/drawing/2014/main" id="{C266650F-2064-2A48-A3E2-F5C36107BFF8}"/>
                  </a:ext>
                </a:extLst>
              </p14:cNvPr>
              <p14:cNvContentPartPr/>
              <p14:nvPr/>
            </p14:nvContentPartPr>
            <p14:xfrm>
              <a:off x="5482093" y="5699093"/>
              <a:ext cx="5760" cy="10800"/>
            </p14:xfrm>
          </p:contentPart>
        </mc:Choice>
        <mc:Fallback xmlns="">
          <p:pic>
            <p:nvPicPr>
              <p:cNvPr id="83" name="Inkt 82">
                <a:extLst>
                  <a:ext uri="{FF2B5EF4-FFF2-40B4-BE49-F238E27FC236}">
                    <a16:creationId xmlns:a16="http://schemas.microsoft.com/office/drawing/2014/main" id="{C266650F-2064-2A48-A3E2-F5C36107BFF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451133" y="566813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4" name="Inkt 83">
                <a:extLst>
                  <a:ext uri="{FF2B5EF4-FFF2-40B4-BE49-F238E27FC236}">
                    <a16:creationId xmlns:a16="http://schemas.microsoft.com/office/drawing/2014/main" id="{91CB379E-B9ED-E04A-8D0F-9450E79A61E6}"/>
                  </a:ext>
                </a:extLst>
              </p14:cNvPr>
              <p14:cNvContentPartPr/>
              <p14:nvPr/>
            </p14:nvContentPartPr>
            <p14:xfrm>
              <a:off x="5698813" y="5556173"/>
              <a:ext cx="111600" cy="185400"/>
            </p14:xfrm>
          </p:contentPart>
        </mc:Choice>
        <mc:Fallback xmlns="">
          <p:pic>
            <p:nvPicPr>
              <p:cNvPr id="84" name="Inkt 83">
                <a:extLst>
                  <a:ext uri="{FF2B5EF4-FFF2-40B4-BE49-F238E27FC236}">
                    <a16:creationId xmlns:a16="http://schemas.microsoft.com/office/drawing/2014/main" id="{91CB379E-B9ED-E04A-8D0F-9450E79A61E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668213" y="5525213"/>
                <a:ext cx="1728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5" name="Inkt 85">
                <a:extLst>
                  <a:ext uri="{FF2B5EF4-FFF2-40B4-BE49-F238E27FC236}">
                    <a16:creationId xmlns:a16="http://schemas.microsoft.com/office/drawing/2014/main" id="{CC1EBCCD-7F1C-D349-BD6F-9AD5FE62ECDE}"/>
                  </a:ext>
                </a:extLst>
              </p14:cNvPr>
              <p14:cNvContentPartPr/>
              <p14:nvPr/>
            </p14:nvContentPartPr>
            <p14:xfrm>
              <a:off x="5116693" y="5476613"/>
              <a:ext cx="164520" cy="254520"/>
            </p14:xfrm>
          </p:contentPart>
        </mc:Choice>
        <mc:Fallback xmlns="">
          <p:pic>
            <p:nvPicPr>
              <p:cNvPr id="85" name="Inkt 85">
                <a:extLst>
                  <a:ext uri="{FF2B5EF4-FFF2-40B4-BE49-F238E27FC236}">
                    <a16:creationId xmlns:a16="http://schemas.microsoft.com/office/drawing/2014/main" id="{CC1EBCCD-7F1C-D349-BD6F-9AD5FE62ECD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086093" y="5446013"/>
                <a:ext cx="2257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87" name="Inkt 86">
                <a:extLst>
                  <a:ext uri="{FF2B5EF4-FFF2-40B4-BE49-F238E27FC236}">
                    <a16:creationId xmlns:a16="http://schemas.microsoft.com/office/drawing/2014/main" id="{5C9E27E7-FFC9-254F-BFF0-83E6B1CA97BD}"/>
                  </a:ext>
                </a:extLst>
              </p14:cNvPr>
              <p14:cNvContentPartPr/>
              <p14:nvPr/>
            </p14:nvContentPartPr>
            <p14:xfrm>
              <a:off x="6016333" y="5519093"/>
              <a:ext cx="127440" cy="164520"/>
            </p14:xfrm>
          </p:contentPart>
        </mc:Choice>
        <mc:Fallback xmlns="">
          <p:pic>
            <p:nvPicPr>
              <p:cNvPr id="87" name="Inkt 86">
                <a:extLst>
                  <a:ext uri="{FF2B5EF4-FFF2-40B4-BE49-F238E27FC236}">
                    <a16:creationId xmlns:a16="http://schemas.microsoft.com/office/drawing/2014/main" id="{5C9E27E7-FFC9-254F-BFF0-83E6B1CA97B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985733" y="5488493"/>
                <a:ext cx="1886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8" name="Inkt 87">
                <a:extLst>
                  <a:ext uri="{FF2B5EF4-FFF2-40B4-BE49-F238E27FC236}">
                    <a16:creationId xmlns:a16="http://schemas.microsoft.com/office/drawing/2014/main" id="{17D2E435-2DC5-7444-A4FB-DECD08EBDEDC}"/>
                  </a:ext>
                </a:extLst>
              </p14:cNvPr>
              <p14:cNvContentPartPr/>
              <p14:nvPr/>
            </p14:nvContentPartPr>
            <p14:xfrm>
              <a:off x="6302173" y="5688293"/>
              <a:ext cx="10800" cy="26640"/>
            </p14:xfrm>
          </p:contentPart>
        </mc:Choice>
        <mc:Fallback xmlns="">
          <p:pic>
            <p:nvPicPr>
              <p:cNvPr id="88" name="Inkt 87">
                <a:extLst>
                  <a:ext uri="{FF2B5EF4-FFF2-40B4-BE49-F238E27FC236}">
                    <a16:creationId xmlns:a16="http://schemas.microsoft.com/office/drawing/2014/main" id="{17D2E435-2DC5-7444-A4FB-DECD08EBDED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271573" y="5657693"/>
                <a:ext cx="7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9" name="Inkt 88">
                <a:extLst>
                  <a:ext uri="{FF2B5EF4-FFF2-40B4-BE49-F238E27FC236}">
                    <a16:creationId xmlns:a16="http://schemas.microsoft.com/office/drawing/2014/main" id="{3530A173-8578-3D4B-B06F-50737812C171}"/>
                  </a:ext>
                </a:extLst>
              </p14:cNvPr>
              <p14:cNvContentPartPr/>
              <p14:nvPr/>
            </p14:nvContentPartPr>
            <p14:xfrm>
              <a:off x="6466333" y="5482733"/>
              <a:ext cx="95760" cy="195480"/>
            </p14:xfrm>
          </p:contentPart>
        </mc:Choice>
        <mc:Fallback xmlns="">
          <p:pic>
            <p:nvPicPr>
              <p:cNvPr id="89" name="Inkt 88">
                <a:extLst>
                  <a:ext uri="{FF2B5EF4-FFF2-40B4-BE49-F238E27FC236}">
                    <a16:creationId xmlns:a16="http://schemas.microsoft.com/office/drawing/2014/main" id="{3530A173-8578-3D4B-B06F-50737812C17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435733" y="5451773"/>
                <a:ext cx="1569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90" name="Inkt 89">
                <a:extLst>
                  <a:ext uri="{FF2B5EF4-FFF2-40B4-BE49-F238E27FC236}">
                    <a16:creationId xmlns:a16="http://schemas.microsoft.com/office/drawing/2014/main" id="{BDA0653C-3552-4043-B293-A17352F26B28}"/>
                  </a:ext>
                </a:extLst>
              </p14:cNvPr>
              <p14:cNvContentPartPr/>
              <p14:nvPr/>
            </p14:nvContentPartPr>
            <p14:xfrm>
              <a:off x="6709693" y="5471573"/>
              <a:ext cx="58680" cy="227880"/>
            </p14:xfrm>
          </p:contentPart>
        </mc:Choice>
        <mc:Fallback xmlns="">
          <p:pic>
            <p:nvPicPr>
              <p:cNvPr id="90" name="Inkt 89">
                <a:extLst>
                  <a:ext uri="{FF2B5EF4-FFF2-40B4-BE49-F238E27FC236}">
                    <a16:creationId xmlns:a16="http://schemas.microsoft.com/office/drawing/2014/main" id="{BDA0653C-3552-4043-B293-A17352F26B2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679093" y="5440613"/>
                <a:ext cx="1198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91" name="Inkt 90">
                <a:extLst>
                  <a:ext uri="{FF2B5EF4-FFF2-40B4-BE49-F238E27FC236}">
                    <a16:creationId xmlns:a16="http://schemas.microsoft.com/office/drawing/2014/main" id="{0DE0CF09-7D09-044C-B3CD-154129D617DA}"/>
                  </a:ext>
                </a:extLst>
              </p14:cNvPr>
              <p14:cNvContentPartPr/>
              <p14:nvPr/>
            </p14:nvContentPartPr>
            <p14:xfrm>
              <a:off x="4815373" y="6138293"/>
              <a:ext cx="111600" cy="16200"/>
            </p14:xfrm>
          </p:contentPart>
        </mc:Choice>
        <mc:Fallback xmlns="">
          <p:pic>
            <p:nvPicPr>
              <p:cNvPr id="91" name="Inkt 90">
                <a:extLst>
                  <a:ext uri="{FF2B5EF4-FFF2-40B4-BE49-F238E27FC236}">
                    <a16:creationId xmlns:a16="http://schemas.microsoft.com/office/drawing/2014/main" id="{0DE0CF09-7D09-044C-B3CD-154129D617D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784413" y="6107333"/>
                <a:ext cx="172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2" name="Inkt 91">
                <a:extLst>
                  <a:ext uri="{FF2B5EF4-FFF2-40B4-BE49-F238E27FC236}">
                    <a16:creationId xmlns:a16="http://schemas.microsoft.com/office/drawing/2014/main" id="{244E37F1-62EE-E04E-BD67-9B0DAF0485CD}"/>
                  </a:ext>
                </a:extLst>
              </p14:cNvPr>
              <p14:cNvContentPartPr/>
              <p14:nvPr/>
            </p14:nvContentPartPr>
            <p14:xfrm>
              <a:off x="4815373" y="6053333"/>
              <a:ext cx="132480" cy="360"/>
            </p14:xfrm>
          </p:contentPart>
        </mc:Choice>
        <mc:Fallback xmlns="">
          <p:pic>
            <p:nvPicPr>
              <p:cNvPr id="92" name="Inkt 91">
                <a:extLst>
                  <a:ext uri="{FF2B5EF4-FFF2-40B4-BE49-F238E27FC236}">
                    <a16:creationId xmlns:a16="http://schemas.microsoft.com/office/drawing/2014/main" id="{244E37F1-62EE-E04E-BD67-9B0DAF0485C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784413" y="6022733"/>
                <a:ext cx="1940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95" name="Inkt 94">
                <a:extLst>
                  <a:ext uri="{FF2B5EF4-FFF2-40B4-BE49-F238E27FC236}">
                    <a16:creationId xmlns:a16="http://schemas.microsoft.com/office/drawing/2014/main" id="{D168F6DD-6EFA-744F-91A6-459DAF9B1924}"/>
                  </a:ext>
                </a:extLst>
              </p14:cNvPr>
              <p14:cNvContentPartPr/>
              <p14:nvPr/>
            </p14:nvContentPartPr>
            <p14:xfrm>
              <a:off x="5587933" y="6148733"/>
              <a:ext cx="360" cy="10800"/>
            </p14:xfrm>
          </p:contentPart>
        </mc:Choice>
        <mc:Fallback xmlns="">
          <p:pic>
            <p:nvPicPr>
              <p:cNvPr id="95" name="Inkt 94">
                <a:extLst>
                  <a:ext uri="{FF2B5EF4-FFF2-40B4-BE49-F238E27FC236}">
                    <a16:creationId xmlns:a16="http://schemas.microsoft.com/office/drawing/2014/main" id="{D168F6DD-6EFA-744F-91A6-459DAF9B192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556973" y="6118133"/>
                <a:ext cx="6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A728F473-4E5E-D84E-A5C0-E2DC00D32158}"/>
                  </a:ext>
                </a:extLst>
              </p14:cNvPr>
              <p14:cNvContentPartPr/>
              <p14:nvPr/>
            </p14:nvContentPartPr>
            <p14:xfrm>
              <a:off x="5747053" y="5926613"/>
              <a:ext cx="190440" cy="217440"/>
            </p14:xfrm>
          </p:contentPart>
        </mc:Choice>
        <mc:Fallback xmlns=""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A728F473-4E5E-D84E-A5C0-E2DC00D3215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716453" y="5895653"/>
                <a:ext cx="2516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7" name="Inkt 96">
                <a:extLst>
                  <a:ext uri="{FF2B5EF4-FFF2-40B4-BE49-F238E27FC236}">
                    <a16:creationId xmlns:a16="http://schemas.microsoft.com/office/drawing/2014/main" id="{3346AA69-E639-9F4D-8B9C-53F34D2AFDB8}"/>
                  </a:ext>
                </a:extLst>
              </p14:cNvPr>
              <p14:cNvContentPartPr/>
              <p14:nvPr/>
            </p14:nvContentPartPr>
            <p14:xfrm>
              <a:off x="4794133" y="6598373"/>
              <a:ext cx="143280" cy="5760"/>
            </p14:xfrm>
          </p:contentPart>
        </mc:Choice>
        <mc:Fallback xmlns="">
          <p:pic>
            <p:nvPicPr>
              <p:cNvPr id="97" name="Inkt 96">
                <a:extLst>
                  <a:ext uri="{FF2B5EF4-FFF2-40B4-BE49-F238E27FC236}">
                    <a16:creationId xmlns:a16="http://schemas.microsoft.com/office/drawing/2014/main" id="{3346AA69-E639-9F4D-8B9C-53F34D2AFDB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763533" y="6567773"/>
                <a:ext cx="204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8" name="Inkt 97">
                <a:extLst>
                  <a:ext uri="{FF2B5EF4-FFF2-40B4-BE49-F238E27FC236}">
                    <a16:creationId xmlns:a16="http://schemas.microsoft.com/office/drawing/2014/main" id="{9603F540-F301-6543-8A0A-32F58AB01D8B}"/>
                  </a:ext>
                </a:extLst>
              </p14:cNvPr>
              <p14:cNvContentPartPr/>
              <p14:nvPr/>
            </p14:nvContentPartPr>
            <p14:xfrm>
              <a:off x="4820413" y="6476693"/>
              <a:ext cx="153720" cy="360"/>
            </p14:xfrm>
          </p:contentPart>
        </mc:Choice>
        <mc:Fallback xmlns="">
          <p:pic>
            <p:nvPicPr>
              <p:cNvPr id="98" name="Inkt 97">
                <a:extLst>
                  <a:ext uri="{FF2B5EF4-FFF2-40B4-BE49-F238E27FC236}">
                    <a16:creationId xmlns:a16="http://schemas.microsoft.com/office/drawing/2014/main" id="{9603F540-F301-6543-8A0A-32F58AB01D8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789813" y="6446093"/>
                <a:ext cx="2152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99" name="Inkt 98">
                <a:extLst>
                  <a:ext uri="{FF2B5EF4-FFF2-40B4-BE49-F238E27FC236}">
                    <a16:creationId xmlns:a16="http://schemas.microsoft.com/office/drawing/2014/main" id="{96E758A9-9513-EB4A-A37E-1F07F4BCF661}"/>
                  </a:ext>
                </a:extLst>
              </p14:cNvPr>
              <p14:cNvContentPartPr/>
              <p14:nvPr/>
            </p14:nvContentPartPr>
            <p14:xfrm>
              <a:off x="5222533" y="6370853"/>
              <a:ext cx="153720" cy="227880"/>
            </p14:xfrm>
          </p:contentPart>
        </mc:Choice>
        <mc:Fallback xmlns="">
          <p:pic>
            <p:nvPicPr>
              <p:cNvPr id="99" name="Inkt 98">
                <a:extLst>
                  <a:ext uri="{FF2B5EF4-FFF2-40B4-BE49-F238E27FC236}">
                    <a16:creationId xmlns:a16="http://schemas.microsoft.com/office/drawing/2014/main" id="{96E758A9-9513-EB4A-A37E-1F07F4BCF66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191933" y="6340253"/>
                <a:ext cx="2152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2" name="Inkt 103">
                <a:extLst>
                  <a:ext uri="{FF2B5EF4-FFF2-40B4-BE49-F238E27FC236}">
                    <a16:creationId xmlns:a16="http://schemas.microsoft.com/office/drawing/2014/main" id="{07ECFA88-5226-D147-B0CE-FA60CFBC8977}"/>
                  </a:ext>
                </a:extLst>
              </p14:cNvPr>
              <p14:cNvContentPartPr/>
              <p14:nvPr/>
            </p14:nvContentPartPr>
            <p14:xfrm>
              <a:off x="5472013" y="6280853"/>
              <a:ext cx="126720" cy="297000"/>
            </p14:xfrm>
          </p:contentPart>
        </mc:Choice>
        <mc:Fallback xmlns="">
          <p:pic>
            <p:nvPicPr>
              <p:cNvPr id="102" name="Inkt 103">
                <a:extLst>
                  <a:ext uri="{FF2B5EF4-FFF2-40B4-BE49-F238E27FC236}">
                    <a16:creationId xmlns:a16="http://schemas.microsoft.com/office/drawing/2014/main" id="{07ECFA88-5226-D147-B0CE-FA60CFBC897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441413" y="6250216"/>
                <a:ext cx="188280" cy="358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3" name="Inkt 104">
                <a:extLst>
                  <a:ext uri="{FF2B5EF4-FFF2-40B4-BE49-F238E27FC236}">
                    <a16:creationId xmlns:a16="http://schemas.microsoft.com/office/drawing/2014/main" id="{02D38A6C-5124-F34E-B6A5-2187E6C3408F}"/>
                  </a:ext>
                </a:extLst>
              </p14:cNvPr>
              <p14:cNvContentPartPr/>
              <p14:nvPr/>
            </p14:nvContentPartPr>
            <p14:xfrm>
              <a:off x="5180413" y="5937053"/>
              <a:ext cx="206640" cy="254520"/>
            </p14:xfrm>
          </p:contentPart>
        </mc:Choice>
        <mc:Fallback xmlns="">
          <p:pic>
            <p:nvPicPr>
              <p:cNvPr id="103" name="Inkt 104">
                <a:extLst>
                  <a:ext uri="{FF2B5EF4-FFF2-40B4-BE49-F238E27FC236}">
                    <a16:creationId xmlns:a16="http://schemas.microsoft.com/office/drawing/2014/main" id="{02D38A6C-5124-F34E-B6A5-2187E6C3408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49813" y="5906453"/>
                <a:ext cx="268200" cy="3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23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Rij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Fibonacci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3D3B846-325E-4541-97C2-CC0AA441E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67" y="2166937"/>
            <a:ext cx="76962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46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Rij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Fibonacci -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recursie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F97E5F5-DC54-4D10-A234-CD83DDB9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1151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68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Complexiteitsanalyse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B2DCBDF-8E33-4E1D-81B9-9D1610B45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868632"/>
            <a:ext cx="75628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77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Rij</a:t>
            </a:r>
            <a:r>
              <a:rPr lang="en-US" sz="66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van Fibonacci - </a:t>
            </a:r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iteratie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5045B6E-FB79-419B-B6B6-34187397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7496175" cy="16954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FCBF602-7994-4839-B6CF-4996A932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5150"/>
            <a:ext cx="74866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97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Complexiteitsanalyse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546401B-0C45-4F53-8430-49F166B9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3137"/>
            <a:ext cx="64865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04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634025-9F73-4177-9516-86AD45EE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5264"/>
            <a:ext cx="10382250" cy="127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79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FAA5FDA-6F11-4C9B-A704-CAF9FB702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63657"/>
            <a:ext cx="6762750" cy="63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36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A60EC5-40DB-4BCD-8AB9-6409EBC8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72297"/>
            <a:ext cx="5981700" cy="65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2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18D5AF3-7B41-434D-8215-1125A756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544050" cy="35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63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1D978F5-6B12-4EAA-AE3B-43895F1E4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24" y="507961"/>
            <a:ext cx="5082454" cy="132040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CDE940C-9A7D-485E-87F6-051F294D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4" y="1828365"/>
            <a:ext cx="6240632" cy="285793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29CEDF3-8B23-4C82-AAE6-FA406FDD3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624" y="507960"/>
            <a:ext cx="5289574" cy="132040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251D871-5D93-4246-9A61-DA59242B6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624" y="1828365"/>
            <a:ext cx="3867150" cy="4762500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2898FD76-13BE-4EAB-81B8-7B317B0F7E79}"/>
              </a:ext>
            </a:extLst>
          </p:cNvPr>
          <p:cNvCxnSpPr>
            <a:cxnSpLocks/>
          </p:cNvCxnSpPr>
          <p:nvPr/>
        </p:nvCxnSpPr>
        <p:spPr>
          <a:xfrm>
            <a:off x="6642556" y="171450"/>
            <a:ext cx="0" cy="65618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1F200B7-CAA3-4C12-9164-F4ABEA3C8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92" y="5162331"/>
            <a:ext cx="5393782" cy="6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65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BF0113A-6DEE-4436-8A7E-886B67CF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35" y="143496"/>
            <a:ext cx="6418130" cy="11959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B9B2FFC-6E17-414C-BA04-F3E1E271F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491821"/>
            <a:ext cx="7477125" cy="20002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B95DC37-A247-4AE5-B930-422265B14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3517471"/>
            <a:ext cx="7181850" cy="2762250"/>
          </a:xfrm>
          <a:prstGeom prst="rect">
            <a:avLst/>
          </a:prstGeom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495F5C91-A454-4A4B-BFCF-3DAAA95846E7}"/>
              </a:ext>
            </a:extLst>
          </p:cNvPr>
          <p:cNvCxnSpPr>
            <a:cxnSpLocks/>
          </p:cNvCxnSpPr>
          <p:nvPr/>
        </p:nvCxnSpPr>
        <p:spPr>
          <a:xfrm flipV="1">
            <a:off x="7196667" y="3879926"/>
            <a:ext cx="1188385" cy="3850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41FC7C9A-9A58-0240-8169-43EDD0A936A2}"/>
                  </a:ext>
                </a:extLst>
              </p14:cNvPr>
              <p14:cNvContentPartPr/>
              <p14:nvPr/>
            </p14:nvContentPartPr>
            <p14:xfrm>
              <a:off x="232573" y="3031853"/>
              <a:ext cx="4349520" cy="59832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41FC7C9A-9A58-0240-8169-43EDD0A936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453" y="3016733"/>
                <a:ext cx="438012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t 8">
                <a:extLst>
                  <a:ext uri="{FF2B5EF4-FFF2-40B4-BE49-F238E27FC236}">
                    <a16:creationId xmlns:a16="http://schemas.microsoft.com/office/drawing/2014/main" id="{0450DCA9-C1A3-6C42-B538-2BA8FF5EA82B}"/>
                  </a:ext>
                </a:extLst>
              </p14:cNvPr>
              <p14:cNvContentPartPr/>
              <p14:nvPr/>
            </p14:nvContentPartPr>
            <p14:xfrm>
              <a:off x="8108151" y="2597956"/>
              <a:ext cx="174960" cy="280800"/>
            </p14:xfrm>
          </p:contentPart>
        </mc:Choice>
        <mc:Fallback xmlns="">
          <p:pic>
            <p:nvPicPr>
              <p:cNvPr id="3" name="Inkt 8">
                <a:extLst>
                  <a:ext uri="{FF2B5EF4-FFF2-40B4-BE49-F238E27FC236}">
                    <a16:creationId xmlns:a16="http://schemas.microsoft.com/office/drawing/2014/main" id="{0450DCA9-C1A3-6C42-B538-2BA8FF5EA8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77191" y="2566996"/>
                <a:ext cx="2361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46645BCE-C873-BC4F-A763-569326CBF538}"/>
                  </a:ext>
                </a:extLst>
              </p14:cNvPr>
              <p14:cNvContentPartPr/>
              <p14:nvPr/>
            </p14:nvContentPartPr>
            <p14:xfrm>
              <a:off x="8616111" y="2799196"/>
              <a:ext cx="137880" cy="162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46645BCE-C873-BC4F-A763-569326CBF5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85151" y="2768236"/>
                <a:ext cx="1990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ACF40139-B5D5-A348-8AE6-A1A2B0555610}"/>
                  </a:ext>
                </a:extLst>
              </p14:cNvPr>
              <p14:cNvContentPartPr/>
              <p14:nvPr/>
            </p14:nvContentPartPr>
            <p14:xfrm>
              <a:off x="8648151" y="2687956"/>
              <a:ext cx="111600" cy="1080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ACF40139-B5D5-A348-8AE6-A1A2B05556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7191" y="2656996"/>
                <a:ext cx="172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3E35D417-12B8-6042-8539-5974B490D245}"/>
                  </a:ext>
                </a:extLst>
              </p14:cNvPr>
              <p14:cNvContentPartPr/>
              <p14:nvPr/>
            </p14:nvContentPartPr>
            <p14:xfrm>
              <a:off x="9542391" y="2873356"/>
              <a:ext cx="5760" cy="576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3E35D417-12B8-6042-8539-5974B490D2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11431" y="2842396"/>
                <a:ext cx="6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t 15">
                <a:extLst>
                  <a:ext uri="{FF2B5EF4-FFF2-40B4-BE49-F238E27FC236}">
                    <a16:creationId xmlns:a16="http://schemas.microsoft.com/office/drawing/2014/main" id="{3E28B84E-BF43-1347-84FE-A54B4ECCABC3}"/>
                  </a:ext>
                </a:extLst>
              </p14:cNvPr>
              <p14:cNvContentPartPr/>
              <p14:nvPr/>
            </p14:nvContentPartPr>
            <p14:xfrm>
              <a:off x="9097791" y="2640436"/>
              <a:ext cx="212040" cy="201600"/>
            </p14:xfrm>
          </p:contentPart>
        </mc:Choice>
        <mc:Fallback xmlns="">
          <p:pic>
            <p:nvPicPr>
              <p:cNvPr id="17" name="Inkt 15">
                <a:extLst>
                  <a:ext uri="{FF2B5EF4-FFF2-40B4-BE49-F238E27FC236}">
                    <a16:creationId xmlns:a16="http://schemas.microsoft.com/office/drawing/2014/main" id="{3E28B84E-BF43-1347-84FE-A54B4ECCAB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66831" y="2609476"/>
                <a:ext cx="2732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1A60098B-D234-5649-8BA5-D28B6089ECAE}"/>
                  </a:ext>
                </a:extLst>
              </p14:cNvPr>
              <p14:cNvContentPartPr/>
              <p14:nvPr/>
            </p14:nvContentPartPr>
            <p14:xfrm>
              <a:off x="9822831" y="2703796"/>
              <a:ext cx="153360" cy="15912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1A60098B-D234-5649-8BA5-D28B6089ECA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91871" y="2672836"/>
                <a:ext cx="2145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6BF9DFFF-3CB9-8A4D-9A22-483200CD68F7}"/>
                  </a:ext>
                </a:extLst>
              </p14:cNvPr>
              <p14:cNvContentPartPr/>
              <p14:nvPr/>
            </p14:nvContentPartPr>
            <p14:xfrm>
              <a:off x="10119111" y="2820436"/>
              <a:ext cx="5760" cy="3204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6BF9DFFF-3CB9-8A4D-9A22-483200CD68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88151" y="2789476"/>
                <a:ext cx="669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D1BE28B2-DB02-974E-A1ED-8D22EF9E8224}"/>
                  </a:ext>
                </a:extLst>
              </p14:cNvPr>
              <p14:cNvContentPartPr/>
              <p14:nvPr/>
            </p14:nvContentPartPr>
            <p14:xfrm>
              <a:off x="10145391" y="2550436"/>
              <a:ext cx="10800" cy="15372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D1BE28B2-DB02-974E-A1ED-8D22EF9E822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14431" y="2519548"/>
                <a:ext cx="72000" cy="214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ABA112CE-E835-4143-AE57-8DE0C8887189}"/>
                  </a:ext>
                </a:extLst>
              </p14:cNvPr>
              <p14:cNvContentPartPr/>
              <p14:nvPr/>
            </p14:nvContentPartPr>
            <p14:xfrm>
              <a:off x="8684871" y="3280516"/>
              <a:ext cx="122040" cy="1620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ABA112CE-E835-4143-AE57-8DE0C88871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53911" y="3249556"/>
                <a:ext cx="1832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31843DA3-FCB2-4A4A-BC1E-6E1E712C2309}"/>
                  </a:ext>
                </a:extLst>
              </p14:cNvPr>
              <p14:cNvContentPartPr/>
              <p14:nvPr/>
            </p14:nvContentPartPr>
            <p14:xfrm>
              <a:off x="8701071" y="3137956"/>
              <a:ext cx="106200" cy="57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31843DA3-FCB2-4A4A-BC1E-6E1E712C23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70111" y="3106996"/>
                <a:ext cx="167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9ACD7A8B-7CA8-EB46-83B7-78C2291371B0}"/>
                  </a:ext>
                </a:extLst>
              </p14:cNvPr>
              <p14:cNvContentPartPr/>
              <p14:nvPr/>
            </p14:nvContentPartPr>
            <p14:xfrm>
              <a:off x="9404871" y="3317596"/>
              <a:ext cx="5760" cy="108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9ACD7A8B-7CA8-EB46-83B7-78C2291371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73911" y="3286636"/>
                <a:ext cx="66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7DBBD733-3F11-7E4D-8411-347C51E4797F}"/>
                  </a:ext>
                </a:extLst>
              </p14:cNvPr>
              <p14:cNvContentPartPr/>
              <p14:nvPr/>
            </p14:nvContentPartPr>
            <p14:xfrm>
              <a:off x="9965751" y="3270076"/>
              <a:ext cx="360" cy="1080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7DBBD733-3F11-7E4D-8411-347C51E4797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34791" y="3240115"/>
                <a:ext cx="61560" cy="70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3D939B06-B03C-E74D-BB4D-5EBE26FA501A}"/>
                  </a:ext>
                </a:extLst>
              </p14:cNvPr>
              <p14:cNvContentPartPr/>
              <p14:nvPr/>
            </p14:nvContentPartPr>
            <p14:xfrm>
              <a:off x="10198311" y="3085036"/>
              <a:ext cx="79560" cy="1908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3D939B06-B03C-E74D-BB4D-5EBE26FA50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167351" y="3054076"/>
                <a:ext cx="1407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23D44294-22BB-1141-800D-E75BF5005418}"/>
                  </a:ext>
                </a:extLst>
              </p14:cNvPr>
              <p14:cNvContentPartPr/>
              <p14:nvPr/>
            </p14:nvContentPartPr>
            <p14:xfrm>
              <a:off x="10420791" y="3222556"/>
              <a:ext cx="360" cy="2160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23D44294-22BB-1141-800D-E75BF500541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89831" y="3191596"/>
                <a:ext cx="615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457AD7F8-2ACC-2241-8D99-62970C8AE22B}"/>
                  </a:ext>
                </a:extLst>
              </p14:cNvPr>
              <p14:cNvContentPartPr/>
              <p14:nvPr/>
            </p14:nvContentPartPr>
            <p14:xfrm>
              <a:off x="10420791" y="2905036"/>
              <a:ext cx="26640" cy="21204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457AD7F8-2ACC-2241-8D99-62970C8AE22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90244" y="2874076"/>
                <a:ext cx="87024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0EE1455C-A772-4E42-A449-288969320F4C}"/>
                  </a:ext>
                </a:extLst>
              </p14:cNvPr>
              <p14:cNvContentPartPr/>
              <p14:nvPr/>
            </p14:nvContentPartPr>
            <p14:xfrm>
              <a:off x="10616631" y="3000076"/>
              <a:ext cx="84960" cy="33912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0EE1455C-A772-4E42-A449-288969320F4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585671" y="2969116"/>
                <a:ext cx="1461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" name="Inkt 40">
                <a:extLst>
                  <a:ext uri="{FF2B5EF4-FFF2-40B4-BE49-F238E27FC236}">
                    <a16:creationId xmlns:a16="http://schemas.microsoft.com/office/drawing/2014/main" id="{787690F2-622F-F049-AB0C-71B58D8FA4AC}"/>
                  </a:ext>
                </a:extLst>
              </p14:cNvPr>
              <p14:cNvContentPartPr/>
              <p14:nvPr/>
            </p14:nvContentPartPr>
            <p14:xfrm>
              <a:off x="8721951" y="3799276"/>
              <a:ext cx="132480" cy="10800"/>
            </p14:xfrm>
          </p:contentPart>
        </mc:Choice>
        <mc:Fallback xmlns="">
          <p:pic>
            <p:nvPicPr>
              <p:cNvPr id="41" name="Inkt 40">
                <a:extLst>
                  <a:ext uri="{FF2B5EF4-FFF2-40B4-BE49-F238E27FC236}">
                    <a16:creationId xmlns:a16="http://schemas.microsoft.com/office/drawing/2014/main" id="{787690F2-622F-F049-AB0C-71B58D8FA4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90991" y="3769315"/>
                <a:ext cx="193680" cy="70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B9CE67AF-8E8B-2145-98CC-F7781A51ED8D}"/>
                  </a:ext>
                </a:extLst>
              </p14:cNvPr>
              <p14:cNvContentPartPr/>
              <p14:nvPr/>
            </p14:nvContentPartPr>
            <p14:xfrm>
              <a:off x="8706111" y="3688036"/>
              <a:ext cx="122040" cy="1080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B9CE67AF-8E8B-2145-98CC-F7781A51ED8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75151" y="3657076"/>
                <a:ext cx="183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51F98230-8695-2F49-A197-A2DA55263646}"/>
                  </a:ext>
                </a:extLst>
              </p14:cNvPr>
              <p14:cNvContentPartPr/>
              <p14:nvPr/>
            </p14:nvContentPartPr>
            <p14:xfrm>
              <a:off x="9521151" y="3868036"/>
              <a:ext cx="5760" cy="162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51F98230-8695-2F49-A197-A2DA5526364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90191" y="3837749"/>
                <a:ext cx="66960" cy="76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Inkt 39">
                <a:extLst>
                  <a:ext uri="{FF2B5EF4-FFF2-40B4-BE49-F238E27FC236}">
                    <a16:creationId xmlns:a16="http://schemas.microsoft.com/office/drawing/2014/main" id="{CB779DF8-791F-2148-96DF-C11BC3D5A250}"/>
                  </a:ext>
                </a:extLst>
              </p14:cNvPr>
              <p14:cNvContentPartPr/>
              <p14:nvPr/>
            </p14:nvContentPartPr>
            <p14:xfrm>
              <a:off x="9108231" y="3624676"/>
              <a:ext cx="180360" cy="238320"/>
            </p14:xfrm>
          </p:contentPart>
        </mc:Choice>
        <mc:Fallback xmlns="">
          <p:pic>
            <p:nvPicPr>
              <p:cNvPr id="47" name="Inkt 39">
                <a:extLst>
                  <a:ext uri="{FF2B5EF4-FFF2-40B4-BE49-F238E27FC236}">
                    <a16:creationId xmlns:a16="http://schemas.microsoft.com/office/drawing/2014/main" id="{CB779DF8-791F-2148-96DF-C11BC3D5A25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077271" y="3593763"/>
                <a:ext cx="241560" cy="299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t 40">
                <a:extLst>
                  <a:ext uri="{FF2B5EF4-FFF2-40B4-BE49-F238E27FC236}">
                    <a16:creationId xmlns:a16="http://schemas.microsoft.com/office/drawing/2014/main" id="{59C37119-6107-4248-8450-A9F17E5A5489}"/>
                  </a:ext>
                </a:extLst>
              </p14:cNvPr>
              <p14:cNvContentPartPr/>
              <p14:nvPr/>
            </p14:nvContentPartPr>
            <p14:xfrm>
              <a:off x="9542391" y="3116716"/>
              <a:ext cx="227880" cy="291240"/>
            </p14:xfrm>
          </p:contentPart>
        </mc:Choice>
        <mc:Fallback xmlns="">
          <p:pic>
            <p:nvPicPr>
              <p:cNvPr id="49" name="Inkt 40">
                <a:extLst>
                  <a:ext uri="{FF2B5EF4-FFF2-40B4-BE49-F238E27FC236}">
                    <a16:creationId xmlns:a16="http://schemas.microsoft.com/office/drawing/2014/main" id="{59C37119-6107-4248-8450-A9F17E5A548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11431" y="3085794"/>
                <a:ext cx="289080" cy="352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t 41">
                <a:extLst>
                  <a:ext uri="{FF2B5EF4-FFF2-40B4-BE49-F238E27FC236}">
                    <a16:creationId xmlns:a16="http://schemas.microsoft.com/office/drawing/2014/main" id="{64FA7549-BA77-A84C-ACA1-A4B4ADAA7B55}"/>
                  </a:ext>
                </a:extLst>
              </p14:cNvPr>
              <p14:cNvContentPartPr/>
              <p14:nvPr/>
            </p14:nvContentPartPr>
            <p14:xfrm>
              <a:off x="9018591" y="3042556"/>
              <a:ext cx="153720" cy="201240"/>
            </p14:xfrm>
          </p:contentPart>
        </mc:Choice>
        <mc:Fallback xmlns="">
          <p:pic>
            <p:nvPicPr>
              <p:cNvPr id="51" name="Inkt 41">
                <a:extLst>
                  <a:ext uri="{FF2B5EF4-FFF2-40B4-BE49-F238E27FC236}">
                    <a16:creationId xmlns:a16="http://schemas.microsoft.com/office/drawing/2014/main" id="{64FA7549-BA77-A84C-ACA1-A4B4ADAA7B5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87631" y="3011651"/>
                <a:ext cx="214920" cy="262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t 52">
                <a:extLst>
                  <a:ext uri="{FF2B5EF4-FFF2-40B4-BE49-F238E27FC236}">
                    <a16:creationId xmlns:a16="http://schemas.microsoft.com/office/drawing/2014/main" id="{6D6EBC7A-6E9D-9946-A276-6E952FD5406C}"/>
                  </a:ext>
                </a:extLst>
              </p14:cNvPr>
              <p14:cNvContentPartPr/>
              <p14:nvPr/>
            </p14:nvContentPartPr>
            <p14:xfrm>
              <a:off x="9701151" y="3677596"/>
              <a:ext cx="69120" cy="233280"/>
            </p14:xfrm>
          </p:contentPart>
        </mc:Choice>
        <mc:Fallback xmlns="">
          <p:pic>
            <p:nvPicPr>
              <p:cNvPr id="53" name="Inkt 52">
                <a:extLst>
                  <a:ext uri="{FF2B5EF4-FFF2-40B4-BE49-F238E27FC236}">
                    <a16:creationId xmlns:a16="http://schemas.microsoft.com/office/drawing/2014/main" id="{6D6EBC7A-6E9D-9946-A276-6E952FD5406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70191" y="3646636"/>
                <a:ext cx="1303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3593691C-A155-5C4E-9CBA-98546D800C7E}"/>
                  </a:ext>
                </a:extLst>
              </p14:cNvPr>
              <p14:cNvContentPartPr/>
              <p14:nvPr/>
            </p14:nvContentPartPr>
            <p14:xfrm>
              <a:off x="9917871" y="3698836"/>
              <a:ext cx="106200" cy="16956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3593691C-A155-5C4E-9CBA-98546D800C7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86911" y="3667876"/>
                <a:ext cx="1674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t 56">
                <a:extLst>
                  <a:ext uri="{FF2B5EF4-FFF2-40B4-BE49-F238E27FC236}">
                    <a16:creationId xmlns:a16="http://schemas.microsoft.com/office/drawing/2014/main" id="{29275B70-F086-7D4B-A526-D81B7BFBA7D2}"/>
                  </a:ext>
                </a:extLst>
              </p14:cNvPr>
              <p14:cNvContentPartPr/>
              <p14:nvPr/>
            </p14:nvContentPartPr>
            <p14:xfrm>
              <a:off x="10187871" y="3862636"/>
              <a:ext cx="360" cy="16200"/>
            </p14:xfrm>
          </p:contentPart>
        </mc:Choice>
        <mc:Fallback xmlns="">
          <p:pic>
            <p:nvPicPr>
              <p:cNvPr id="57" name="Inkt 56">
                <a:extLst>
                  <a:ext uri="{FF2B5EF4-FFF2-40B4-BE49-F238E27FC236}">
                    <a16:creationId xmlns:a16="http://schemas.microsoft.com/office/drawing/2014/main" id="{29275B70-F086-7D4B-A526-D81B7BFBA7D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156911" y="3831676"/>
                <a:ext cx="61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t 58">
                <a:extLst>
                  <a:ext uri="{FF2B5EF4-FFF2-40B4-BE49-F238E27FC236}">
                    <a16:creationId xmlns:a16="http://schemas.microsoft.com/office/drawing/2014/main" id="{69651F9F-0EC3-674E-AEF6-8F7455AD6634}"/>
                  </a:ext>
                </a:extLst>
              </p14:cNvPr>
              <p14:cNvContentPartPr/>
              <p14:nvPr/>
            </p14:nvContentPartPr>
            <p14:xfrm>
              <a:off x="10695831" y="3783436"/>
              <a:ext cx="360" cy="5760"/>
            </p14:xfrm>
          </p:contentPart>
        </mc:Choice>
        <mc:Fallback xmlns="">
          <p:pic>
            <p:nvPicPr>
              <p:cNvPr id="59" name="Inkt 58">
                <a:extLst>
                  <a:ext uri="{FF2B5EF4-FFF2-40B4-BE49-F238E27FC236}">
                    <a16:creationId xmlns:a16="http://schemas.microsoft.com/office/drawing/2014/main" id="{69651F9F-0EC3-674E-AEF6-8F7455AD663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664871" y="3752476"/>
                <a:ext cx="6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1" name="Inkt 60">
                <a:extLst>
                  <a:ext uri="{FF2B5EF4-FFF2-40B4-BE49-F238E27FC236}">
                    <a16:creationId xmlns:a16="http://schemas.microsoft.com/office/drawing/2014/main" id="{25D4D364-FB4D-D044-A63D-7DDC218CFAA2}"/>
                  </a:ext>
                </a:extLst>
              </p14:cNvPr>
              <p14:cNvContentPartPr/>
              <p14:nvPr/>
            </p14:nvContentPartPr>
            <p14:xfrm>
              <a:off x="10875831" y="3698836"/>
              <a:ext cx="21600" cy="116640"/>
            </p14:xfrm>
          </p:contentPart>
        </mc:Choice>
        <mc:Fallback xmlns="">
          <p:pic>
            <p:nvPicPr>
              <p:cNvPr id="61" name="Inkt 60">
                <a:extLst>
                  <a:ext uri="{FF2B5EF4-FFF2-40B4-BE49-F238E27FC236}">
                    <a16:creationId xmlns:a16="http://schemas.microsoft.com/office/drawing/2014/main" id="{25D4D364-FB4D-D044-A63D-7DDC218CFAA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844871" y="3667876"/>
                <a:ext cx="828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3" name="Inkt 62">
                <a:extLst>
                  <a:ext uri="{FF2B5EF4-FFF2-40B4-BE49-F238E27FC236}">
                    <a16:creationId xmlns:a16="http://schemas.microsoft.com/office/drawing/2014/main" id="{F31BBD17-1417-0B4A-88E9-564E9775A922}"/>
                  </a:ext>
                </a:extLst>
              </p14:cNvPr>
              <p14:cNvContentPartPr/>
              <p14:nvPr/>
            </p14:nvContentPartPr>
            <p14:xfrm>
              <a:off x="11071671" y="3804676"/>
              <a:ext cx="360" cy="16200"/>
            </p14:xfrm>
          </p:contentPart>
        </mc:Choice>
        <mc:Fallback xmlns="">
          <p:pic>
            <p:nvPicPr>
              <p:cNvPr id="63" name="Inkt 62">
                <a:extLst>
                  <a:ext uri="{FF2B5EF4-FFF2-40B4-BE49-F238E27FC236}">
                    <a16:creationId xmlns:a16="http://schemas.microsoft.com/office/drawing/2014/main" id="{F31BBD17-1417-0B4A-88E9-564E9775A92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040711" y="3773716"/>
                <a:ext cx="61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572F0809-0691-A849-A524-796D650115D8}"/>
                  </a:ext>
                </a:extLst>
              </p14:cNvPr>
              <p14:cNvContentPartPr/>
              <p14:nvPr/>
            </p14:nvContentPartPr>
            <p14:xfrm>
              <a:off x="11076711" y="3518836"/>
              <a:ext cx="360" cy="20160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572F0809-0691-A849-A524-796D650115D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045751" y="3487876"/>
                <a:ext cx="615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7" name="Inkt 52">
                <a:extLst>
                  <a:ext uri="{FF2B5EF4-FFF2-40B4-BE49-F238E27FC236}">
                    <a16:creationId xmlns:a16="http://schemas.microsoft.com/office/drawing/2014/main" id="{23583AFE-E5E8-1841-86D3-6239BAC3187B}"/>
                  </a:ext>
                </a:extLst>
              </p14:cNvPr>
              <p14:cNvContentPartPr/>
              <p14:nvPr/>
            </p14:nvContentPartPr>
            <p14:xfrm>
              <a:off x="10315311" y="3635116"/>
              <a:ext cx="206280" cy="302040"/>
            </p14:xfrm>
          </p:contentPart>
        </mc:Choice>
        <mc:Fallback xmlns="">
          <p:pic>
            <p:nvPicPr>
              <p:cNvPr id="67" name="Inkt 52">
                <a:extLst>
                  <a:ext uri="{FF2B5EF4-FFF2-40B4-BE49-F238E27FC236}">
                    <a16:creationId xmlns:a16="http://schemas.microsoft.com/office/drawing/2014/main" id="{23583AFE-E5E8-1841-86D3-6239BAC3187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284351" y="3604156"/>
                <a:ext cx="2674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AD30A226-10E6-8D4E-A58D-D678DF04FB3A}"/>
                  </a:ext>
                </a:extLst>
              </p14:cNvPr>
              <p14:cNvContentPartPr/>
              <p14:nvPr/>
            </p14:nvContentPartPr>
            <p14:xfrm>
              <a:off x="11198751" y="3603436"/>
              <a:ext cx="79200" cy="29664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AD30A226-10E6-8D4E-A58D-D678DF04FB3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167791" y="3572476"/>
                <a:ext cx="1404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1" name="Inkt 70">
                <a:extLst>
                  <a:ext uri="{FF2B5EF4-FFF2-40B4-BE49-F238E27FC236}">
                    <a16:creationId xmlns:a16="http://schemas.microsoft.com/office/drawing/2014/main" id="{54A49021-0F69-4048-A2CD-947E6C812296}"/>
                  </a:ext>
                </a:extLst>
              </p14:cNvPr>
              <p14:cNvContentPartPr/>
              <p14:nvPr/>
            </p14:nvContentPartPr>
            <p14:xfrm>
              <a:off x="11362551" y="3560956"/>
              <a:ext cx="79560" cy="312480"/>
            </p14:xfrm>
          </p:contentPart>
        </mc:Choice>
        <mc:Fallback xmlns="">
          <p:pic>
            <p:nvPicPr>
              <p:cNvPr id="71" name="Inkt 70">
                <a:extLst>
                  <a:ext uri="{FF2B5EF4-FFF2-40B4-BE49-F238E27FC236}">
                    <a16:creationId xmlns:a16="http://schemas.microsoft.com/office/drawing/2014/main" id="{54A49021-0F69-4048-A2CD-947E6C81229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331591" y="3529996"/>
                <a:ext cx="14076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3" name="Inkt 72">
                <a:extLst>
                  <a:ext uri="{FF2B5EF4-FFF2-40B4-BE49-F238E27FC236}">
                    <a16:creationId xmlns:a16="http://schemas.microsoft.com/office/drawing/2014/main" id="{7067598D-D1FA-EE4A-9B0F-40C06D81812C}"/>
                  </a:ext>
                </a:extLst>
              </p14:cNvPr>
              <p14:cNvContentPartPr/>
              <p14:nvPr/>
            </p14:nvContentPartPr>
            <p14:xfrm>
              <a:off x="8774871" y="4375996"/>
              <a:ext cx="132480" cy="21600"/>
            </p14:xfrm>
          </p:contentPart>
        </mc:Choice>
        <mc:Fallback xmlns="">
          <p:pic>
            <p:nvPicPr>
              <p:cNvPr id="73" name="Inkt 72">
                <a:extLst>
                  <a:ext uri="{FF2B5EF4-FFF2-40B4-BE49-F238E27FC236}">
                    <a16:creationId xmlns:a16="http://schemas.microsoft.com/office/drawing/2014/main" id="{7067598D-D1FA-EE4A-9B0F-40C06D81812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743911" y="4344511"/>
                <a:ext cx="193680" cy="83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AD865998-D575-7042-9772-D4A622CE506A}"/>
                  </a:ext>
                </a:extLst>
              </p14:cNvPr>
              <p14:cNvContentPartPr/>
              <p14:nvPr/>
            </p14:nvContentPartPr>
            <p14:xfrm>
              <a:off x="8827791" y="4254316"/>
              <a:ext cx="90360" cy="1080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AD865998-D575-7042-9772-D4A622CE506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796831" y="4223356"/>
                <a:ext cx="151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" name="Inkt 76">
                <a:extLst>
                  <a:ext uri="{FF2B5EF4-FFF2-40B4-BE49-F238E27FC236}">
                    <a16:creationId xmlns:a16="http://schemas.microsoft.com/office/drawing/2014/main" id="{B05C8074-51C5-454B-8251-0C3F3AA5B8E0}"/>
                  </a:ext>
                </a:extLst>
              </p14:cNvPr>
              <p14:cNvContentPartPr/>
              <p14:nvPr/>
            </p14:nvContentPartPr>
            <p14:xfrm>
              <a:off x="9542391" y="4413076"/>
              <a:ext cx="360" cy="5760"/>
            </p14:xfrm>
          </p:contentPart>
        </mc:Choice>
        <mc:Fallback xmlns="">
          <p:pic>
            <p:nvPicPr>
              <p:cNvPr id="77" name="Inkt 76">
                <a:extLst>
                  <a:ext uri="{FF2B5EF4-FFF2-40B4-BE49-F238E27FC236}">
                    <a16:creationId xmlns:a16="http://schemas.microsoft.com/office/drawing/2014/main" id="{B05C8074-51C5-454B-8251-0C3F3AA5B8E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511431" y="4382116"/>
                <a:ext cx="6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9" name="Inkt 78">
                <a:extLst>
                  <a:ext uri="{FF2B5EF4-FFF2-40B4-BE49-F238E27FC236}">
                    <a16:creationId xmlns:a16="http://schemas.microsoft.com/office/drawing/2014/main" id="{9D787F17-2419-F04E-873A-16E450444285}"/>
                  </a:ext>
                </a:extLst>
              </p14:cNvPr>
              <p14:cNvContentPartPr/>
              <p14:nvPr/>
            </p14:nvContentPartPr>
            <p14:xfrm>
              <a:off x="10193271" y="4407676"/>
              <a:ext cx="16200" cy="16200"/>
            </p14:xfrm>
          </p:contentPart>
        </mc:Choice>
        <mc:Fallback xmlns="">
          <p:pic>
            <p:nvPicPr>
              <p:cNvPr id="79" name="Inkt 78">
                <a:extLst>
                  <a:ext uri="{FF2B5EF4-FFF2-40B4-BE49-F238E27FC236}">
                    <a16:creationId xmlns:a16="http://schemas.microsoft.com/office/drawing/2014/main" id="{9D787F17-2419-F04E-873A-16E45044428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62311" y="4376716"/>
                <a:ext cx="774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1" name="Inkt 80">
                <a:extLst>
                  <a:ext uri="{FF2B5EF4-FFF2-40B4-BE49-F238E27FC236}">
                    <a16:creationId xmlns:a16="http://schemas.microsoft.com/office/drawing/2014/main" id="{6398D98E-DBE7-4A42-B63A-688AD1993A76}"/>
                  </a:ext>
                </a:extLst>
              </p14:cNvPr>
              <p14:cNvContentPartPr/>
              <p14:nvPr/>
            </p14:nvContentPartPr>
            <p14:xfrm>
              <a:off x="10748751" y="4360156"/>
              <a:ext cx="360" cy="10800"/>
            </p14:xfrm>
          </p:contentPart>
        </mc:Choice>
        <mc:Fallback xmlns="">
          <p:pic>
            <p:nvPicPr>
              <p:cNvPr id="81" name="Inkt 80">
                <a:extLst>
                  <a:ext uri="{FF2B5EF4-FFF2-40B4-BE49-F238E27FC236}">
                    <a16:creationId xmlns:a16="http://schemas.microsoft.com/office/drawing/2014/main" id="{6398D98E-DBE7-4A42-B63A-688AD1993A7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17791" y="4330195"/>
                <a:ext cx="61560" cy="70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3" name="Inkt 82">
                <a:extLst>
                  <a:ext uri="{FF2B5EF4-FFF2-40B4-BE49-F238E27FC236}">
                    <a16:creationId xmlns:a16="http://schemas.microsoft.com/office/drawing/2014/main" id="{1A45212C-BEC5-3B49-80D0-B48DB8E85712}"/>
                  </a:ext>
                </a:extLst>
              </p14:cNvPr>
              <p14:cNvContentPartPr/>
              <p14:nvPr/>
            </p14:nvContentPartPr>
            <p14:xfrm>
              <a:off x="10907511" y="4222636"/>
              <a:ext cx="32040" cy="132480"/>
            </p14:xfrm>
          </p:contentPart>
        </mc:Choice>
        <mc:Fallback xmlns="">
          <p:pic>
            <p:nvPicPr>
              <p:cNvPr id="83" name="Inkt 82">
                <a:extLst>
                  <a:ext uri="{FF2B5EF4-FFF2-40B4-BE49-F238E27FC236}">
                    <a16:creationId xmlns:a16="http://schemas.microsoft.com/office/drawing/2014/main" id="{1A45212C-BEC5-3B49-80D0-B48DB8E8571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876551" y="4191760"/>
                <a:ext cx="93240" cy="193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5" name="Inkt 74">
                <a:extLst>
                  <a:ext uri="{FF2B5EF4-FFF2-40B4-BE49-F238E27FC236}">
                    <a16:creationId xmlns:a16="http://schemas.microsoft.com/office/drawing/2014/main" id="{C2E8C92F-C2AA-F045-9146-D257CD15045E}"/>
                  </a:ext>
                </a:extLst>
              </p14:cNvPr>
              <p14:cNvContentPartPr/>
              <p14:nvPr/>
            </p14:nvContentPartPr>
            <p14:xfrm>
              <a:off x="11039991" y="4074316"/>
              <a:ext cx="233280" cy="344160"/>
            </p14:xfrm>
          </p:contentPart>
        </mc:Choice>
        <mc:Fallback xmlns="">
          <p:pic>
            <p:nvPicPr>
              <p:cNvPr id="85" name="Inkt 74">
                <a:extLst>
                  <a:ext uri="{FF2B5EF4-FFF2-40B4-BE49-F238E27FC236}">
                    <a16:creationId xmlns:a16="http://schemas.microsoft.com/office/drawing/2014/main" id="{C2E8C92F-C2AA-F045-9146-D257CD15045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009031" y="4043356"/>
                <a:ext cx="2944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7" name="Inkt 75">
                <a:extLst>
                  <a:ext uri="{FF2B5EF4-FFF2-40B4-BE49-F238E27FC236}">
                    <a16:creationId xmlns:a16="http://schemas.microsoft.com/office/drawing/2014/main" id="{686B00CA-E8D9-5B43-A5B3-8462B5E76B1D}"/>
                  </a:ext>
                </a:extLst>
              </p14:cNvPr>
              <p14:cNvContentPartPr/>
              <p14:nvPr/>
            </p14:nvContentPartPr>
            <p14:xfrm>
              <a:off x="9743991" y="4180156"/>
              <a:ext cx="285480" cy="328320"/>
            </p14:xfrm>
          </p:contentPart>
        </mc:Choice>
        <mc:Fallback xmlns="">
          <p:pic>
            <p:nvPicPr>
              <p:cNvPr id="87" name="Inkt 75">
                <a:extLst>
                  <a:ext uri="{FF2B5EF4-FFF2-40B4-BE49-F238E27FC236}">
                    <a16:creationId xmlns:a16="http://schemas.microsoft.com/office/drawing/2014/main" id="{686B00CA-E8D9-5B43-A5B3-8462B5E76B1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713070" y="4149196"/>
                <a:ext cx="346603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9" name="Inkt 76">
                <a:extLst>
                  <a:ext uri="{FF2B5EF4-FFF2-40B4-BE49-F238E27FC236}">
                    <a16:creationId xmlns:a16="http://schemas.microsoft.com/office/drawing/2014/main" id="{E2DA93A8-604B-EF4F-AA63-F572479787EE}"/>
                  </a:ext>
                </a:extLst>
              </p14:cNvPr>
              <p14:cNvContentPartPr/>
              <p14:nvPr/>
            </p14:nvContentPartPr>
            <p14:xfrm>
              <a:off x="10310271" y="4180156"/>
              <a:ext cx="248400" cy="270360"/>
            </p14:xfrm>
          </p:contentPart>
        </mc:Choice>
        <mc:Fallback xmlns="">
          <p:pic>
            <p:nvPicPr>
              <p:cNvPr id="89" name="Inkt 76">
                <a:extLst>
                  <a:ext uri="{FF2B5EF4-FFF2-40B4-BE49-F238E27FC236}">
                    <a16:creationId xmlns:a16="http://schemas.microsoft.com/office/drawing/2014/main" id="{E2DA93A8-604B-EF4F-AA63-F572479787E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279311" y="4149155"/>
                <a:ext cx="309600" cy="331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1" name="Inkt 77">
                <a:extLst>
                  <a:ext uri="{FF2B5EF4-FFF2-40B4-BE49-F238E27FC236}">
                    <a16:creationId xmlns:a16="http://schemas.microsoft.com/office/drawing/2014/main" id="{4A4C11ED-1E54-3446-A6CD-98C5459F596C}"/>
                  </a:ext>
                </a:extLst>
              </p14:cNvPr>
              <p14:cNvContentPartPr/>
              <p14:nvPr/>
            </p14:nvContentPartPr>
            <p14:xfrm>
              <a:off x="9166551" y="4206796"/>
              <a:ext cx="180360" cy="206640"/>
            </p14:xfrm>
          </p:contentPart>
        </mc:Choice>
        <mc:Fallback xmlns="">
          <p:pic>
            <p:nvPicPr>
              <p:cNvPr id="91" name="Inkt 77">
                <a:extLst>
                  <a:ext uri="{FF2B5EF4-FFF2-40B4-BE49-F238E27FC236}">
                    <a16:creationId xmlns:a16="http://schemas.microsoft.com/office/drawing/2014/main" id="{4A4C11ED-1E54-3446-A6CD-98C5459F596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135529" y="4175836"/>
                <a:ext cx="241682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3" name="Inkt 92">
                <a:extLst>
                  <a:ext uri="{FF2B5EF4-FFF2-40B4-BE49-F238E27FC236}">
                    <a16:creationId xmlns:a16="http://schemas.microsoft.com/office/drawing/2014/main" id="{C9BD13A3-8427-6649-BC66-BD5629592856}"/>
                  </a:ext>
                </a:extLst>
              </p14:cNvPr>
              <p14:cNvContentPartPr/>
              <p14:nvPr/>
            </p14:nvContentPartPr>
            <p14:xfrm>
              <a:off x="8817351" y="4868116"/>
              <a:ext cx="111600" cy="32040"/>
            </p14:xfrm>
          </p:contentPart>
        </mc:Choice>
        <mc:Fallback xmlns="">
          <p:pic>
            <p:nvPicPr>
              <p:cNvPr id="93" name="Inkt 92">
                <a:extLst>
                  <a:ext uri="{FF2B5EF4-FFF2-40B4-BE49-F238E27FC236}">
                    <a16:creationId xmlns:a16="http://schemas.microsoft.com/office/drawing/2014/main" id="{C9BD13A3-8427-6649-BC66-BD562959285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786391" y="4837156"/>
                <a:ext cx="172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5" name="Inkt 94">
                <a:extLst>
                  <a:ext uri="{FF2B5EF4-FFF2-40B4-BE49-F238E27FC236}">
                    <a16:creationId xmlns:a16="http://schemas.microsoft.com/office/drawing/2014/main" id="{8A5C9047-EBB0-5F49-84F9-817BEACF22F8}"/>
                  </a:ext>
                </a:extLst>
              </p14:cNvPr>
              <p14:cNvContentPartPr/>
              <p14:nvPr/>
            </p14:nvContentPartPr>
            <p14:xfrm>
              <a:off x="8843631" y="4756876"/>
              <a:ext cx="100800" cy="16200"/>
            </p14:xfrm>
          </p:contentPart>
        </mc:Choice>
        <mc:Fallback xmlns="">
          <p:pic>
            <p:nvPicPr>
              <p:cNvPr id="95" name="Inkt 94">
                <a:extLst>
                  <a:ext uri="{FF2B5EF4-FFF2-40B4-BE49-F238E27FC236}">
                    <a16:creationId xmlns:a16="http://schemas.microsoft.com/office/drawing/2014/main" id="{8A5C9047-EBB0-5F49-84F9-817BEACF22F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812671" y="4725916"/>
                <a:ext cx="162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7" name="Inkt 96">
                <a:extLst>
                  <a:ext uri="{FF2B5EF4-FFF2-40B4-BE49-F238E27FC236}">
                    <a16:creationId xmlns:a16="http://schemas.microsoft.com/office/drawing/2014/main" id="{EEEFFAF2-D156-8345-B77A-B9C6C23E803F}"/>
                  </a:ext>
                </a:extLst>
              </p14:cNvPr>
              <p14:cNvContentPartPr/>
              <p14:nvPr/>
            </p14:nvContentPartPr>
            <p14:xfrm>
              <a:off x="9595311" y="4947676"/>
              <a:ext cx="5760" cy="10800"/>
            </p14:xfrm>
          </p:contentPart>
        </mc:Choice>
        <mc:Fallback xmlns="">
          <p:pic>
            <p:nvPicPr>
              <p:cNvPr id="97" name="Inkt 96">
                <a:extLst>
                  <a:ext uri="{FF2B5EF4-FFF2-40B4-BE49-F238E27FC236}">
                    <a16:creationId xmlns:a16="http://schemas.microsoft.com/office/drawing/2014/main" id="{EEEFFAF2-D156-8345-B77A-B9C6C23E803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564351" y="4916716"/>
                <a:ext cx="66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9" name="Inkt 98">
                <a:extLst>
                  <a:ext uri="{FF2B5EF4-FFF2-40B4-BE49-F238E27FC236}">
                    <a16:creationId xmlns:a16="http://schemas.microsoft.com/office/drawing/2014/main" id="{95C2A6F6-A41B-6F44-891C-65F3002A01F4}"/>
                  </a:ext>
                </a:extLst>
              </p14:cNvPr>
              <p14:cNvContentPartPr/>
              <p14:nvPr/>
            </p14:nvContentPartPr>
            <p14:xfrm>
              <a:off x="9812031" y="4804756"/>
              <a:ext cx="111600" cy="185400"/>
            </p14:xfrm>
          </p:contentPart>
        </mc:Choice>
        <mc:Fallback xmlns="">
          <p:pic>
            <p:nvPicPr>
              <p:cNvPr id="99" name="Inkt 98">
                <a:extLst>
                  <a:ext uri="{FF2B5EF4-FFF2-40B4-BE49-F238E27FC236}">
                    <a16:creationId xmlns:a16="http://schemas.microsoft.com/office/drawing/2014/main" id="{95C2A6F6-A41B-6F44-891C-65F3002A01F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781071" y="4773856"/>
                <a:ext cx="172800" cy="246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1" name="Inkt 85">
                <a:extLst>
                  <a:ext uri="{FF2B5EF4-FFF2-40B4-BE49-F238E27FC236}">
                    <a16:creationId xmlns:a16="http://schemas.microsoft.com/office/drawing/2014/main" id="{21454D27-394A-FB41-AEA4-BB4DB6E13BF6}"/>
                  </a:ext>
                </a:extLst>
              </p14:cNvPr>
              <p14:cNvContentPartPr/>
              <p14:nvPr/>
            </p14:nvContentPartPr>
            <p14:xfrm>
              <a:off x="9229911" y="4725196"/>
              <a:ext cx="164520" cy="254520"/>
            </p14:xfrm>
          </p:contentPart>
        </mc:Choice>
        <mc:Fallback xmlns="">
          <p:pic>
            <p:nvPicPr>
              <p:cNvPr id="101" name="Inkt 85">
                <a:extLst>
                  <a:ext uri="{FF2B5EF4-FFF2-40B4-BE49-F238E27FC236}">
                    <a16:creationId xmlns:a16="http://schemas.microsoft.com/office/drawing/2014/main" id="{21454D27-394A-FB41-AEA4-BB4DB6E13BF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198951" y="4694192"/>
                <a:ext cx="225720" cy="315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3" name="Inkt 102">
                <a:extLst>
                  <a:ext uri="{FF2B5EF4-FFF2-40B4-BE49-F238E27FC236}">
                    <a16:creationId xmlns:a16="http://schemas.microsoft.com/office/drawing/2014/main" id="{41104C9F-6476-AF48-BCD8-5EACEA376507}"/>
                  </a:ext>
                </a:extLst>
              </p14:cNvPr>
              <p14:cNvContentPartPr/>
              <p14:nvPr/>
            </p14:nvContentPartPr>
            <p14:xfrm>
              <a:off x="10129551" y="4767676"/>
              <a:ext cx="127440" cy="164520"/>
            </p14:xfrm>
          </p:contentPart>
        </mc:Choice>
        <mc:Fallback xmlns="">
          <p:pic>
            <p:nvPicPr>
              <p:cNvPr id="103" name="Inkt 102">
                <a:extLst>
                  <a:ext uri="{FF2B5EF4-FFF2-40B4-BE49-F238E27FC236}">
                    <a16:creationId xmlns:a16="http://schemas.microsoft.com/office/drawing/2014/main" id="{41104C9F-6476-AF48-BCD8-5EACEA37650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098591" y="4736716"/>
                <a:ext cx="1886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5" name="Inkt 104">
                <a:extLst>
                  <a:ext uri="{FF2B5EF4-FFF2-40B4-BE49-F238E27FC236}">
                    <a16:creationId xmlns:a16="http://schemas.microsoft.com/office/drawing/2014/main" id="{CE4002F2-1625-2943-B2B0-699C061202FF}"/>
                  </a:ext>
                </a:extLst>
              </p14:cNvPr>
              <p14:cNvContentPartPr/>
              <p14:nvPr/>
            </p14:nvContentPartPr>
            <p14:xfrm>
              <a:off x="10415391" y="4936876"/>
              <a:ext cx="10800" cy="26640"/>
            </p14:xfrm>
          </p:contentPart>
        </mc:Choice>
        <mc:Fallback xmlns="">
          <p:pic>
            <p:nvPicPr>
              <p:cNvPr id="105" name="Inkt 104">
                <a:extLst>
                  <a:ext uri="{FF2B5EF4-FFF2-40B4-BE49-F238E27FC236}">
                    <a16:creationId xmlns:a16="http://schemas.microsoft.com/office/drawing/2014/main" id="{CE4002F2-1625-2943-B2B0-699C061202F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384431" y="4905916"/>
                <a:ext cx="720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7" name="Inkt 106">
                <a:extLst>
                  <a:ext uri="{FF2B5EF4-FFF2-40B4-BE49-F238E27FC236}">
                    <a16:creationId xmlns:a16="http://schemas.microsoft.com/office/drawing/2014/main" id="{8F3040A2-9BF0-3349-AD7C-5AE5D408A727}"/>
                  </a:ext>
                </a:extLst>
              </p14:cNvPr>
              <p14:cNvContentPartPr/>
              <p14:nvPr/>
            </p14:nvContentPartPr>
            <p14:xfrm>
              <a:off x="10579551" y="4731316"/>
              <a:ext cx="95760" cy="195480"/>
            </p14:xfrm>
          </p:contentPart>
        </mc:Choice>
        <mc:Fallback xmlns="">
          <p:pic>
            <p:nvPicPr>
              <p:cNvPr id="107" name="Inkt 106">
                <a:extLst>
                  <a:ext uri="{FF2B5EF4-FFF2-40B4-BE49-F238E27FC236}">
                    <a16:creationId xmlns:a16="http://schemas.microsoft.com/office/drawing/2014/main" id="{8F3040A2-9BF0-3349-AD7C-5AE5D408A72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548591" y="4700356"/>
                <a:ext cx="1569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9" name="Inkt 108">
                <a:extLst>
                  <a:ext uri="{FF2B5EF4-FFF2-40B4-BE49-F238E27FC236}">
                    <a16:creationId xmlns:a16="http://schemas.microsoft.com/office/drawing/2014/main" id="{C96CD4D5-1B00-0E46-B9C9-E151D6DB03AD}"/>
                  </a:ext>
                </a:extLst>
              </p14:cNvPr>
              <p14:cNvContentPartPr/>
              <p14:nvPr/>
            </p14:nvContentPartPr>
            <p14:xfrm>
              <a:off x="10822911" y="4720156"/>
              <a:ext cx="58680" cy="227880"/>
            </p14:xfrm>
          </p:contentPart>
        </mc:Choice>
        <mc:Fallback xmlns="">
          <p:pic>
            <p:nvPicPr>
              <p:cNvPr id="109" name="Inkt 108">
                <a:extLst>
                  <a:ext uri="{FF2B5EF4-FFF2-40B4-BE49-F238E27FC236}">
                    <a16:creationId xmlns:a16="http://schemas.microsoft.com/office/drawing/2014/main" id="{C96CD4D5-1B00-0E46-B9C9-E151D6DB03A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791951" y="4689196"/>
                <a:ext cx="1198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8D20D6A4-5927-F240-8B7A-4D8D7244AE8F}"/>
                  </a:ext>
                </a:extLst>
              </p14:cNvPr>
              <p14:cNvContentPartPr/>
              <p14:nvPr/>
            </p14:nvContentPartPr>
            <p14:xfrm>
              <a:off x="8928591" y="5386876"/>
              <a:ext cx="111600" cy="1620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8D20D6A4-5927-F240-8B7A-4D8D7244AE8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897631" y="5355916"/>
                <a:ext cx="172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3" name="Inkt 112">
                <a:extLst>
                  <a:ext uri="{FF2B5EF4-FFF2-40B4-BE49-F238E27FC236}">
                    <a16:creationId xmlns:a16="http://schemas.microsoft.com/office/drawing/2014/main" id="{E1A84E60-1F63-F541-B4CF-F122F1EA06F1}"/>
                  </a:ext>
                </a:extLst>
              </p14:cNvPr>
              <p14:cNvContentPartPr/>
              <p14:nvPr/>
            </p14:nvContentPartPr>
            <p14:xfrm>
              <a:off x="8928591" y="5301916"/>
              <a:ext cx="132480" cy="360"/>
            </p14:xfrm>
          </p:contentPart>
        </mc:Choice>
        <mc:Fallback xmlns="">
          <p:pic>
            <p:nvPicPr>
              <p:cNvPr id="113" name="Inkt 112">
                <a:extLst>
                  <a:ext uri="{FF2B5EF4-FFF2-40B4-BE49-F238E27FC236}">
                    <a16:creationId xmlns:a16="http://schemas.microsoft.com/office/drawing/2014/main" id="{E1A84E60-1F63-F541-B4CF-F122F1EA06F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897715" y="5270956"/>
                <a:ext cx="193514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5" name="Inkt 114">
                <a:extLst>
                  <a:ext uri="{FF2B5EF4-FFF2-40B4-BE49-F238E27FC236}">
                    <a16:creationId xmlns:a16="http://schemas.microsoft.com/office/drawing/2014/main" id="{027A305E-0C6B-0E43-97EA-66750D562D56}"/>
                  </a:ext>
                </a:extLst>
              </p14:cNvPr>
              <p14:cNvContentPartPr/>
              <p14:nvPr/>
            </p14:nvContentPartPr>
            <p14:xfrm>
              <a:off x="9701151" y="5397316"/>
              <a:ext cx="360" cy="10800"/>
            </p14:xfrm>
          </p:contentPart>
        </mc:Choice>
        <mc:Fallback xmlns="">
          <p:pic>
            <p:nvPicPr>
              <p:cNvPr id="115" name="Inkt 114">
                <a:extLst>
                  <a:ext uri="{FF2B5EF4-FFF2-40B4-BE49-F238E27FC236}">
                    <a16:creationId xmlns:a16="http://schemas.microsoft.com/office/drawing/2014/main" id="{027A305E-0C6B-0E43-97EA-66750D562D5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670191" y="5366356"/>
                <a:ext cx="61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7" name="Inkt 116">
                <a:extLst>
                  <a:ext uri="{FF2B5EF4-FFF2-40B4-BE49-F238E27FC236}">
                    <a16:creationId xmlns:a16="http://schemas.microsoft.com/office/drawing/2014/main" id="{7924F7F6-43F5-D44A-AE18-099E777633F1}"/>
                  </a:ext>
                </a:extLst>
              </p14:cNvPr>
              <p14:cNvContentPartPr/>
              <p14:nvPr/>
            </p14:nvContentPartPr>
            <p14:xfrm>
              <a:off x="9860271" y="5175196"/>
              <a:ext cx="190440" cy="217440"/>
            </p14:xfrm>
          </p:contentPart>
        </mc:Choice>
        <mc:Fallback xmlns="">
          <p:pic>
            <p:nvPicPr>
              <p:cNvPr id="117" name="Inkt 116">
                <a:extLst>
                  <a:ext uri="{FF2B5EF4-FFF2-40B4-BE49-F238E27FC236}">
                    <a16:creationId xmlns:a16="http://schemas.microsoft.com/office/drawing/2014/main" id="{7924F7F6-43F5-D44A-AE18-099E777633F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829252" y="5144236"/>
                <a:ext cx="251756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9" name="Inkt 118">
                <a:extLst>
                  <a:ext uri="{FF2B5EF4-FFF2-40B4-BE49-F238E27FC236}">
                    <a16:creationId xmlns:a16="http://schemas.microsoft.com/office/drawing/2014/main" id="{3082647C-2BD1-5B4C-94F5-54A7037FB143}"/>
                  </a:ext>
                </a:extLst>
              </p14:cNvPr>
              <p14:cNvContentPartPr/>
              <p14:nvPr/>
            </p14:nvContentPartPr>
            <p14:xfrm>
              <a:off x="8907351" y="5846956"/>
              <a:ext cx="143280" cy="5760"/>
            </p14:xfrm>
          </p:contentPart>
        </mc:Choice>
        <mc:Fallback xmlns="">
          <p:pic>
            <p:nvPicPr>
              <p:cNvPr id="119" name="Inkt 118">
                <a:extLst>
                  <a:ext uri="{FF2B5EF4-FFF2-40B4-BE49-F238E27FC236}">
                    <a16:creationId xmlns:a16="http://schemas.microsoft.com/office/drawing/2014/main" id="{3082647C-2BD1-5B4C-94F5-54A7037FB14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876391" y="5815996"/>
                <a:ext cx="204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21" name="Inkt 120">
                <a:extLst>
                  <a:ext uri="{FF2B5EF4-FFF2-40B4-BE49-F238E27FC236}">
                    <a16:creationId xmlns:a16="http://schemas.microsoft.com/office/drawing/2014/main" id="{4C1D38BC-2694-1B47-A02C-9C07CDE08D91}"/>
                  </a:ext>
                </a:extLst>
              </p14:cNvPr>
              <p14:cNvContentPartPr/>
              <p14:nvPr/>
            </p14:nvContentPartPr>
            <p14:xfrm>
              <a:off x="8933631" y="5725276"/>
              <a:ext cx="153720" cy="360"/>
            </p14:xfrm>
          </p:contentPart>
        </mc:Choice>
        <mc:Fallback xmlns="">
          <p:pic>
            <p:nvPicPr>
              <p:cNvPr id="121" name="Inkt 120">
                <a:extLst>
                  <a:ext uri="{FF2B5EF4-FFF2-40B4-BE49-F238E27FC236}">
                    <a16:creationId xmlns:a16="http://schemas.microsoft.com/office/drawing/2014/main" id="{4C1D38BC-2694-1B47-A02C-9C07CDE08D9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902671" y="5694316"/>
                <a:ext cx="2149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23" name="Inkt 122">
                <a:extLst>
                  <a:ext uri="{FF2B5EF4-FFF2-40B4-BE49-F238E27FC236}">
                    <a16:creationId xmlns:a16="http://schemas.microsoft.com/office/drawing/2014/main" id="{6A9DA796-9EC7-A54F-8CDA-925D3F667241}"/>
                  </a:ext>
                </a:extLst>
              </p14:cNvPr>
              <p14:cNvContentPartPr/>
              <p14:nvPr/>
            </p14:nvContentPartPr>
            <p14:xfrm>
              <a:off x="9335751" y="5619436"/>
              <a:ext cx="153720" cy="227880"/>
            </p14:xfrm>
          </p:contentPart>
        </mc:Choice>
        <mc:Fallback xmlns="">
          <p:pic>
            <p:nvPicPr>
              <p:cNvPr id="123" name="Inkt 122">
                <a:extLst>
                  <a:ext uri="{FF2B5EF4-FFF2-40B4-BE49-F238E27FC236}">
                    <a16:creationId xmlns:a16="http://schemas.microsoft.com/office/drawing/2014/main" id="{6A9DA796-9EC7-A54F-8CDA-925D3F66724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304791" y="5588476"/>
                <a:ext cx="2149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5" name="Inkt 103">
                <a:extLst>
                  <a:ext uri="{FF2B5EF4-FFF2-40B4-BE49-F238E27FC236}">
                    <a16:creationId xmlns:a16="http://schemas.microsoft.com/office/drawing/2014/main" id="{609B2BA4-8DA0-EB47-BE87-85F8BC32F133}"/>
                  </a:ext>
                </a:extLst>
              </p14:cNvPr>
              <p14:cNvContentPartPr/>
              <p14:nvPr/>
            </p14:nvContentPartPr>
            <p14:xfrm>
              <a:off x="9585231" y="5529436"/>
              <a:ext cx="126720" cy="297000"/>
            </p14:xfrm>
          </p:contentPart>
        </mc:Choice>
        <mc:Fallback xmlns="">
          <p:pic>
            <p:nvPicPr>
              <p:cNvPr id="125" name="Inkt 103">
                <a:extLst>
                  <a:ext uri="{FF2B5EF4-FFF2-40B4-BE49-F238E27FC236}">
                    <a16:creationId xmlns:a16="http://schemas.microsoft.com/office/drawing/2014/main" id="{609B2BA4-8DA0-EB47-BE87-85F8BC32F133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554359" y="5498438"/>
                <a:ext cx="187747" cy="358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7" name="Inkt 104">
                <a:extLst>
                  <a:ext uri="{FF2B5EF4-FFF2-40B4-BE49-F238E27FC236}">
                    <a16:creationId xmlns:a16="http://schemas.microsoft.com/office/drawing/2014/main" id="{76898FB7-548E-2045-85E0-D0C4728FEE09}"/>
                  </a:ext>
                </a:extLst>
              </p14:cNvPr>
              <p14:cNvContentPartPr/>
              <p14:nvPr/>
            </p14:nvContentPartPr>
            <p14:xfrm>
              <a:off x="9293631" y="5185636"/>
              <a:ext cx="206640" cy="254520"/>
            </p14:xfrm>
          </p:contentPart>
        </mc:Choice>
        <mc:Fallback xmlns="">
          <p:pic>
            <p:nvPicPr>
              <p:cNvPr id="127" name="Inkt 104">
                <a:extLst>
                  <a:ext uri="{FF2B5EF4-FFF2-40B4-BE49-F238E27FC236}">
                    <a16:creationId xmlns:a16="http://schemas.microsoft.com/office/drawing/2014/main" id="{76898FB7-548E-2045-85E0-D0C4728FEE0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262725" y="5154632"/>
                <a:ext cx="267734" cy="3158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093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39DA4C0-27F3-4F50-A3D1-59386995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00449" y="-2081632"/>
            <a:ext cx="4991103" cy="11402268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6BB631D1-0556-4B0A-9EC8-F85723B49C35}"/>
              </a:ext>
            </a:extLst>
          </p:cNvPr>
          <p:cNvSpPr/>
          <p:nvPr/>
        </p:nvSpPr>
        <p:spPr>
          <a:xfrm>
            <a:off x="1371600" y="805295"/>
            <a:ext cx="666750" cy="217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6382E4A-86F8-438A-87D4-56B13E6614C5}"/>
              </a:ext>
            </a:extLst>
          </p:cNvPr>
          <p:cNvSpPr/>
          <p:nvPr/>
        </p:nvSpPr>
        <p:spPr>
          <a:xfrm>
            <a:off x="1717964" y="3687037"/>
            <a:ext cx="166254" cy="269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68E1BC0-11FF-4BD4-AF66-55A364FDD6B9}"/>
              </a:ext>
            </a:extLst>
          </p:cNvPr>
          <p:cNvSpPr/>
          <p:nvPr/>
        </p:nvSpPr>
        <p:spPr>
          <a:xfrm flipH="1">
            <a:off x="1714676" y="3015089"/>
            <a:ext cx="45719" cy="671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12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E5653D-44FD-461E-931E-444960AD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486900" cy="340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2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2898FD76-13BE-4EAB-81B8-7B317B0F7E79}"/>
              </a:ext>
            </a:extLst>
          </p:cNvPr>
          <p:cNvCxnSpPr>
            <a:cxnSpLocks/>
          </p:cNvCxnSpPr>
          <p:nvPr/>
        </p:nvCxnSpPr>
        <p:spPr>
          <a:xfrm>
            <a:off x="6642556" y="171450"/>
            <a:ext cx="0" cy="65618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fbeelding 1">
            <a:extLst>
              <a:ext uri="{FF2B5EF4-FFF2-40B4-BE49-F238E27FC236}">
                <a16:creationId xmlns:a16="http://schemas.microsoft.com/office/drawing/2014/main" id="{2C687709-7A91-4BF6-8EA1-8AE002701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840"/>
            <a:ext cx="6448425" cy="153352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847D733-7259-431C-933F-27587A42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78066"/>
            <a:ext cx="6531886" cy="409022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1B7417F-204D-4850-9063-A4ADC4269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816" y="294840"/>
            <a:ext cx="5438601" cy="134529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1AC8BE0-321F-48D9-AD66-CABD172E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816" y="1695449"/>
            <a:ext cx="3857625" cy="5010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7" name="Inkt 78">
                <a:extLst>
                  <a:ext uri="{FF2B5EF4-FFF2-40B4-BE49-F238E27FC236}">
                    <a16:creationId xmlns:a16="http://schemas.microsoft.com/office/drawing/2014/main" id="{2CFF9373-A59A-8D45-80A4-CC0E3314F85C}"/>
                  </a:ext>
                </a:extLst>
              </p14:cNvPr>
              <p14:cNvContentPartPr/>
              <p14:nvPr/>
            </p14:nvContentPartPr>
            <p14:xfrm>
              <a:off x="4762453" y="2957693"/>
              <a:ext cx="894240" cy="217440"/>
            </p14:xfrm>
          </p:contentPart>
        </mc:Choice>
        <mc:Fallback xmlns="">
          <p:pic>
            <p:nvPicPr>
              <p:cNvPr id="77" name="Inkt 78">
                <a:extLst>
                  <a:ext uri="{FF2B5EF4-FFF2-40B4-BE49-F238E27FC236}">
                    <a16:creationId xmlns:a16="http://schemas.microsoft.com/office/drawing/2014/main" id="{2CFF9373-A59A-8D45-80A4-CC0E3314F8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31505" y="2927093"/>
                <a:ext cx="955775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9" name="Inkt 88">
                <a:extLst>
                  <a:ext uri="{FF2B5EF4-FFF2-40B4-BE49-F238E27FC236}">
                    <a16:creationId xmlns:a16="http://schemas.microsoft.com/office/drawing/2014/main" id="{F5E582EF-951F-FC45-B7B5-49F52C14C9C9}"/>
                  </a:ext>
                </a:extLst>
              </p14:cNvPr>
              <p14:cNvContentPartPr/>
              <p14:nvPr/>
            </p14:nvContentPartPr>
            <p14:xfrm>
              <a:off x="4640773" y="2470973"/>
              <a:ext cx="32040" cy="116640"/>
            </p14:xfrm>
          </p:contentPart>
        </mc:Choice>
        <mc:Fallback xmlns="">
          <p:pic>
            <p:nvPicPr>
              <p:cNvPr id="89" name="Inkt 88">
                <a:extLst>
                  <a:ext uri="{FF2B5EF4-FFF2-40B4-BE49-F238E27FC236}">
                    <a16:creationId xmlns:a16="http://schemas.microsoft.com/office/drawing/2014/main" id="{F5E582EF-951F-FC45-B7B5-49F52C14C9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813" y="2440373"/>
                <a:ext cx="93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6" name="Inkt 97">
                <a:extLst>
                  <a:ext uri="{FF2B5EF4-FFF2-40B4-BE49-F238E27FC236}">
                    <a16:creationId xmlns:a16="http://schemas.microsoft.com/office/drawing/2014/main" id="{456B27AF-F2E7-7D4A-AD2B-D211400052A4}"/>
                  </a:ext>
                </a:extLst>
              </p14:cNvPr>
              <p14:cNvContentPartPr/>
              <p14:nvPr/>
            </p14:nvContentPartPr>
            <p14:xfrm>
              <a:off x="4836253" y="2365133"/>
              <a:ext cx="783720" cy="291240"/>
            </p14:xfrm>
          </p:contentPart>
        </mc:Choice>
        <mc:Fallback xmlns="">
          <p:pic>
            <p:nvPicPr>
              <p:cNvPr id="96" name="Inkt 97">
                <a:extLst>
                  <a:ext uri="{FF2B5EF4-FFF2-40B4-BE49-F238E27FC236}">
                    <a16:creationId xmlns:a16="http://schemas.microsoft.com/office/drawing/2014/main" id="{456B27AF-F2E7-7D4A-AD2B-D211400052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05639" y="2334533"/>
                <a:ext cx="845308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7" name="Inkt 98">
                <a:extLst>
                  <a:ext uri="{FF2B5EF4-FFF2-40B4-BE49-F238E27FC236}">
                    <a16:creationId xmlns:a16="http://schemas.microsoft.com/office/drawing/2014/main" id="{2F7ADB33-8AFF-7B45-9EA7-CB7F76D972BE}"/>
                  </a:ext>
                </a:extLst>
              </p14:cNvPr>
              <p14:cNvContentPartPr/>
              <p14:nvPr/>
            </p14:nvContentPartPr>
            <p14:xfrm>
              <a:off x="3047773" y="2290973"/>
              <a:ext cx="1418760" cy="370800"/>
            </p14:xfrm>
          </p:contentPart>
        </mc:Choice>
        <mc:Fallback xmlns="">
          <p:pic>
            <p:nvPicPr>
              <p:cNvPr id="97" name="Inkt 98">
                <a:extLst>
                  <a:ext uri="{FF2B5EF4-FFF2-40B4-BE49-F238E27FC236}">
                    <a16:creationId xmlns:a16="http://schemas.microsoft.com/office/drawing/2014/main" id="{2F7ADB33-8AFF-7B45-9EA7-CB7F76D972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17165" y="2260373"/>
                <a:ext cx="1480336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0" name="Inkt 99">
                <a:extLst>
                  <a:ext uri="{FF2B5EF4-FFF2-40B4-BE49-F238E27FC236}">
                    <a16:creationId xmlns:a16="http://schemas.microsoft.com/office/drawing/2014/main" id="{352776DD-F8FA-A040-8109-102DF9F8D742}"/>
                  </a:ext>
                </a:extLst>
              </p14:cNvPr>
              <p14:cNvContentPartPr/>
              <p14:nvPr/>
            </p14:nvContentPartPr>
            <p14:xfrm>
              <a:off x="5731213" y="2344613"/>
              <a:ext cx="211320" cy="269640"/>
            </p14:xfrm>
          </p:contentPart>
        </mc:Choice>
        <mc:Fallback xmlns="">
          <p:pic>
            <p:nvPicPr>
              <p:cNvPr id="100" name="Inkt 99">
                <a:extLst>
                  <a:ext uri="{FF2B5EF4-FFF2-40B4-BE49-F238E27FC236}">
                    <a16:creationId xmlns:a16="http://schemas.microsoft.com/office/drawing/2014/main" id="{352776DD-F8FA-A040-8109-102DF9F8D7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00613" y="2314013"/>
                <a:ext cx="2728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1" name="Inkt 100">
                <a:extLst>
                  <a:ext uri="{FF2B5EF4-FFF2-40B4-BE49-F238E27FC236}">
                    <a16:creationId xmlns:a16="http://schemas.microsoft.com/office/drawing/2014/main" id="{E908896A-F6AF-B04B-B35D-940488B2649C}"/>
                  </a:ext>
                </a:extLst>
              </p14:cNvPr>
              <p14:cNvContentPartPr/>
              <p14:nvPr/>
            </p14:nvContentPartPr>
            <p14:xfrm>
              <a:off x="5889613" y="2323013"/>
              <a:ext cx="120240" cy="397080"/>
            </p14:xfrm>
          </p:contentPart>
        </mc:Choice>
        <mc:Fallback xmlns="">
          <p:pic>
            <p:nvPicPr>
              <p:cNvPr id="101" name="Inkt 100">
                <a:extLst>
                  <a:ext uri="{FF2B5EF4-FFF2-40B4-BE49-F238E27FC236}">
                    <a16:creationId xmlns:a16="http://schemas.microsoft.com/office/drawing/2014/main" id="{E908896A-F6AF-B04B-B35D-940488B264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58653" y="2292053"/>
                <a:ext cx="1818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2" name="Inkt 101">
                <a:extLst>
                  <a:ext uri="{FF2B5EF4-FFF2-40B4-BE49-F238E27FC236}">
                    <a16:creationId xmlns:a16="http://schemas.microsoft.com/office/drawing/2014/main" id="{67656EA4-3C38-5B4E-93A2-3815F0622B96}"/>
                  </a:ext>
                </a:extLst>
              </p14:cNvPr>
              <p14:cNvContentPartPr/>
              <p14:nvPr/>
            </p14:nvContentPartPr>
            <p14:xfrm>
              <a:off x="6117133" y="2413373"/>
              <a:ext cx="32040" cy="211320"/>
            </p14:xfrm>
          </p:contentPart>
        </mc:Choice>
        <mc:Fallback xmlns="">
          <p:pic>
            <p:nvPicPr>
              <p:cNvPr id="102" name="Inkt 101">
                <a:extLst>
                  <a:ext uri="{FF2B5EF4-FFF2-40B4-BE49-F238E27FC236}">
                    <a16:creationId xmlns:a16="http://schemas.microsoft.com/office/drawing/2014/main" id="{67656EA4-3C38-5B4E-93A2-3815F0622B9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86173" y="2382773"/>
                <a:ext cx="936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3" name="Inkt 102">
                <a:extLst>
                  <a:ext uri="{FF2B5EF4-FFF2-40B4-BE49-F238E27FC236}">
                    <a16:creationId xmlns:a16="http://schemas.microsoft.com/office/drawing/2014/main" id="{F80522E8-5DCB-8C4E-9AC4-69EE16EF033A}"/>
                  </a:ext>
                </a:extLst>
              </p14:cNvPr>
              <p14:cNvContentPartPr/>
              <p14:nvPr/>
            </p14:nvContentPartPr>
            <p14:xfrm>
              <a:off x="6111733" y="2412653"/>
              <a:ext cx="190800" cy="217440"/>
            </p14:xfrm>
          </p:contentPart>
        </mc:Choice>
        <mc:Fallback xmlns="">
          <p:pic>
            <p:nvPicPr>
              <p:cNvPr id="103" name="Inkt 102">
                <a:extLst>
                  <a:ext uri="{FF2B5EF4-FFF2-40B4-BE49-F238E27FC236}">
                    <a16:creationId xmlns:a16="http://schemas.microsoft.com/office/drawing/2014/main" id="{F80522E8-5DCB-8C4E-9AC4-69EE16EF033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81133" y="2382053"/>
                <a:ext cx="2523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" name="Inkt 103">
                <a:extLst>
                  <a:ext uri="{FF2B5EF4-FFF2-40B4-BE49-F238E27FC236}">
                    <a16:creationId xmlns:a16="http://schemas.microsoft.com/office/drawing/2014/main" id="{3F4C5C6F-69CF-9546-90DF-83C8B9B4EB97}"/>
                  </a:ext>
                </a:extLst>
              </p14:cNvPr>
              <p14:cNvContentPartPr/>
              <p14:nvPr/>
            </p14:nvContentPartPr>
            <p14:xfrm>
              <a:off x="6265093" y="2465573"/>
              <a:ext cx="143280" cy="190800"/>
            </p14:xfrm>
          </p:contentPart>
        </mc:Choice>
        <mc:Fallback xmlns="">
          <p:pic>
            <p:nvPicPr>
              <p:cNvPr id="104" name="Inkt 103">
                <a:extLst>
                  <a:ext uri="{FF2B5EF4-FFF2-40B4-BE49-F238E27FC236}">
                    <a16:creationId xmlns:a16="http://schemas.microsoft.com/office/drawing/2014/main" id="{3F4C5C6F-69CF-9546-90DF-83C8B9B4EB9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4493" y="2434973"/>
                <a:ext cx="2044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5" name="Inkt 104">
                <a:extLst>
                  <a:ext uri="{FF2B5EF4-FFF2-40B4-BE49-F238E27FC236}">
                    <a16:creationId xmlns:a16="http://schemas.microsoft.com/office/drawing/2014/main" id="{AD192CBD-26A0-CC48-8FDF-43C98B3FCE23}"/>
                  </a:ext>
                </a:extLst>
              </p14:cNvPr>
              <p14:cNvContentPartPr/>
              <p14:nvPr/>
            </p14:nvContentPartPr>
            <p14:xfrm>
              <a:off x="6455533" y="2428853"/>
              <a:ext cx="132480" cy="217440"/>
            </p14:xfrm>
          </p:contentPart>
        </mc:Choice>
        <mc:Fallback xmlns="">
          <p:pic>
            <p:nvPicPr>
              <p:cNvPr id="105" name="Inkt 104">
                <a:extLst>
                  <a:ext uri="{FF2B5EF4-FFF2-40B4-BE49-F238E27FC236}">
                    <a16:creationId xmlns:a16="http://schemas.microsoft.com/office/drawing/2014/main" id="{AD192CBD-26A0-CC48-8FDF-43C98B3FCE2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24933" y="2397893"/>
                <a:ext cx="1940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6" name="Inkt 126">
                <a:extLst>
                  <a:ext uri="{FF2B5EF4-FFF2-40B4-BE49-F238E27FC236}">
                    <a16:creationId xmlns:a16="http://schemas.microsoft.com/office/drawing/2014/main" id="{C36C5573-39FE-6347-8614-92AA6C320292}"/>
                  </a:ext>
                </a:extLst>
              </p14:cNvPr>
              <p14:cNvContentPartPr/>
              <p14:nvPr/>
            </p14:nvContentPartPr>
            <p14:xfrm>
              <a:off x="2910253" y="2783093"/>
              <a:ext cx="1661760" cy="963720"/>
            </p14:xfrm>
          </p:contentPart>
        </mc:Choice>
        <mc:Fallback xmlns="">
          <p:pic>
            <p:nvPicPr>
              <p:cNvPr id="126" name="Inkt 126">
                <a:extLst>
                  <a:ext uri="{FF2B5EF4-FFF2-40B4-BE49-F238E27FC236}">
                    <a16:creationId xmlns:a16="http://schemas.microsoft.com/office/drawing/2014/main" id="{C36C5573-39FE-6347-8614-92AA6C32029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79660" y="2752482"/>
                <a:ext cx="1722947" cy="1025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1" name="Inkt 131">
                <a:extLst>
                  <a:ext uri="{FF2B5EF4-FFF2-40B4-BE49-F238E27FC236}">
                    <a16:creationId xmlns:a16="http://schemas.microsoft.com/office/drawing/2014/main" id="{3EF6D791-2C53-9C4B-BA7F-1F9DBC5F0FCF}"/>
                  </a:ext>
                </a:extLst>
              </p14:cNvPr>
              <p14:cNvContentPartPr/>
              <p14:nvPr/>
            </p14:nvContentPartPr>
            <p14:xfrm>
              <a:off x="412573" y="2354693"/>
              <a:ext cx="2297160" cy="2122200"/>
            </p14:xfrm>
          </p:contentPart>
        </mc:Choice>
        <mc:Fallback xmlns="">
          <p:pic>
            <p:nvPicPr>
              <p:cNvPr id="131" name="Inkt 131">
                <a:extLst>
                  <a:ext uri="{FF2B5EF4-FFF2-40B4-BE49-F238E27FC236}">
                    <a16:creationId xmlns:a16="http://schemas.microsoft.com/office/drawing/2014/main" id="{3EF6D791-2C53-9C4B-BA7F-1F9DBC5F0F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1003" y="2293133"/>
                <a:ext cx="2420299" cy="22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4" name="Inkt 134">
                <a:extLst>
                  <a:ext uri="{FF2B5EF4-FFF2-40B4-BE49-F238E27FC236}">
                    <a16:creationId xmlns:a16="http://schemas.microsoft.com/office/drawing/2014/main" id="{066D0782-0666-6249-B779-21E2D7C51965}"/>
                  </a:ext>
                </a:extLst>
              </p14:cNvPr>
              <p14:cNvContentPartPr/>
              <p14:nvPr/>
            </p14:nvContentPartPr>
            <p14:xfrm>
              <a:off x="698413" y="4836533"/>
              <a:ext cx="1524240" cy="275400"/>
            </p14:xfrm>
          </p:contentPart>
        </mc:Choice>
        <mc:Fallback xmlns="">
          <p:pic>
            <p:nvPicPr>
              <p:cNvPr id="134" name="Inkt 134">
                <a:extLst>
                  <a:ext uri="{FF2B5EF4-FFF2-40B4-BE49-F238E27FC236}">
                    <a16:creationId xmlns:a16="http://schemas.microsoft.com/office/drawing/2014/main" id="{066D0782-0666-6249-B779-21E2D7C5196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7813" y="4805573"/>
                <a:ext cx="15858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5988AAA4-ABAD-DB41-A0B5-7F11410F6381}"/>
                  </a:ext>
                </a:extLst>
              </p14:cNvPr>
              <p14:cNvContentPartPr/>
              <p14:nvPr/>
            </p14:nvContentPartPr>
            <p14:xfrm>
              <a:off x="7159333" y="2825573"/>
              <a:ext cx="212040" cy="92628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5988AAA4-ABAD-DB41-A0B5-7F11410F638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28733" y="2794973"/>
                <a:ext cx="273240" cy="9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2" name="Inkt 182">
                <a:extLst>
                  <a:ext uri="{FF2B5EF4-FFF2-40B4-BE49-F238E27FC236}">
                    <a16:creationId xmlns:a16="http://schemas.microsoft.com/office/drawing/2014/main" id="{BF5AED80-EC57-EC43-A2A9-4215BD95ACE0}"/>
                  </a:ext>
                </a:extLst>
              </p14:cNvPr>
              <p14:cNvContentPartPr/>
              <p14:nvPr/>
            </p14:nvContentPartPr>
            <p14:xfrm>
              <a:off x="7566853" y="2772653"/>
              <a:ext cx="4529880" cy="936720"/>
            </p14:xfrm>
          </p:contentPart>
        </mc:Choice>
        <mc:Fallback xmlns="">
          <p:pic>
            <p:nvPicPr>
              <p:cNvPr id="182" name="Inkt 182">
                <a:extLst>
                  <a:ext uri="{FF2B5EF4-FFF2-40B4-BE49-F238E27FC236}">
                    <a16:creationId xmlns:a16="http://schemas.microsoft.com/office/drawing/2014/main" id="{BF5AED80-EC57-EC43-A2A9-4215BD95ACE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36253" y="2742065"/>
                <a:ext cx="4591440" cy="997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110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49CBA12-25B9-41AD-9B8C-8D0E6F74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" y="906962"/>
            <a:ext cx="6017493" cy="504407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D98BB57-6DB2-4A07-89E7-1828F6BF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698" y="2119547"/>
            <a:ext cx="5341795" cy="220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49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0570916-6E6D-4084-A220-5CB343BC3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92968" cy="31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32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2898FD76-13BE-4EAB-81B8-7B317B0F7E79}"/>
              </a:ext>
            </a:extLst>
          </p:cNvPr>
          <p:cNvCxnSpPr>
            <a:cxnSpLocks/>
          </p:cNvCxnSpPr>
          <p:nvPr/>
        </p:nvCxnSpPr>
        <p:spPr>
          <a:xfrm>
            <a:off x="6642556" y="171450"/>
            <a:ext cx="0" cy="65618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A0D5739F-38BA-4D5D-86AC-7F011836A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6" y="209550"/>
            <a:ext cx="6012416" cy="401714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C4C2221-6664-4728-AA59-9A96BE23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80" y="209550"/>
            <a:ext cx="5275444" cy="332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6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1A85FF0-E64F-4C46-BD03-8CB3593F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79" y="318655"/>
            <a:ext cx="4571799" cy="7736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2F5C9E0-5EC2-4027-98C8-2EF3DA170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4" y="1427452"/>
            <a:ext cx="3975902" cy="77368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18B581E-43B0-497D-AEBB-85FB22D58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79" y="2536249"/>
            <a:ext cx="2921253" cy="136467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8573D3E-C3EE-4A5E-A1E8-99CE0C80B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79" y="4236030"/>
            <a:ext cx="4447953" cy="164609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C82D3B9-C48E-48EC-9155-527938026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499" y="1346490"/>
            <a:ext cx="6211862" cy="4350327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3ADCD3DB-F050-40E4-BE83-5348FD9D650C}"/>
              </a:ext>
            </a:extLst>
          </p:cNvPr>
          <p:cNvCxnSpPr>
            <a:stCxn id="4" idx="2"/>
          </p:cNvCxnSpPr>
          <p:nvPr/>
        </p:nvCxnSpPr>
        <p:spPr>
          <a:xfrm flipH="1">
            <a:off x="3187078" y="1092344"/>
            <a:ext cx="1" cy="3351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F3E8EE5-BEA6-40AF-AD70-E7EF0E96C21D}"/>
              </a:ext>
            </a:extLst>
          </p:cNvPr>
          <p:cNvCxnSpPr/>
          <p:nvPr/>
        </p:nvCxnSpPr>
        <p:spPr>
          <a:xfrm flipH="1">
            <a:off x="3464169" y="3900922"/>
            <a:ext cx="1" cy="3351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A50DEFB-B2CC-484D-B299-630436CBBAED}"/>
              </a:ext>
            </a:extLst>
          </p:cNvPr>
          <p:cNvCxnSpPr/>
          <p:nvPr/>
        </p:nvCxnSpPr>
        <p:spPr>
          <a:xfrm flipH="1">
            <a:off x="3125155" y="2201141"/>
            <a:ext cx="1" cy="3351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FC5187FE-6375-4A7F-B6B6-9E121D9BE755}"/>
              </a:ext>
            </a:extLst>
          </p:cNvPr>
          <p:cNvCxnSpPr>
            <a:cxnSpLocks/>
          </p:cNvCxnSpPr>
          <p:nvPr/>
        </p:nvCxnSpPr>
        <p:spPr>
          <a:xfrm flipV="1">
            <a:off x="5472978" y="3699164"/>
            <a:ext cx="623022" cy="997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28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606A144B-53CD-42C8-B506-05DFB8E59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860"/>
            <a:ext cx="6070889" cy="390271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B85CDEE-C8F1-414E-9F3D-91944171E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77" y="1884218"/>
            <a:ext cx="5690284" cy="25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23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82FB778-C10B-4DDD-85F2-67D6E42C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4218"/>
            <a:ext cx="9107725" cy="40212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9" name="Inkt 79">
                <a:extLst>
                  <a:ext uri="{FF2B5EF4-FFF2-40B4-BE49-F238E27FC236}">
                    <a16:creationId xmlns:a16="http://schemas.microsoft.com/office/drawing/2014/main" id="{7257220B-0ABE-8942-84FC-66FFB0D94DB2}"/>
                  </a:ext>
                </a:extLst>
              </p14:cNvPr>
              <p14:cNvContentPartPr/>
              <p14:nvPr/>
            </p14:nvContentPartPr>
            <p14:xfrm>
              <a:off x="8498173" y="2492213"/>
              <a:ext cx="3598560" cy="1953000"/>
            </p14:xfrm>
          </p:contentPart>
        </mc:Choice>
        <mc:Fallback xmlns="">
          <p:pic>
            <p:nvPicPr>
              <p:cNvPr id="79" name="Inkt 79">
                <a:extLst>
                  <a:ext uri="{FF2B5EF4-FFF2-40B4-BE49-F238E27FC236}">
                    <a16:creationId xmlns:a16="http://schemas.microsoft.com/office/drawing/2014/main" id="{7257220B-0ABE-8942-84FC-66FFB0D94D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7573" y="2461613"/>
                <a:ext cx="3660120" cy="20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5" name="Inkt 84">
                <a:extLst>
                  <a:ext uri="{FF2B5EF4-FFF2-40B4-BE49-F238E27FC236}">
                    <a16:creationId xmlns:a16="http://schemas.microsoft.com/office/drawing/2014/main" id="{0F4FC4F7-4567-A946-8792-D4F094A29930}"/>
                  </a:ext>
                </a:extLst>
              </p14:cNvPr>
              <p14:cNvContentPartPr/>
              <p14:nvPr/>
            </p14:nvContentPartPr>
            <p14:xfrm>
              <a:off x="8461093" y="5630333"/>
              <a:ext cx="1261440" cy="206640"/>
            </p14:xfrm>
          </p:contentPart>
        </mc:Choice>
        <mc:Fallback xmlns="">
          <p:pic>
            <p:nvPicPr>
              <p:cNvPr id="85" name="Inkt 84">
                <a:extLst>
                  <a:ext uri="{FF2B5EF4-FFF2-40B4-BE49-F238E27FC236}">
                    <a16:creationId xmlns:a16="http://schemas.microsoft.com/office/drawing/2014/main" id="{0F4FC4F7-4567-A946-8792-D4F094A299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30493" y="5599373"/>
                <a:ext cx="13230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5" name="Inkt 96">
                <a:extLst>
                  <a:ext uri="{FF2B5EF4-FFF2-40B4-BE49-F238E27FC236}">
                    <a16:creationId xmlns:a16="http://schemas.microsoft.com/office/drawing/2014/main" id="{AB6AE5F0-29D3-1A4F-A709-43F49149B28B}"/>
                  </a:ext>
                </a:extLst>
              </p14:cNvPr>
              <p14:cNvContentPartPr/>
              <p14:nvPr/>
            </p14:nvContentPartPr>
            <p14:xfrm>
              <a:off x="2597924" y="6212901"/>
              <a:ext cx="943200" cy="540360"/>
            </p14:xfrm>
          </p:contentPart>
        </mc:Choice>
        <mc:Fallback xmlns="">
          <p:pic>
            <p:nvPicPr>
              <p:cNvPr id="95" name="Inkt 96">
                <a:extLst>
                  <a:ext uri="{FF2B5EF4-FFF2-40B4-BE49-F238E27FC236}">
                    <a16:creationId xmlns:a16="http://schemas.microsoft.com/office/drawing/2014/main" id="{AB6AE5F0-29D3-1A4F-A709-43F49149B2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7324" y="6182301"/>
                <a:ext cx="100440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0" name="Inkt 100">
                <a:extLst>
                  <a:ext uri="{FF2B5EF4-FFF2-40B4-BE49-F238E27FC236}">
                    <a16:creationId xmlns:a16="http://schemas.microsoft.com/office/drawing/2014/main" id="{CE320F6A-8842-F64F-8B79-E2E513B9339A}"/>
                  </a:ext>
                </a:extLst>
              </p14:cNvPr>
              <p14:cNvContentPartPr/>
              <p14:nvPr/>
            </p14:nvContentPartPr>
            <p14:xfrm>
              <a:off x="1460173" y="4804493"/>
              <a:ext cx="3318480" cy="1298248"/>
            </p14:xfrm>
          </p:contentPart>
        </mc:Choice>
        <mc:Fallback xmlns="">
          <p:pic>
            <p:nvPicPr>
              <p:cNvPr id="100" name="Inkt 100">
                <a:extLst>
                  <a:ext uri="{FF2B5EF4-FFF2-40B4-BE49-F238E27FC236}">
                    <a16:creationId xmlns:a16="http://schemas.microsoft.com/office/drawing/2014/main" id="{CE320F6A-8842-F64F-8B79-E2E513B933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9570" y="4773882"/>
                <a:ext cx="3380047" cy="13594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329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24B5FC42-106D-F946-9E3F-9DC32A9279DF}"/>
                  </a:ext>
                </a:extLst>
              </p14:cNvPr>
              <p14:cNvContentPartPr/>
              <p14:nvPr/>
            </p14:nvContentPartPr>
            <p14:xfrm>
              <a:off x="3223093" y="651173"/>
              <a:ext cx="227160" cy="2484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24B5FC42-106D-F946-9E3F-9DC32A9279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2493" y="620573"/>
                <a:ext cx="2887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28201BB9-AF44-A74F-BCE2-0EEFA55C900C}"/>
                  </a:ext>
                </a:extLst>
              </p14:cNvPr>
              <p14:cNvContentPartPr/>
              <p14:nvPr/>
            </p14:nvContentPartPr>
            <p14:xfrm>
              <a:off x="4381213" y="841253"/>
              <a:ext cx="413280" cy="33300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28201BB9-AF44-A74F-BCE2-0EEFA55C90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0613" y="810653"/>
                <a:ext cx="4744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6E4C2A04-967E-D344-9AE7-CCBDF3700FD0}"/>
                  </a:ext>
                </a:extLst>
              </p14:cNvPr>
              <p14:cNvContentPartPr/>
              <p14:nvPr/>
            </p14:nvContentPartPr>
            <p14:xfrm>
              <a:off x="5820493" y="846653"/>
              <a:ext cx="339120" cy="3232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6E4C2A04-967E-D344-9AE7-CCBDF3700F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9893" y="815693"/>
                <a:ext cx="40032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t 20">
                <a:extLst>
                  <a:ext uri="{FF2B5EF4-FFF2-40B4-BE49-F238E27FC236}">
                    <a16:creationId xmlns:a16="http://schemas.microsoft.com/office/drawing/2014/main" id="{8E2E829E-CBE0-E64D-8A09-92D1E7194E4F}"/>
                  </a:ext>
                </a:extLst>
              </p14:cNvPr>
              <p14:cNvContentPartPr/>
              <p14:nvPr/>
            </p14:nvContentPartPr>
            <p14:xfrm>
              <a:off x="5413333" y="973373"/>
              <a:ext cx="259560" cy="180360"/>
            </p14:xfrm>
          </p:contentPart>
        </mc:Choice>
        <mc:Fallback xmlns="">
          <p:pic>
            <p:nvPicPr>
              <p:cNvPr id="17" name="Inkt 20">
                <a:extLst>
                  <a:ext uri="{FF2B5EF4-FFF2-40B4-BE49-F238E27FC236}">
                    <a16:creationId xmlns:a16="http://schemas.microsoft.com/office/drawing/2014/main" id="{8E2E829E-CBE0-E64D-8A09-92D1E7194E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82373" y="942773"/>
                <a:ext cx="3211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t 21">
                <a:extLst>
                  <a:ext uri="{FF2B5EF4-FFF2-40B4-BE49-F238E27FC236}">
                    <a16:creationId xmlns:a16="http://schemas.microsoft.com/office/drawing/2014/main" id="{380E7B49-44DB-4F40-AA57-91EDD0A2CE65}"/>
                  </a:ext>
                </a:extLst>
              </p14:cNvPr>
              <p14:cNvContentPartPr/>
              <p14:nvPr/>
            </p14:nvContentPartPr>
            <p14:xfrm>
              <a:off x="4979173" y="947093"/>
              <a:ext cx="259560" cy="254520"/>
            </p14:xfrm>
          </p:contentPart>
        </mc:Choice>
        <mc:Fallback xmlns="">
          <p:pic>
            <p:nvPicPr>
              <p:cNvPr id="18" name="Inkt 21">
                <a:extLst>
                  <a:ext uri="{FF2B5EF4-FFF2-40B4-BE49-F238E27FC236}">
                    <a16:creationId xmlns:a16="http://schemas.microsoft.com/office/drawing/2014/main" id="{380E7B49-44DB-4F40-AA57-91EDD0A2CE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8573" y="916493"/>
                <a:ext cx="32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t 22">
                <a:extLst>
                  <a:ext uri="{FF2B5EF4-FFF2-40B4-BE49-F238E27FC236}">
                    <a16:creationId xmlns:a16="http://schemas.microsoft.com/office/drawing/2014/main" id="{FDA8D0B2-0029-CF41-9904-48ADAC48F1BB}"/>
                  </a:ext>
                </a:extLst>
              </p14:cNvPr>
              <p14:cNvContentPartPr/>
              <p14:nvPr/>
            </p14:nvContentPartPr>
            <p14:xfrm>
              <a:off x="3841573" y="915413"/>
              <a:ext cx="233280" cy="291240"/>
            </p14:xfrm>
          </p:contentPart>
        </mc:Choice>
        <mc:Fallback xmlns="">
          <p:pic>
            <p:nvPicPr>
              <p:cNvPr id="19" name="Inkt 22">
                <a:extLst>
                  <a:ext uri="{FF2B5EF4-FFF2-40B4-BE49-F238E27FC236}">
                    <a16:creationId xmlns:a16="http://schemas.microsoft.com/office/drawing/2014/main" id="{FDA8D0B2-0029-CF41-9904-48ADAC48F1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0973" y="884453"/>
                <a:ext cx="29448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t 23">
                <a:extLst>
                  <a:ext uri="{FF2B5EF4-FFF2-40B4-BE49-F238E27FC236}">
                    <a16:creationId xmlns:a16="http://schemas.microsoft.com/office/drawing/2014/main" id="{D4039665-A5DF-0D42-B462-0CCFEE327BC3}"/>
                  </a:ext>
                </a:extLst>
              </p14:cNvPr>
              <p14:cNvContentPartPr/>
              <p14:nvPr/>
            </p14:nvContentPartPr>
            <p14:xfrm>
              <a:off x="2185933" y="920453"/>
              <a:ext cx="814320" cy="296640"/>
            </p14:xfrm>
          </p:contentPart>
        </mc:Choice>
        <mc:Fallback xmlns="">
          <p:pic>
            <p:nvPicPr>
              <p:cNvPr id="20" name="Inkt 23">
                <a:extLst>
                  <a:ext uri="{FF2B5EF4-FFF2-40B4-BE49-F238E27FC236}">
                    <a16:creationId xmlns:a16="http://schemas.microsoft.com/office/drawing/2014/main" id="{D4039665-A5DF-0D42-B462-0CCFEE327B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5347" y="889853"/>
                <a:ext cx="875493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141CF05E-D8A8-BC48-8A2C-3964E792F8A6}"/>
                  </a:ext>
                </a:extLst>
              </p14:cNvPr>
              <p14:cNvContentPartPr/>
              <p14:nvPr/>
            </p14:nvContentPartPr>
            <p14:xfrm>
              <a:off x="2550253" y="2312213"/>
              <a:ext cx="196200" cy="2664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141CF05E-D8A8-BC48-8A2C-3964E792F8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9653" y="2281613"/>
                <a:ext cx="257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02AAD543-6E1F-AF4E-A97F-BE41E408AA8C}"/>
                  </a:ext>
                </a:extLst>
              </p14:cNvPr>
              <p14:cNvContentPartPr/>
              <p14:nvPr/>
            </p14:nvContentPartPr>
            <p14:xfrm>
              <a:off x="2539813" y="2143013"/>
              <a:ext cx="159120" cy="5328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02AAD543-6E1F-AF4E-A97F-BE41E408AA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09213" y="2112413"/>
                <a:ext cx="2203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C583269D-3215-DC42-A0A9-71C9CEE359D8}"/>
                  </a:ext>
                </a:extLst>
              </p14:cNvPr>
              <p14:cNvContentPartPr/>
              <p14:nvPr/>
            </p14:nvContentPartPr>
            <p14:xfrm>
              <a:off x="3026533" y="1857173"/>
              <a:ext cx="471240" cy="43416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C583269D-3215-DC42-A0A9-71C9CEE359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95933" y="1826573"/>
                <a:ext cx="53280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0E5CAC5B-2355-B040-841F-510BC1C0D6EC}"/>
                  </a:ext>
                </a:extLst>
              </p14:cNvPr>
              <p14:cNvContentPartPr/>
              <p14:nvPr/>
            </p14:nvContentPartPr>
            <p14:xfrm>
              <a:off x="3715213" y="1577453"/>
              <a:ext cx="156240" cy="31212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0E5CAC5B-2355-B040-841F-510BC1C0D6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84613" y="1546493"/>
                <a:ext cx="2174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t 39">
                <a:extLst>
                  <a:ext uri="{FF2B5EF4-FFF2-40B4-BE49-F238E27FC236}">
                    <a16:creationId xmlns:a16="http://schemas.microsoft.com/office/drawing/2014/main" id="{27EA1D37-3205-E743-AAF1-6C539B62F7BC}"/>
                  </a:ext>
                </a:extLst>
              </p14:cNvPr>
              <p14:cNvContentPartPr/>
              <p14:nvPr/>
            </p14:nvContentPartPr>
            <p14:xfrm>
              <a:off x="4868653" y="2084693"/>
              <a:ext cx="687600" cy="227880"/>
            </p14:xfrm>
          </p:contentPart>
        </mc:Choice>
        <mc:Fallback xmlns="">
          <p:pic>
            <p:nvPicPr>
              <p:cNvPr id="37" name="Inkt 39">
                <a:extLst>
                  <a:ext uri="{FF2B5EF4-FFF2-40B4-BE49-F238E27FC236}">
                    <a16:creationId xmlns:a16="http://schemas.microsoft.com/office/drawing/2014/main" id="{27EA1D37-3205-E743-AAF1-6C539B62F7B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38053" y="2054093"/>
                <a:ext cx="7491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t 40">
                <a:extLst>
                  <a:ext uri="{FF2B5EF4-FFF2-40B4-BE49-F238E27FC236}">
                    <a16:creationId xmlns:a16="http://schemas.microsoft.com/office/drawing/2014/main" id="{D5A61524-DE40-F247-BBA3-9BEBA72A6207}"/>
                  </a:ext>
                </a:extLst>
              </p14:cNvPr>
              <p14:cNvContentPartPr/>
              <p14:nvPr/>
            </p14:nvContentPartPr>
            <p14:xfrm>
              <a:off x="4174933" y="2005493"/>
              <a:ext cx="545400" cy="301320"/>
            </p14:xfrm>
          </p:contentPart>
        </mc:Choice>
        <mc:Fallback xmlns="">
          <p:pic>
            <p:nvPicPr>
              <p:cNvPr id="38" name="Inkt 40">
                <a:extLst>
                  <a:ext uri="{FF2B5EF4-FFF2-40B4-BE49-F238E27FC236}">
                    <a16:creationId xmlns:a16="http://schemas.microsoft.com/office/drawing/2014/main" id="{D5A61524-DE40-F247-BBA3-9BEBA72A620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44333" y="1974533"/>
                <a:ext cx="60660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t 41">
                <a:extLst>
                  <a:ext uri="{FF2B5EF4-FFF2-40B4-BE49-F238E27FC236}">
                    <a16:creationId xmlns:a16="http://schemas.microsoft.com/office/drawing/2014/main" id="{66E026E1-81C7-6B47-BFB9-1DDBA68B7267}"/>
                  </a:ext>
                </a:extLst>
              </p14:cNvPr>
              <p14:cNvContentPartPr/>
              <p14:nvPr/>
            </p14:nvContentPartPr>
            <p14:xfrm>
              <a:off x="1624333" y="2031773"/>
              <a:ext cx="386640" cy="474120"/>
            </p14:xfrm>
          </p:contentPart>
        </mc:Choice>
        <mc:Fallback xmlns="">
          <p:pic>
            <p:nvPicPr>
              <p:cNvPr id="39" name="Inkt 41">
                <a:extLst>
                  <a:ext uri="{FF2B5EF4-FFF2-40B4-BE49-F238E27FC236}">
                    <a16:creationId xmlns:a16="http://schemas.microsoft.com/office/drawing/2014/main" id="{66E026E1-81C7-6B47-BFB9-1DDBA68B72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93733" y="2001173"/>
                <a:ext cx="44784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6D11A62F-9B1D-2E41-8D7F-D8F8283BD6B0}"/>
                  </a:ext>
                </a:extLst>
              </p14:cNvPr>
              <p14:cNvContentPartPr/>
              <p14:nvPr/>
            </p14:nvContentPartPr>
            <p14:xfrm>
              <a:off x="2862733" y="3264773"/>
              <a:ext cx="127440" cy="3204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6D11A62F-9B1D-2E41-8D7F-D8F8283BD6B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31773" y="3234173"/>
                <a:ext cx="1886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t 48">
                <a:extLst>
                  <a:ext uri="{FF2B5EF4-FFF2-40B4-BE49-F238E27FC236}">
                    <a16:creationId xmlns:a16="http://schemas.microsoft.com/office/drawing/2014/main" id="{6A8DA306-BD8D-2649-AD17-B05B594E4A14}"/>
                  </a:ext>
                </a:extLst>
              </p14:cNvPr>
              <p14:cNvContentPartPr/>
              <p14:nvPr/>
            </p14:nvContentPartPr>
            <p14:xfrm>
              <a:off x="2889013" y="3143093"/>
              <a:ext cx="135720" cy="42840"/>
            </p14:xfrm>
          </p:contentPart>
        </mc:Choice>
        <mc:Fallback xmlns="">
          <p:pic>
            <p:nvPicPr>
              <p:cNvPr id="49" name="Inkt 48">
                <a:extLst>
                  <a:ext uri="{FF2B5EF4-FFF2-40B4-BE49-F238E27FC236}">
                    <a16:creationId xmlns:a16="http://schemas.microsoft.com/office/drawing/2014/main" id="{6A8DA306-BD8D-2649-AD17-B05B594E4A1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58413" y="3112493"/>
                <a:ext cx="196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0" name="Inkt 50">
                <a:extLst>
                  <a:ext uri="{FF2B5EF4-FFF2-40B4-BE49-F238E27FC236}">
                    <a16:creationId xmlns:a16="http://schemas.microsoft.com/office/drawing/2014/main" id="{B4B12028-A5B6-3C4C-B220-FF44F3C60004}"/>
                  </a:ext>
                </a:extLst>
              </p14:cNvPr>
              <p14:cNvContentPartPr/>
              <p14:nvPr/>
            </p14:nvContentPartPr>
            <p14:xfrm>
              <a:off x="1693093" y="3132653"/>
              <a:ext cx="725400" cy="597960"/>
            </p14:xfrm>
          </p:contentPart>
        </mc:Choice>
        <mc:Fallback xmlns="">
          <p:pic>
            <p:nvPicPr>
              <p:cNvPr id="50" name="Inkt 50">
                <a:extLst>
                  <a:ext uri="{FF2B5EF4-FFF2-40B4-BE49-F238E27FC236}">
                    <a16:creationId xmlns:a16="http://schemas.microsoft.com/office/drawing/2014/main" id="{B4B12028-A5B6-3C4C-B220-FF44F3C6000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62493" y="3101712"/>
                <a:ext cx="786600" cy="659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t 51">
                <a:extLst>
                  <a:ext uri="{FF2B5EF4-FFF2-40B4-BE49-F238E27FC236}">
                    <a16:creationId xmlns:a16="http://schemas.microsoft.com/office/drawing/2014/main" id="{57B98207-473A-5844-B706-2A1D40533DB1}"/>
                  </a:ext>
                </a:extLst>
              </p14:cNvPr>
              <p14:cNvContentPartPr/>
              <p14:nvPr/>
            </p14:nvContentPartPr>
            <p14:xfrm>
              <a:off x="3502813" y="3164333"/>
              <a:ext cx="180360" cy="37440"/>
            </p14:xfrm>
          </p:contentPart>
        </mc:Choice>
        <mc:Fallback xmlns="">
          <p:pic>
            <p:nvPicPr>
              <p:cNvPr id="52" name="Inkt 51">
                <a:extLst>
                  <a:ext uri="{FF2B5EF4-FFF2-40B4-BE49-F238E27FC236}">
                    <a16:creationId xmlns:a16="http://schemas.microsoft.com/office/drawing/2014/main" id="{57B98207-473A-5844-B706-2A1D40533DB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72213" y="3133733"/>
                <a:ext cx="2415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t 52">
                <a:extLst>
                  <a:ext uri="{FF2B5EF4-FFF2-40B4-BE49-F238E27FC236}">
                    <a16:creationId xmlns:a16="http://schemas.microsoft.com/office/drawing/2014/main" id="{45430BAE-C7B6-C644-88A8-EEDBD5468905}"/>
                  </a:ext>
                </a:extLst>
              </p14:cNvPr>
              <p14:cNvContentPartPr/>
              <p14:nvPr/>
            </p14:nvContentPartPr>
            <p14:xfrm>
              <a:off x="3947413" y="2963093"/>
              <a:ext cx="418320" cy="354960"/>
            </p14:xfrm>
          </p:contentPart>
        </mc:Choice>
        <mc:Fallback xmlns="">
          <p:pic>
            <p:nvPicPr>
              <p:cNvPr id="53" name="Inkt 52">
                <a:extLst>
                  <a:ext uri="{FF2B5EF4-FFF2-40B4-BE49-F238E27FC236}">
                    <a16:creationId xmlns:a16="http://schemas.microsoft.com/office/drawing/2014/main" id="{45430BAE-C7B6-C644-88A8-EEDBD546890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16813" y="2932493"/>
                <a:ext cx="4798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Inkt 58">
                <a:extLst>
                  <a:ext uri="{FF2B5EF4-FFF2-40B4-BE49-F238E27FC236}">
                    <a16:creationId xmlns:a16="http://schemas.microsoft.com/office/drawing/2014/main" id="{3C22EC79-D3F0-8B4D-AA2D-8B60CECC4EAE}"/>
                  </a:ext>
                </a:extLst>
              </p14:cNvPr>
              <p14:cNvContentPartPr/>
              <p14:nvPr/>
            </p14:nvContentPartPr>
            <p14:xfrm>
              <a:off x="3799093" y="3449813"/>
              <a:ext cx="2074680" cy="100800"/>
            </p14:xfrm>
          </p:contentPart>
        </mc:Choice>
        <mc:Fallback xmlns="">
          <p:pic>
            <p:nvPicPr>
              <p:cNvPr id="59" name="Inkt 58">
                <a:extLst>
                  <a:ext uri="{FF2B5EF4-FFF2-40B4-BE49-F238E27FC236}">
                    <a16:creationId xmlns:a16="http://schemas.microsoft.com/office/drawing/2014/main" id="{3C22EC79-D3F0-8B4D-AA2D-8B60CECC4EA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68493" y="3419213"/>
                <a:ext cx="2135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t 65">
                <a:extLst>
                  <a:ext uri="{FF2B5EF4-FFF2-40B4-BE49-F238E27FC236}">
                    <a16:creationId xmlns:a16="http://schemas.microsoft.com/office/drawing/2014/main" id="{F1C24705-4FF1-E046-86A6-1B8D1909A707}"/>
                  </a:ext>
                </a:extLst>
              </p14:cNvPr>
              <p14:cNvContentPartPr/>
              <p14:nvPr/>
            </p14:nvContentPartPr>
            <p14:xfrm>
              <a:off x="4418293" y="3703973"/>
              <a:ext cx="836280" cy="296280"/>
            </p14:xfrm>
          </p:contentPart>
        </mc:Choice>
        <mc:Fallback xmlns="">
          <p:pic>
            <p:nvPicPr>
              <p:cNvPr id="63" name="Inkt 65">
                <a:extLst>
                  <a:ext uri="{FF2B5EF4-FFF2-40B4-BE49-F238E27FC236}">
                    <a16:creationId xmlns:a16="http://schemas.microsoft.com/office/drawing/2014/main" id="{F1C24705-4FF1-E046-86A6-1B8D1909A70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87693" y="3673373"/>
                <a:ext cx="89784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4" name="Inkt 66">
                <a:extLst>
                  <a:ext uri="{FF2B5EF4-FFF2-40B4-BE49-F238E27FC236}">
                    <a16:creationId xmlns:a16="http://schemas.microsoft.com/office/drawing/2014/main" id="{0565E504-18E0-524D-96D8-D132519E953D}"/>
                  </a:ext>
                </a:extLst>
              </p14:cNvPr>
              <p14:cNvContentPartPr/>
              <p14:nvPr/>
            </p14:nvContentPartPr>
            <p14:xfrm>
              <a:off x="5280853" y="2894333"/>
              <a:ext cx="656640" cy="476640"/>
            </p14:xfrm>
          </p:contentPart>
        </mc:Choice>
        <mc:Fallback xmlns="">
          <p:pic>
            <p:nvPicPr>
              <p:cNvPr id="64" name="Inkt 66">
                <a:extLst>
                  <a:ext uri="{FF2B5EF4-FFF2-40B4-BE49-F238E27FC236}">
                    <a16:creationId xmlns:a16="http://schemas.microsoft.com/office/drawing/2014/main" id="{0565E504-18E0-524D-96D8-D132519E953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50253" y="2863733"/>
                <a:ext cx="71784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" name="Inkt 67">
                <a:extLst>
                  <a:ext uri="{FF2B5EF4-FFF2-40B4-BE49-F238E27FC236}">
                    <a16:creationId xmlns:a16="http://schemas.microsoft.com/office/drawing/2014/main" id="{46D4E66B-ED51-3E40-A470-529B04E19F1A}"/>
                  </a:ext>
                </a:extLst>
              </p14:cNvPr>
              <p14:cNvContentPartPr/>
              <p14:nvPr/>
            </p14:nvContentPartPr>
            <p14:xfrm>
              <a:off x="4688293" y="3095573"/>
              <a:ext cx="227880" cy="212040"/>
            </p14:xfrm>
          </p:contentPart>
        </mc:Choice>
        <mc:Fallback xmlns="">
          <p:pic>
            <p:nvPicPr>
              <p:cNvPr id="65" name="Inkt 67">
                <a:extLst>
                  <a:ext uri="{FF2B5EF4-FFF2-40B4-BE49-F238E27FC236}">
                    <a16:creationId xmlns:a16="http://schemas.microsoft.com/office/drawing/2014/main" id="{46D4E66B-ED51-3E40-A470-529B04E19F1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57693" y="3064613"/>
                <a:ext cx="2890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6B821627-3389-A44E-A974-7EE40679E7BE}"/>
                  </a:ext>
                </a:extLst>
              </p14:cNvPr>
              <p14:cNvContentPartPr/>
              <p14:nvPr/>
            </p14:nvContentPartPr>
            <p14:xfrm>
              <a:off x="1333453" y="611213"/>
              <a:ext cx="180360" cy="8722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6B821627-3389-A44E-A974-7EE40679E7B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02493" y="580613"/>
                <a:ext cx="241560" cy="9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2" name="Inkt 72">
                <a:extLst>
                  <a:ext uri="{FF2B5EF4-FFF2-40B4-BE49-F238E27FC236}">
                    <a16:creationId xmlns:a16="http://schemas.microsoft.com/office/drawing/2014/main" id="{8175AFEE-274E-6943-B4B8-38E3C3E938AE}"/>
                  </a:ext>
                </a:extLst>
              </p14:cNvPr>
              <p14:cNvContentPartPr/>
              <p14:nvPr/>
            </p14:nvContentPartPr>
            <p14:xfrm>
              <a:off x="6524293" y="957533"/>
              <a:ext cx="720000" cy="354960"/>
            </p14:xfrm>
          </p:contentPart>
        </mc:Choice>
        <mc:Fallback xmlns="">
          <p:pic>
            <p:nvPicPr>
              <p:cNvPr id="72" name="Inkt 72">
                <a:extLst>
                  <a:ext uri="{FF2B5EF4-FFF2-40B4-BE49-F238E27FC236}">
                    <a16:creationId xmlns:a16="http://schemas.microsoft.com/office/drawing/2014/main" id="{8175AFEE-274E-6943-B4B8-38E3C3E938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93693" y="926933"/>
                <a:ext cx="7815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t 77">
                <a:extLst>
                  <a:ext uri="{FF2B5EF4-FFF2-40B4-BE49-F238E27FC236}">
                    <a16:creationId xmlns:a16="http://schemas.microsoft.com/office/drawing/2014/main" id="{CB473DC5-DBF3-244D-BB51-E739DF4F0D60}"/>
                  </a:ext>
                </a:extLst>
              </p14:cNvPr>
              <p14:cNvContentPartPr/>
              <p14:nvPr/>
            </p14:nvContentPartPr>
            <p14:xfrm>
              <a:off x="7620493" y="978773"/>
              <a:ext cx="349200" cy="254520"/>
            </p14:xfrm>
          </p:contentPart>
        </mc:Choice>
        <mc:Fallback xmlns="">
          <p:pic>
            <p:nvPicPr>
              <p:cNvPr id="77" name="Inkt 77">
                <a:extLst>
                  <a:ext uri="{FF2B5EF4-FFF2-40B4-BE49-F238E27FC236}">
                    <a16:creationId xmlns:a16="http://schemas.microsoft.com/office/drawing/2014/main" id="{CB473DC5-DBF3-244D-BB51-E739DF4F0D6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89893" y="948173"/>
                <a:ext cx="41040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5" name="Inkt 84">
                <a:extLst>
                  <a:ext uri="{FF2B5EF4-FFF2-40B4-BE49-F238E27FC236}">
                    <a16:creationId xmlns:a16="http://schemas.microsoft.com/office/drawing/2014/main" id="{3C877E49-91A0-604A-98DE-2265A5326C06}"/>
                  </a:ext>
                </a:extLst>
              </p14:cNvPr>
              <p14:cNvContentPartPr/>
              <p14:nvPr/>
            </p14:nvContentPartPr>
            <p14:xfrm>
              <a:off x="9937453" y="761693"/>
              <a:ext cx="190440" cy="519120"/>
            </p14:xfrm>
          </p:contentPart>
        </mc:Choice>
        <mc:Fallback xmlns="">
          <p:pic>
            <p:nvPicPr>
              <p:cNvPr id="85" name="Inkt 84">
                <a:extLst>
                  <a:ext uri="{FF2B5EF4-FFF2-40B4-BE49-F238E27FC236}">
                    <a16:creationId xmlns:a16="http://schemas.microsoft.com/office/drawing/2014/main" id="{3C877E49-91A0-604A-98DE-2265A5326C0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906853" y="731093"/>
                <a:ext cx="25164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6" name="Inkt 85">
                <a:extLst>
                  <a:ext uri="{FF2B5EF4-FFF2-40B4-BE49-F238E27FC236}">
                    <a16:creationId xmlns:a16="http://schemas.microsoft.com/office/drawing/2014/main" id="{3B2E528D-E74E-744E-9FAA-49BCD150179C}"/>
                  </a:ext>
                </a:extLst>
              </p14:cNvPr>
              <p14:cNvContentPartPr/>
              <p14:nvPr/>
            </p14:nvContentPartPr>
            <p14:xfrm>
              <a:off x="10323733" y="767093"/>
              <a:ext cx="132480" cy="465480"/>
            </p14:xfrm>
          </p:contentPart>
        </mc:Choice>
        <mc:Fallback xmlns="">
          <p:pic>
            <p:nvPicPr>
              <p:cNvPr id="86" name="Inkt 85">
                <a:extLst>
                  <a:ext uri="{FF2B5EF4-FFF2-40B4-BE49-F238E27FC236}">
                    <a16:creationId xmlns:a16="http://schemas.microsoft.com/office/drawing/2014/main" id="{3B2E528D-E74E-744E-9FAA-49BCD150179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293133" y="736493"/>
                <a:ext cx="19404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3" name="Inkt 92">
                <a:extLst>
                  <a:ext uri="{FF2B5EF4-FFF2-40B4-BE49-F238E27FC236}">
                    <a16:creationId xmlns:a16="http://schemas.microsoft.com/office/drawing/2014/main" id="{CB372F59-781A-C34B-971B-782EA38CFA69}"/>
                  </a:ext>
                </a:extLst>
              </p14:cNvPr>
              <p14:cNvContentPartPr/>
              <p14:nvPr/>
            </p14:nvContentPartPr>
            <p14:xfrm>
              <a:off x="11705053" y="761693"/>
              <a:ext cx="106200" cy="487080"/>
            </p14:xfrm>
          </p:contentPart>
        </mc:Choice>
        <mc:Fallback xmlns="">
          <p:pic>
            <p:nvPicPr>
              <p:cNvPr id="93" name="Inkt 92">
                <a:extLst>
                  <a:ext uri="{FF2B5EF4-FFF2-40B4-BE49-F238E27FC236}">
                    <a16:creationId xmlns:a16="http://schemas.microsoft.com/office/drawing/2014/main" id="{CB372F59-781A-C34B-971B-782EA38CFA6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674453" y="731093"/>
                <a:ext cx="16740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4" name="Inkt 96">
                <a:extLst>
                  <a:ext uri="{FF2B5EF4-FFF2-40B4-BE49-F238E27FC236}">
                    <a16:creationId xmlns:a16="http://schemas.microsoft.com/office/drawing/2014/main" id="{DB4D602A-8471-8D4B-B511-C1C2BF286E5D}"/>
                  </a:ext>
                </a:extLst>
              </p14:cNvPr>
              <p14:cNvContentPartPr/>
              <p14:nvPr/>
            </p14:nvContentPartPr>
            <p14:xfrm>
              <a:off x="11017093" y="899573"/>
              <a:ext cx="545400" cy="439200"/>
            </p14:xfrm>
          </p:contentPart>
        </mc:Choice>
        <mc:Fallback xmlns="">
          <p:pic>
            <p:nvPicPr>
              <p:cNvPr id="94" name="Inkt 96">
                <a:extLst>
                  <a:ext uri="{FF2B5EF4-FFF2-40B4-BE49-F238E27FC236}">
                    <a16:creationId xmlns:a16="http://schemas.microsoft.com/office/drawing/2014/main" id="{DB4D602A-8471-8D4B-B511-C1C2BF286E5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86493" y="868638"/>
                <a:ext cx="606600" cy="500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5" name="Inkt 97">
                <a:extLst>
                  <a:ext uri="{FF2B5EF4-FFF2-40B4-BE49-F238E27FC236}">
                    <a16:creationId xmlns:a16="http://schemas.microsoft.com/office/drawing/2014/main" id="{86F2F342-DDC8-CD47-AFDA-CB7C7FDDA01A}"/>
                  </a:ext>
                </a:extLst>
              </p14:cNvPr>
              <p14:cNvContentPartPr/>
              <p14:nvPr/>
            </p14:nvContentPartPr>
            <p14:xfrm>
              <a:off x="10587973" y="878333"/>
              <a:ext cx="244440" cy="296640"/>
            </p14:xfrm>
          </p:contentPart>
        </mc:Choice>
        <mc:Fallback xmlns="">
          <p:pic>
            <p:nvPicPr>
              <p:cNvPr id="95" name="Inkt 97">
                <a:extLst>
                  <a:ext uri="{FF2B5EF4-FFF2-40B4-BE49-F238E27FC236}">
                    <a16:creationId xmlns:a16="http://schemas.microsoft.com/office/drawing/2014/main" id="{86F2F342-DDC8-CD47-AFDA-CB7C7FDDA01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557013" y="847733"/>
                <a:ext cx="3056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6" name="Inkt 98">
                <a:extLst>
                  <a:ext uri="{FF2B5EF4-FFF2-40B4-BE49-F238E27FC236}">
                    <a16:creationId xmlns:a16="http://schemas.microsoft.com/office/drawing/2014/main" id="{93607976-8E38-8B44-87B6-B16A745DEE91}"/>
                  </a:ext>
                </a:extLst>
              </p14:cNvPr>
              <p14:cNvContentPartPr/>
              <p14:nvPr/>
            </p14:nvContentPartPr>
            <p14:xfrm>
              <a:off x="8207653" y="730013"/>
              <a:ext cx="1492200" cy="619560"/>
            </p14:xfrm>
          </p:contentPart>
        </mc:Choice>
        <mc:Fallback xmlns="">
          <p:pic>
            <p:nvPicPr>
              <p:cNvPr id="96" name="Inkt 98">
                <a:extLst>
                  <a:ext uri="{FF2B5EF4-FFF2-40B4-BE49-F238E27FC236}">
                    <a16:creationId xmlns:a16="http://schemas.microsoft.com/office/drawing/2014/main" id="{93607976-8E38-8B44-87B6-B16A745DEE9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77053" y="699413"/>
                <a:ext cx="1553400" cy="6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300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Complexiteitsanalyse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t 13">
                <a:extLst>
                  <a:ext uri="{FF2B5EF4-FFF2-40B4-BE49-F238E27FC236}">
                    <a16:creationId xmlns:a16="http://schemas.microsoft.com/office/drawing/2014/main" id="{C0FC4F89-53A7-F345-98F8-630596FAC74B}"/>
                  </a:ext>
                </a:extLst>
              </p14:cNvPr>
              <p14:cNvContentPartPr/>
              <p14:nvPr/>
            </p14:nvContentPartPr>
            <p14:xfrm>
              <a:off x="2232733" y="1809653"/>
              <a:ext cx="4159800" cy="519120"/>
            </p14:xfrm>
          </p:contentPart>
        </mc:Choice>
        <mc:Fallback xmlns="">
          <p:pic>
            <p:nvPicPr>
              <p:cNvPr id="13" name="Inkt 13">
                <a:extLst>
                  <a:ext uri="{FF2B5EF4-FFF2-40B4-BE49-F238E27FC236}">
                    <a16:creationId xmlns:a16="http://schemas.microsoft.com/office/drawing/2014/main" id="{C0FC4F89-53A7-F345-98F8-630596FAC7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2130" y="1779053"/>
                <a:ext cx="4221365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BC8C8EBD-2227-F84A-914C-931708784E12}"/>
                  </a:ext>
                </a:extLst>
              </p14:cNvPr>
              <p14:cNvContentPartPr/>
              <p14:nvPr/>
            </p14:nvContentPartPr>
            <p14:xfrm>
              <a:off x="7810213" y="1820093"/>
              <a:ext cx="69120" cy="23328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BC8C8EBD-2227-F84A-914C-931708784E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79613" y="1789493"/>
                <a:ext cx="1306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A21DDCBB-568B-434D-AD02-E221C7F1458B}"/>
                  </a:ext>
                </a:extLst>
              </p14:cNvPr>
              <p14:cNvContentPartPr/>
              <p14:nvPr/>
            </p14:nvContentPartPr>
            <p14:xfrm>
              <a:off x="8487733" y="1989653"/>
              <a:ext cx="127440" cy="162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A21DDCBB-568B-434D-AD02-E221C7F145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7133" y="1958693"/>
                <a:ext cx="188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9AA4BC36-C0CB-DA40-9109-4BD2E56ABA56}"/>
                  </a:ext>
                </a:extLst>
              </p14:cNvPr>
              <p14:cNvContentPartPr/>
              <p14:nvPr/>
            </p14:nvContentPartPr>
            <p14:xfrm>
              <a:off x="8524813" y="1894253"/>
              <a:ext cx="109080" cy="162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9AA4BC36-C0CB-DA40-9109-4BD2E56ABA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93853" y="1863653"/>
                <a:ext cx="170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5DDE451B-013E-B448-ACC1-A8A4C753A2CC}"/>
                  </a:ext>
                </a:extLst>
              </p14:cNvPr>
              <p14:cNvContentPartPr/>
              <p14:nvPr/>
            </p14:nvContentPartPr>
            <p14:xfrm>
              <a:off x="8821093" y="1835933"/>
              <a:ext cx="153720" cy="23328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5DDE451B-013E-B448-ACC1-A8A4C753A2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0493" y="1805333"/>
                <a:ext cx="2152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857037F8-F809-E142-BB64-11757FFF51D0}"/>
                  </a:ext>
                </a:extLst>
              </p14:cNvPr>
              <p14:cNvContentPartPr/>
              <p14:nvPr/>
            </p14:nvContentPartPr>
            <p14:xfrm>
              <a:off x="7974373" y="2492933"/>
              <a:ext cx="286200" cy="13212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857037F8-F809-E142-BB64-11757FFF51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3773" y="2461973"/>
                <a:ext cx="3474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6F5F7343-5C3F-B547-A465-25F91F11857F}"/>
                  </a:ext>
                </a:extLst>
              </p14:cNvPr>
              <p14:cNvContentPartPr/>
              <p14:nvPr/>
            </p14:nvContentPartPr>
            <p14:xfrm>
              <a:off x="8413573" y="2497613"/>
              <a:ext cx="127440" cy="24372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6F5F7343-5C3F-B547-A465-25F91F1185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82973" y="2466653"/>
                <a:ext cx="1886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CEEFBDD4-6545-1946-AA6C-8882207DB9D6}"/>
                  </a:ext>
                </a:extLst>
              </p14:cNvPr>
              <p14:cNvContentPartPr/>
              <p14:nvPr/>
            </p14:nvContentPartPr>
            <p14:xfrm>
              <a:off x="8815693" y="2698493"/>
              <a:ext cx="100800" cy="576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CEEFBDD4-6545-1946-AA6C-8882207DB9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85093" y="2667893"/>
                <a:ext cx="16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9D3BC855-6D02-B84C-A041-E05D64938F0A}"/>
                  </a:ext>
                </a:extLst>
              </p14:cNvPr>
              <p14:cNvContentPartPr/>
              <p14:nvPr/>
            </p14:nvContentPartPr>
            <p14:xfrm>
              <a:off x="8821093" y="2624333"/>
              <a:ext cx="69120" cy="162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9D3BC855-6D02-B84C-A041-E05D64938F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90493" y="2593733"/>
                <a:ext cx="130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t 32">
                <a:extLst>
                  <a:ext uri="{FF2B5EF4-FFF2-40B4-BE49-F238E27FC236}">
                    <a16:creationId xmlns:a16="http://schemas.microsoft.com/office/drawing/2014/main" id="{30BA36E3-FB8B-944E-8867-A797BD6DE03D}"/>
                  </a:ext>
                </a:extLst>
              </p14:cNvPr>
              <p14:cNvContentPartPr/>
              <p14:nvPr/>
            </p14:nvContentPartPr>
            <p14:xfrm>
              <a:off x="7355173" y="2439293"/>
              <a:ext cx="455400" cy="238680"/>
            </p14:xfrm>
          </p:contentPart>
        </mc:Choice>
        <mc:Fallback xmlns="">
          <p:pic>
            <p:nvPicPr>
              <p:cNvPr id="30" name="Inkt 32">
                <a:extLst>
                  <a:ext uri="{FF2B5EF4-FFF2-40B4-BE49-F238E27FC236}">
                    <a16:creationId xmlns:a16="http://schemas.microsoft.com/office/drawing/2014/main" id="{30BA36E3-FB8B-944E-8867-A797BD6DE0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24573" y="2408647"/>
                <a:ext cx="516960" cy="300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t 33">
                <a:extLst>
                  <a:ext uri="{FF2B5EF4-FFF2-40B4-BE49-F238E27FC236}">
                    <a16:creationId xmlns:a16="http://schemas.microsoft.com/office/drawing/2014/main" id="{2AD31B46-FA5E-F046-AA19-3A35E0317FDB}"/>
                  </a:ext>
                </a:extLst>
              </p14:cNvPr>
              <p14:cNvContentPartPr/>
              <p14:nvPr/>
            </p14:nvContentPartPr>
            <p14:xfrm>
              <a:off x="8069773" y="1777973"/>
              <a:ext cx="275400" cy="296640"/>
            </p14:xfrm>
          </p:contentPart>
        </mc:Choice>
        <mc:Fallback xmlns="">
          <p:pic>
            <p:nvPicPr>
              <p:cNvPr id="31" name="Inkt 33">
                <a:extLst>
                  <a:ext uri="{FF2B5EF4-FFF2-40B4-BE49-F238E27FC236}">
                    <a16:creationId xmlns:a16="http://schemas.microsoft.com/office/drawing/2014/main" id="{2AD31B46-FA5E-F046-AA19-3A35E0317FD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38813" y="1747013"/>
                <a:ext cx="3369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t 34">
                <a:extLst>
                  <a:ext uri="{FF2B5EF4-FFF2-40B4-BE49-F238E27FC236}">
                    <a16:creationId xmlns:a16="http://schemas.microsoft.com/office/drawing/2014/main" id="{95D96F8B-6353-2D49-9610-8BD061CD9F5D}"/>
                  </a:ext>
                </a:extLst>
              </p14:cNvPr>
              <p14:cNvContentPartPr/>
              <p14:nvPr/>
            </p14:nvContentPartPr>
            <p14:xfrm>
              <a:off x="7392253" y="1809653"/>
              <a:ext cx="238320" cy="211680"/>
            </p14:xfrm>
          </p:contentPart>
        </mc:Choice>
        <mc:Fallback xmlns="">
          <p:pic>
            <p:nvPicPr>
              <p:cNvPr id="32" name="Inkt 34">
                <a:extLst>
                  <a:ext uri="{FF2B5EF4-FFF2-40B4-BE49-F238E27FC236}">
                    <a16:creationId xmlns:a16="http://schemas.microsoft.com/office/drawing/2014/main" id="{95D96F8B-6353-2D49-9610-8BD061CD9F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61653" y="1779105"/>
                <a:ext cx="299880" cy="272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t 38">
                <a:extLst>
                  <a:ext uri="{FF2B5EF4-FFF2-40B4-BE49-F238E27FC236}">
                    <a16:creationId xmlns:a16="http://schemas.microsoft.com/office/drawing/2014/main" id="{8CA28456-9B96-B74B-8FCC-80160745CBB1}"/>
                  </a:ext>
                </a:extLst>
              </p14:cNvPr>
              <p14:cNvContentPartPr/>
              <p14:nvPr/>
            </p14:nvContentPartPr>
            <p14:xfrm>
              <a:off x="9085693" y="2486813"/>
              <a:ext cx="217440" cy="233280"/>
            </p14:xfrm>
          </p:contentPart>
        </mc:Choice>
        <mc:Fallback xmlns="">
          <p:pic>
            <p:nvPicPr>
              <p:cNvPr id="38" name="Inkt 38">
                <a:extLst>
                  <a:ext uri="{FF2B5EF4-FFF2-40B4-BE49-F238E27FC236}">
                    <a16:creationId xmlns:a16="http://schemas.microsoft.com/office/drawing/2014/main" id="{8CA28456-9B96-B74B-8FCC-80160745CBB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55093" y="2456213"/>
                <a:ext cx="2786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64C68C0A-7924-404D-8A13-5959E40E46F1}"/>
                  </a:ext>
                </a:extLst>
              </p14:cNvPr>
              <p14:cNvContentPartPr/>
              <p14:nvPr/>
            </p14:nvContentPartPr>
            <p14:xfrm>
              <a:off x="9958693" y="2650973"/>
              <a:ext cx="90360" cy="1080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64C68C0A-7924-404D-8A13-5959E40E46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28093" y="2620373"/>
                <a:ext cx="15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t 46">
                <a:extLst>
                  <a:ext uri="{FF2B5EF4-FFF2-40B4-BE49-F238E27FC236}">
                    <a16:creationId xmlns:a16="http://schemas.microsoft.com/office/drawing/2014/main" id="{05164E2A-2AC0-9A4F-B287-B90C46825010}"/>
                  </a:ext>
                </a:extLst>
              </p14:cNvPr>
              <p14:cNvContentPartPr/>
              <p14:nvPr/>
            </p14:nvContentPartPr>
            <p14:xfrm>
              <a:off x="10762933" y="2476373"/>
              <a:ext cx="100800" cy="217440"/>
            </p14:xfrm>
          </p:contentPart>
        </mc:Choice>
        <mc:Fallback xmlns="">
          <p:pic>
            <p:nvPicPr>
              <p:cNvPr id="47" name="Inkt 46">
                <a:extLst>
                  <a:ext uri="{FF2B5EF4-FFF2-40B4-BE49-F238E27FC236}">
                    <a16:creationId xmlns:a16="http://schemas.microsoft.com/office/drawing/2014/main" id="{05164E2A-2AC0-9A4F-B287-B90C4682501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32333" y="2445773"/>
                <a:ext cx="1623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t 50">
                <a:extLst>
                  <a:ext uri="{FF2B5EF4-FFF2-40B4-BE49-F238E27FC236}">
                    <a16:creationId xmlns:a16="http://schemas.microsoft.com/office/drawing/2014/main" id="{B728B1FF-F390-EF41-8E90-E7B54139A011}"/>
                  </a:ext>
                </a:extLst>
              </p14:cNvPr>
              <p14:cNvContentPartPr/>
              <p14:nvPr/>
            </p14:nvContentPartPr>
            <p14:xfrm>
              <a:off x="10498333" y="2529293"/>
              <a:ext cx="100800" cy="137880"/>
            </p14:xfrm>
          </p:contentPart>
        </mc:Choice>
        <mc:Fallback xmlns="">
          <p:pic>
            <p:nvPicPr>
              <p:cNvPr id="48" name="Inkt 50">
                <a:extLst>
                  <a:ext uri="{FF2B5EF4-FFF2-40B4-BE49-F238E27FC236}">
                    <a16:creationId xmlns:a16="http://schemas.microsoft.com/office/drawing/2014/main" id="{B728B1FF-F390-EF41-8E90-E7B54139A01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67733" y="2498693"/>
                <a:ext cx="162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t 51">
                <a:extLst>
                  <a:ext uri="{FF2B5EF4-FFF2-40B4-BE49-F238E27FC236}">
                    <a16:creationId xmlns:a16="http://schemas.microsoft.com/office/drawing/2014/main" id="{6E9CC0A0-C175-4544-9BB0-C92FC64A55DD}"/>
                  </a:ext>
                </a:extLst>
              </p14:cNvPr>
              <p14:cNvContentPartPr/>
              <p14:nvPr/>
            </p14:nvContentPartPr>
            <p14:xfrm>
              <a:off x="10170373" y="2492213"/>
              <a:ext cx="169560" cy="254520"/>
            </p14:xfrm>
          </p:contentPart>
        </mc:Choice>
        <mc:Fallback xmlns="">
          <p:pic>
            <p:nvPicPr>
              <p:cNvPr id="49" name="Inkt 51">
                <a:extLst>
                  <a:ext uri="{FF2B5EF4-FFF2-40B4-BE49-F238E27FC236}">
                    <a16:creationId xmlns:a16="http://schemas.microsoft.com/office/drawing/2014/main" id="{6E9CC0A0-C175-4544-9BB0-C92FC64A55D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39773" y="2461613"/>
                <a:ext cx="23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t 52">
                <a:extLst>
                  <a:ext uri="{FF2B5EF4-FFF2-40B4-BE49-F238E27FC236}">
                    <a16:creationId xmlns:a16="http://schemas.microsoft.com/office/drawing/2014/main" id="{5FBD773A-691D-0D43-8BDB-F83CB48D6284}"/>
                  </a:ext>
                </a:extLst>
              </p14:cNvPr>
              <p14:cNvContentPartPr/>
              <p14:nvPr/>
            </p14:nvContentPartPr>
            <p14:xfrm>
              <a:off x="9482413" y="2534693"/>
              <a:ext cx="360000" cy="196200"/>
            </p14:xfrm>
          </p:contentPart>
        </mc:Choice>
        <mc:Fallback xmlns="">
          <p:pic>
            <p:nvPicPr>
              <p:cNvPr id="50" name="Inkt 52">
                <a:extLst>
                  <a:ext uri="{FF2B5EF4-FFF2-40B4-BE49-F238E27FC236}">
                    <a16:creationId xmlns:a16="http://schemas.microsoft.com/office/drawing/2014/main" id="{5FBD773A-691D-0D43-8BDB-F83CB48D628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51844" y="2503733"/>
                <a:ext cx="421139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t 62">
                <a:extLst>
                  <a:ext uri="{FF2B5EF4-FFF2-40B4-BE49-F238E27FC236}">
                    <a16:creationId xmlns:a16="http://schemas.microsoft.com/office/drawing/2014/main" id="{B34FDC39-7F95-3D43-BCAA-5919956B4DB6}"/>
                  </a:ext>
                </a:extLst>
              </p14:cNvPr>
              <p14:cNvContentPartPr/>
              <p14:nvPr/>
            </p14:nvContentPartPr>
            <p14:xfrm>
              <a:off x="11885053" y="2433893"/>
              <a:ext cx="127080" cy="349560"/>
            </p14:xfrm>
          </p:contentPart>
        </mc:Choice>
        <mc:Fallback xmlns="">
          <p:pic>
            <p:nvPicPr>
              <p:cNvPr id="60" name="Inkt 62">
                <a:extLst>
                  <a:ext uri="{FF2B5EF4-FFF2-40B4-BE49-F238E27FC236}">
                    <a16:creationId xmlns:a16="http://schemas.microsoft.com/office/drawing/2014/main" id="{B34FDC39-7F95-3D43-BCAA-5919956B4DB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854180" y="2403293"/>
                <a:ext cx="188107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t 63">
                <a:extLst>
                  <a:ext uri="{FF2B5EF4-FFF2-40B4-BE49-F238E27FC236}">
                    <a16:creationId xmlns:a16="http://schemas.microsoft.com/office/drawing/2014/main" id="{AC34BB8E-8778-EA40-8436-1CD05C7D4F68}"/>
                  </a:ext>
                </a:extLst>
              </p14:cNvPr>
              <p14:cNvContentPartPr/>
              <p14:nvPr/>
            </p14:nvContentPartPr>
            <p14:xfrm>
              <a:off x="11662573" y="2518493"/>
              <a:ext cx="132480" cy="302040"/>
            </p14:xfrm>
          </p:contentPart>
        </mc:Choice>
        <mc:Fallback xmlns="">
          <p:pic>
            <p:nvPicPr>
              <p:cNvPr id="61" name="Inkt 63">
                <a:extLst>
                  <a:ext uri="{FF2B5EF4-FFF2-40B4-BE49-F238E27FC236}">
                    <a16:creationId xmlns:a16="http://schemas.microsoft.com/office/drawing/2014/main" id="{AC34BB8E-8778-EA40-8436-1CD05C7D4F6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631973" y="2487893"/>
                <a:ext cx="1940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t 64">
                <a:extLst>
                  <a:ext uri="{FF2B5EF4-FFF2-40B4-BE49-F238E27FC236}">
                    <a16:creationId xmlns:a16="http://schemas.microsoft.com/office/drawing/2014/main" id="{A2740489-0D85-CD43-936E-69FC96385373}"/>
                  </a:ext>
                </a:extLst>
              </p14:cNvPr>
              <p14:cNvContentPartPr/>
              <p14:nvPr/>
            </p14:nvContentPartPr>
            <p14:xfrm>
              <a:off x="11197093" y="2508053"/>
              <a:ext cx="370800" cy="185400"/>
            </p14:xfrm>
          </p:contentPart>
        </mc:Choice>
        <mc:Fallback xmlns="">
          <p:pic>
            <p:nvPicPr>
              <p:cNvPr id="62" name="Inkt 64">
                <a:extLst>
                  <a:ext uri="{FF2B5EF4-FFF2-40B4-BE49-F238E27FC236}">
                    <a16:creationId xmlns:a16="http://schemas.microsoft.com/office/drawing/2014/main" id="{A2740489-0D85-CD43-936E-69FC963853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66133" y="2477453"/>
                <a:ext cx="4320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Inkt 65">
                <a:extLst>
                  <a:ext uri="{FF2B5EF4-FFF2-40B4-BE49-F238E27FC236}">
                    <a16:creationId xmlns:a16="http://schemas.microsoft.com/office/drawing/2014/main" id="{DAEBAE2D-C61E-644F-B503-25153C82BFC2}"/>
                  </a:ext>
                </a:extLst>
              </p14:cNvPr>
              <p14:cNvContentPartPr/>
              <p14:nvPr/>
            </p14:nvContentPartPr>
            <p14:xfrm>
              <a:off x="11218333" y="1798853"/>
              <a:ext cx="37440" cy="180360"/>
            </p14:xfrm>
          </p:contentPart>
        </mc:Choice>
        <mc:Fallback xmlns="">
          <p:pic>
            <p:nvPicPr>
              <p:cNvPr id="66" name="Inkt 65">
                <a:extLst>
                  <a:ext uri="{FF2B5EF4-FFF2-40B4-BE49-F238E27FC236}">
                    <a16:creationId xmlns:a16="http://schemas.microsoft.com/office/drawing/2014/main" id="{DAEBAE2D-C61E-644F-B503-25153C82BFC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87373" y="1768253"/>
                <a:ext cx="986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F4FA67EC-63C8-F946-AFD0-D6E63058547F}"/>
                  </a:ext>
                </a:extLst>
              </p14:cNvPr>
              <p14:cNvContentPartPr/>
              <p14:nvPr/>
            </p14:nvContentPartPr>
            <p14:xfrm>
              <a:off x="11366293" y="1820093"/>
              <a:ext cx="238320" cy="1116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F4FA67EC-63C8-F946-AFD0-D6E63058547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335693" y="1789493"/>
                <a:ext cx="299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" name="Inkt 67">
                <a:extLst>
                  <a:ext uri="{FF2B5EF4-FFF2-40B4-BE49-F238E27FC236}">
                    <a16:creationId xmlns:a16="http://schemas.microsoft.com/office/drawing/2014/main" id="{2F4CE4CB-1077-8D49-B7A2-4921F0D641B3}"/>
                  </a:ext>
                </a:extLst>
              </p14:cNvPr>
              <p14:cNvContentPartPr/>
              <p14:nvPr/>
            </p14:nvContentPartPr>
            <p14:xfrm>
              <a:off x="11731333" y="1920533"/>
              <a:ext cx="63720" cy="5760"/>
            </p14:xfrm>
          </p:contentPart>
        </mc:Choice>
        <mc:Fallback xmlns="">
          <p:pic>
            <p:nvPicPr>
              <p:cNvPr id="68" name="Inkt 67">
                <a:extLst>
                  <a:ext uri="{FF2B5EF4-FFF2-40B4-BE49-F238E27FC236}">
                    <a16:creationId xmlns:a16="http://schemas.microsoft.com/office/drawing/2014/main" id="{2F4CE4CB-1077-8D49-B7A2-4921F0D641B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700733" y="1889933"/>
                <a:ext cx="1252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54CA7007-8149-4B4A-AAF7-7C4EEB8E47DE}"/>
                  </a:ext>
                </a:extLst>
              </p14:cNvPr>
              <p14:cNvContentPartPr/>
              <p14:nvPr/>
            </p14:nvContentPartPr>
            <p14:xfrm>
              <a:off x="11726293" y="1814693"/>
              <a:ext cx="58680" cy="2160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54CA7007-8149-4B4A-AAF7-7C4EEB8E47D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695333" y="1784093"/>
                <a:ext cx="1198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1" name="Inkt 70">
                <a:extLst>
                  <a:ext uri="{FF2B5EF4-FFF2-40B4-BE49-F238E27FC236}">
                    <a16:creationId xmlns:a16="http://schemas.microsoft.com/office/drawing/2014/main" id="{40929A84-577D-FE4C-84EA-008C426EB822}"/>
                  </a:ext>
                </a:extLst>
              </p14:cNvPr>
              <p14:cNvContentPartPr/>
              <p14:nvPr/>
            </p14:nvContentPartPr>
            <p14:xfrm>
              <a:off x="6947653" y="1603373"/>
              <a:ext cx="238320" cy="1143360"/>
            </p14:xfrm>
          </p:contentPart>
        </mc:Choice>
        <mc:Fallback xmlns="">
          <p:pic>
            <p:nvPicPr>
              <p:cNvPr id="71" name="Inkt 70">
                <a:extLst>
                  <a:ext uri="{FF2B5EF4-FFF2-40B4-BE49-F238E27FC236}">
                    <a16:creationId xmlns:a16="http://schemas.microsoft.com/office/drawing/2014/main" id="{40929A84-577D-FE4C-84EA-008C426EB82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17053" y="1572413"/>
                <a:ext cx="299880" cy="12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5" name="Inkt 75">
                <a:extLst>
                  <a:ext uri="{FF2B5EF4-FFF2-40B4-BE49-F238E27FC236}">
                    <a16:creationId xmlns:a16="http://schemas.microsoft.com/office/drawing/2014/main" id="{A5DC8AB8-8BD9-4446-B206-B8AEA2124BD3}"/>
                  </a:ext>
                </a:extLst>
              </p14:cNvPr>
              <p14:cNvContentPartPr/>
              <p14:nvPr/>
            </p14:nvContentPartPr>
            <p14:xfrm>
              <a:off x="2994853" y="3026813"/>
              <a:ext cx="339120" cy="429120"/>
            </p14:xfrm>
          </p:contentPart>
        </mc:Choice>
        <mc:Fallback xmlns="">
          <p:pic>
            <p:nvPicPr>
              <p:cNvPr id="75" name="Inkt 75">
                <a:extLst>
                  <a:ext uri="{FF2B5EF4-FFF2-40B4-BE49-F238E27FC236}">
                    <a16:creationId xmlns:a16="http://schemas.microsoft.com/office/drawing/2014/main" id="{A5DC8AB8-8BD9-4446-B206-B8AEA2124BD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64253" y="2995853"/>
                <a:ext cx="40032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9" name="Inkt 78">
                <a:extLst>
                  <a:ext uri="{FF2B5EF4-FFF2-40B4-BE49-F238E27FC236}">
                    <a16:creationId xmlns:a16="http://schemas.microsoft.com/office/drawing/2014/main" id="{33B27B4D-EB16-474F-9079-92661F2BBF3B}"/>
                  </a:ext>
                </a:extLst>
              </p14:cNvPr>
              <p14:cNvContentPartPr/>
              <p14:nvPr/>
            </p14:nvContentPartPr>
            <p14:xfrm>
              <a:off x="4719973" y="3074333"/>
              <a:ext cx="47880" cy="185400"/>
            </p14:xfrm>
          </p:contentPart>
        </mc:Choice>
        <mc:Fallback xmlns="">
          <p:pic>
            <p:nvPicPr>
              <p:cNvPr id="79" name="Inkt 78">
                <a:extLst>
                  <a:ext uri="{FF2B5EF4-FFF2-40B4-BE49-F238E27FC236}">
                    <a16:creationId xmlns:a16="http://schemas.microsoft.com/office/drawing/2014/main" id="{33B27B4D-EB16-474F-9079-92661F2BBF3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89373" y="3043733"/>
                <a:ext cx="109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2" name="Inkt 81">
                <a:extLst>
                  <a:ext uri="{FF2B5EF4-FFF2-40B4-BE49-F238E27FC236}">
                    <a16:creationId xmlns:a16="http://schemas.microsoft.com/office/drawing/2014/main" id="{072DEB38-EC60-824F-B87C-18991BD205FC}"/>
                  </a:ext>
                </a:extLst>
              </p14:cNvPr>
              <p14:cNvContentPartPr/>
              <p14:nvPr/>
            </p14:nvContentPartPr>
            <p14:xfrm>
              <a:off x="5608813" y="3264773"/>
              <a:ext cx="84960" cy="32040"/>
            </p14:xfrm>
          </p:contentPart>
        </mc:Choice>
        <mc:Fallback xmlns="">
          <p:pic>
            <p:nvPicPr>
              <p:cNvPr id="82" name="Inkt 81">
                <a:extLst>
                  <a:ext uri="{FF2B5EF4-FFF2-40B4-BE49-F238E27FC236}">
                    <a16:creationId xmlns:a16="http://schemas.microsoft.com/office/drawing/2014/main" id="{072DEB38-EC60-824F-B87C-18991BD205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78213" y="3234173"/>
                <a:ext cx="1465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3" name="Inkt 82">
                <a:extLst>
                  <a:ext uri="{FF2B5EF4-FFF2-40B4-BE49-F238E27FC236}">
                    <a16:creationId xmlns:a16="http://schemas.microsoft.com/office/drawing/2014/main" id="{D69129E6-472B-8945-8E4A-D7732360D5D0}"/>
                  </a:ext>
                </a:extLst>
              </p14:cNvPr>
              <p14:cNvContentPartPr/>
              <p14:nvPr/>
            </p14:nvContentPartPr>
            <p14:xfrm>
              <a:off x="5625013" y="3164333"/>
              <a:ext cx="100800" cy="32040"/>
            </p14:xfrm>
          </p:contentPart>
        </mc:Choice>
        <mc:Fallback xmlns="">
          <p:pic>
            <p:nvPicPr>
              <p:cNvPr id="83" name="Inkt 82">
                <a:extLst>
                  <a:ext uri="{FF2B5EF4-FFF2-40B4-BE49-F238E27FC236}">
                    <a16:creationId xmlns:a16="http://schemas.microsoft.com/office/drawing/2014/main" id="{D69129E6-472B-8945-8E4A-D7732360D5D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94053" y="3133733"/>
                <a:ext cx="162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9" name="Inkt 88">
                <a:extLst>
                  <a:ext uri="{FF2B5EF4-FFF2-40B4-BE49-F238E27FC236}">
                    <a16:creationId xmlns:a16="http://schemas.microsoft.com/office/drawing/2014/main" id="{74F9A671-D4D4-0C42-A82E-346EA8E90643}"/>
                  </a:ext>
                </a:extLst>
              </p14:cNvPr>
              <p14:cNvContentPartPr/>
              <p14:nvPr/>
            </p14:nvContentPartPr>
            <p14:xfrm>
              <a:off x="6508453" y="3254333"/>
              <a:ext cx="21600" cy="106200"/>
            </p14:xfrm>
          </p:contentPart>
        </mc:Choice>
        <mc:Fallback xmlns="">
          <p:pic>
            <p:nvPicPr>
              <p:cNvPr id="89" name="Inkt 88">
                <a:extLst>
                  <a:ext uri="{FF2B5EF4-FFF2-40B4-BE49-F238E27FC236}">
                    <a16:creationId xmlns:a16="http://schemas.microsoft.com/office/drawing/2014/main" id="{74F9A671-D4D4-0C42-A82E-346EA8E9064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77853" y="3223373"/>
                <a:ext cx="828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0" name="Inkt 89">
                <a:extLst>
                  <a:ext uri="{FF2B5EF4-FFF2-40B4-BE49-F238E27FC236}">
                    <a16:creationId xmlns:a16="http://schemas.microsoft.com/office/drawing/2014/main" id="{6C3E624B-795A-6F4F-A115-4A52E1B8FDBE}"/>
                  </a:ext>
                </a:extLst>
              </p14:cNvPr>
              <p14:cNvContentPartPr/>
              <p14:nvPr/>
            </p14:nvContentPartPr>
            <p14:xfrm>
              <a:off x="6667213" y="3137693"/>
              <a:ext cx="74520" cy="254520"/>
            </p14:xfrm>
          </p:contentPart>
        </mc:Choice>
        <mc:Fallback xmlns="">
          <p:pic>
            <p:nvPicPr>
              <p:cNvPr id="90" name="Inkt 89">
                <a:extLst>
                  <a:ext uri="{FF2B5EF4-FFF2-40B4-BE49-F238E27FC236}">
                    <a16:creationId xmlns:a16="http://schemas.microsoft.com/office/drawing/2014/main" id="{6C3E624B-795A-6F4F-A115-4A52E1B8FDB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36613" y="3107093"/>
                <a:ext cx="1357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1" name="Inkt 93">
                <a:extLst>
                  <a:ext uri="{FF2B5EF4-FFF2-40B4-BE49-F238E27FC236}">
                    <a16:creationId xmlns:a16="http://schemas.microsoft.com/office/drawing/2014/main" id="{4DEB20EF-A9EE-DE4F-A0ED-E7C1D99FDE98}"/>
                  </a:ext>
                </a:extLst>
              </p14:cNvPr>
              <p14:cNvContentPartPr/>
              <p14:nvPr/>
            </p14:nvContentPartPr>
            <p14:xfrm>
              <a:off x="5963413" y="3010613"/>
              <a:ext cx="397440" cy="455400"/>
            </p14:xfrm>
          </p:contentPart>
        </mc:Choice>
        <mc:Fallback xmlns="">
          <p:pic>
            <p:nvPicPr>
              <p:cNvPr id="91" name="Inkt 93">
                <a:extLst>
                  <a:ext uri="{FF2B5EF4-FFF2-40B4-BE49-F238E27FC236}">
                    <a16:creationId xmlns:a16="http://schemas.microsoft.com/office/drawing/2014/main" id="{4DEB20EF-A9EE-DE4F-A0ED-E7C1D99FDE9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32785" y="2980013"/>
                <a:ext cx="459056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2" name="Inkt 94">
                <a:extLst>
                  <a:ext uri="{FF2B5EF4-FFF2-40B4-BE49-F238E27FC236}">
                    <a16:creationId xmlns:a16="http://schemas.microsoft.com/office/drawing/2014/main" id="{74860E45-BAA7-774C-A5DB-A6E39940218A}"/>
                  </a:ext>
                </a:extLst>
              </p14:cNvPr>
              <p14:cNvContentPartPr/>
              <p14:nvPr/>
            </p14:nvContentPartPr>
            <p14:xfrm>
              <a:off x="4942093" y="3031853"/>
              <a:ext cx="312480" cy="285480"/>
            </p14:xfrm>
          </p:contentPart>
        </mc:Choice>
        <mc:Fallback xmlns="">
          <p:pic>
            <p:nvPicPr>
              <p:cNvPr id="92" name="Inkt 94">
                <a:extLst>
                  <a:ext uri="{FF2B5EF4-FFF2-40B4-BE49-F238E27FC236}">
                    <a16:creationId xmlns:a16="http://schemas.microsoft.com/office/drawing/2014/main" id="{74860E45-BAA7-774C-A5DB-A6E39940218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11493" y="3001253"/>
                <a:ext cx="3740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3" name="Inkt 95">
                <a:extLst>
                  <a:ext uri="{FF2B5EF4-FFF2-40B4-BE49-F238E27FC236}">
                    <a16:creationId xmlns:a16="http://schemas.microsoft.com/office/drawing/2014/main" id="{80EDF7D1-FFDC-7D40-9022-AB6CEB68E87F}"/>
                  </a:ext>
                </a:extLst>
              </p14:cNvPr>
              <p14:cNvContentPartPr/>
              <p14:nvPr/>
            </p14:nvContentPartPr>
            <p14:xfrm>
              <a:off x="4286173" y="3079733"/>
              <a:ext cx="249120" cy="180360"/>
            </p14:xfrm>
          </p:contentPart>
        </mc:Choice>
        <mc:Fallback xmlns="">
          <p:pic>
            <p:nvPicPr>
              <p:cNvPr id="93" name="Inkt 95">
                <a:extLst>
                  <a:ext uri="{FF2B5EF4-FFF2-40B4-BE49-F238E27FC236}">
                    <a16:creationId xmlns:a16="http://schemas.microsoft.com/office/drawing/2014/main" id="{80EDF7D1-FFDC-7D40-9022-AB6CEB68E87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55213" y="3048773"/>
                <a:ext cx="3103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2" name="Inkt 101">
                <a:extLst>
                  <a:ext uri="{FF2B5EF4-FFF2-40B4-BE49-F238E27FC236}">
                    <a16:creationId xmlns:a16="http://schemas.microsoft.com/office/drawing/2014/main" id="{104C9E05-DCD9-CA44-BC6B-8E15EF9B9A25}"/>
                  </a:ext>
                </a:extLst>
              </p14:cNvPr>
              <p14:cNvContentPartPr/>
              <p14:nvPr/>
            </p14:nvContentPartPr>
            <p14:xfrm>
              <a:off x="5625013" y="3825653"/>
              <a:ext cx="122040" cy="10800"/>
            </p14:xfrm>
          </p:contentPart>
        </mc:Choice>
        <mc:Fallback xmlns="">
          <p:pic>
            <p:nvPicPr>
              <p:cNvPr id="102" name="Inkt 101">
                <a:extLst>
                  <a:ext uri="{FF2B5EF4-FFF2-40B4-BE49-F238E27FC236}">
                    <a16:creationId xmlns:a16="http://schemas.microsoft.com/office/drawing/2014/main" id="{104C9E05-DCD9-CA44-BC6B-8E15EF9B9A2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94053" y="3795053"/>
                <a:ext cx="183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3" name="Inkt 102">
                <a:extLst>
                  <a:ext uri="{FF2B5EF4-FFF2-40B4-BE49-F238E27FC236}">
                    <a16:creationId xmlns:a16="http://schemas.microsoft.com/office/drawing/2014/main" id="{ACA8E708-F030-6C45-ADFA-74B60F6EB0E3}"/>
                  </a:ext>
                </a:extLst>
              </p14:cNvPr>
              <p14:cNvContentPartPr/>
              <p14:nvPr/>
            </p14:nvContentPartPr>
            <p14:xfrm>
              <a:off x="5625013" y="3719813"/>
              <a:ext cx="79200" cy="5760"/>
            </p14:xfrm>
          </p:contentPart>
        </mc:Choice>
        <mc:Fallback xmlns="">
          <p:pic>
            <p:nvPicPr>
              <p:cNvPr id="103" name="Inkt 102">
                <a:extLst>
                  <a:ext uri="{FF2B5EF4-FFF2-40B4-BE49-F238E27FC236}">
                    <a16:creationId xmlns:a16="http://schemas.microsoft.com/office/drawing/2014/main" id="{ACA8E708-F030-6C45-ADFA-74B60F6EB0E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94053" y="3689213"/>
                <a:ext cx="140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7" name="Inkt 106">
                <a:extLst>
                  <a:ext uri="{FF2B5EF4-FFF2-40B4-BE49-F238E27FC236}">
                    <a16:creationId xmlns:a16="http://schemas.microsoft.com/office/drawing/2014/main" id="{50496828-940E-524B-9FD4-9D45A28C504B}"/>
                  </a:ext>
                </a:extLst>
              </p14:cNvPr>
              <p14:cNvContentPartPr/>
              <p14:nvPr/>
            </p14:nvContentPartPr>
            <p14:xfrm>
              <a:off x="6545533" y="3741053"/>
              <a:ext cx="206640" cy="106200"/>
            </p14:xfrm>
          </p:contentPart>
        </mc:Choice>
        <mc:Fallback xmlns="">
          <p:pic>
            <p:nvPicPr>
              <p:cNvPr id="107" name="Inkt 106">
                <a:extLst>
                  <a:ext uri="{FF2B5EF4-FFF2-40B4-BE49-F238E27FC236}">
                    <a16:creationId xmlns:a16="http://schemas.microsoft.com/office/drawing/2014/main" id="{50496828-940E-524B-9FD4-9D45A28C504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14933" y="3710453"/>
                <a:ext cx="2682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51BD8B0D-C748-2445-80AE-354EBFC8961F}"/>
                  </a:ext>
                </a:extLst>
              </p14:cNvPr>
              <p14:cNvContentPartPr/>
              <p14:nvPr/>
            </p14:nvContentPartPr>
            <p14:xfrm>
              <a:off x="6868453" y="3793973"/>
              <a:ext cx="122040" cy="1620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51BD8B0D-C748-2445-80AE-354EBFC8961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837853" y="3763373"/>
                <a:ext cx="183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4" name="Inkt 118">
                <a:extLst>
                  <a:ext uri="{FF2B5EF4-FFF2-40B4-BE49-F238E27FC236}">
                    <a16:creationId xmlns:a16="http://schemas.microsoft.com/office/drawing/2014/main" id="{BD8C9C30-8346-1147-8A67-AD2D35051712}"/>
                  </a:ext>
                </a:extLst>
              </p14:cNvPr>
              <p14:cNvContentPartPr/>
              <p14:nvPr/>
            </p14:nvContentPartPr>
            <p14:xfrm>
              <a:off x="7111813" y="3635213"/>
              <a:ext cx="212040" cy="317880"/>
            </p14:xfrm>
          </p:contentPart>
        </mc:Choice>
        <mc:Fallback xmlns="">
          <p:pic>
            <p:nvPicPr>
              <p:cNvPr id="114" name="Inkt 118">
                <a:extLst>
                  <a:ext uri="{FF2B5EF4-FFF2-40B4-BE49-F238E27FC236}">
                    <a16:creationId xmlns:a16="http://schemas.microsoft.com/office/drawing/2014/main" id="{BD8C9C30-8346-1147-8A67-AD2D3505171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81213" y="3604613"/>
                <a:ext cx="2732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5" name="Inkt 119">
                <a:extLst>
                  <a:ext uri="{FF2B5EF4-FFF2-40B4-BE49-F238E27FC236}">
                    <a16:creationId xmlns:a16="http://schemas.microsoft.com/office/drawing/2014/main" id="{853630F9-157A-AB48-960F-F563B5DF6FEF}"/>
                  </a:ext>
                </a:extLst>
              </p14:cNvPr>
              <p14:cNvContentPartPr/>
              <p14:nvPr/>
            </p14:nvContentPartPr>
            <p14:xfrm>
              <a:off x="5926333" y="3640613"/>
              <a:ext cx="487440" cy="249120"/>
            </p14:xfrm>
          </p:contentPart>
        </mc:Choice>
        <mc:Fallback xmlns="">
          <p:pic>
            <p:nvPicPr>
              <p:cNvPr id="115" name="Inkt 119">
                <a:extLst>
                  <a:ext uri="{FF2B5EF4-FFF2-40B4-BE49-F238E27FC236}">
                    <a16:creationId xmlns:a16="http://schemas.microsoft.com/office/drawing/2014/main" id="{853630F9-157A-AB48-960F-F563B5DF6FE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95710" y="3609653"/>
                <a:ext cx="549045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6" name="Inkt 120">
                <a:extLst>
                  <a:ext uri="{FF2B5EF4-FFF2-40B4-BE49-F238E27FC236}">
                    <a16:creationId xmlns:a16="http://schemas.microsoft.com/office/drawing/2014/main" id="{4FE45C21-80B1-0A48-82E1-B672C8BA9468}"/>
                  </a:ext>
                </a:extLst>
              </p14:cNvPr>
              <p14:cNvContentPartPr/>
              <p14:nvPr/>
            </p14:nvContentPartPr>
            <p14:xfrm>
              <a:off x="4857493" y="3635213"/>
              <a:ext cx="465480" cy="243720"/>
            </p14:xfrm>
          </p:contentPart>
        </mc:Choice>
        <mc:Fallback xmlns="">
          <p:pic>
            <p:nvPicPr>
              <p:cNvPr id="116" name="Inkt 120">
                <a:extLst>
                  <a:ext uri="{FF2B5EF4-FFF2-40B4-BE49-F238E27FC236}">
                    <a16:creationId xmlns:a16="http://schemas.microsoft.com/office/drawing/2014/main" id="{4FE45C21-80B1-0A48-82E1-B672C8BA946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26893" y="3604613"/>
                <a:ext cx="5266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7" name="Inkt 121">
                <a:extLst>
                  <a:ext uri="{FF2B5EF4-FFF2-40B4-BE49-F238E27FC236}">
                    <a16:creationId xmlns:a16="http://schemas.microsoft.com/office/drawing/2014/main" id="{0F8698F7-3F8B-0845-84D8-28D792A05BC6}"/>
                  </a:ext>
                </a:extLst>
              </p14:cNvPr>
              <p14:cNvContentPartPr/>
              <p14:nvPr/>
            </p14:nvContentPartPr>
            <p14:xfrm>
              <a:off x="4243693" y="3624773"/>
              <a:ext cx="455400" cy="222480"/>
            </p14:xfrm>
          </p:contentPart>
        </mc:Choice>
        <mc:Fallback xmlns="">
          <p:pic>
            <p:nvPicPr>
              <p:cNvPr id="117" name="Inkt 121">
                <a:extLst>
                  <a:ext uri="{FF2B5EF4-FFF2-40B4-BE49-F238E27FC236}">
                    <a16:creationId xmlns:a16="http://schemas.microsoft.com/office/drawing/2014/main" id="{0F8698F7-3F8B-0845-84D8-28D792A05BC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13093" y="3593813"/>
                <a:ext cx="5169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2" name="Inkt 132">
                <a:extLst>
                  <a:ext uri="{FF2B5EF4-FFF2-40B4-BE49-F238E27FC236}">
                    <a16:creationId xmlns:a16="http://schemas.microsoft.com/office/drawing/2014/main" id="{33CF0B0B-3043-C44A-A32E-2F30B3F52427}"/>
                  </a:ext>
                </a:extLst>
              </p14:cNvPr>
              <p14:cNvContentPartPr/>
              <p14:nvPr/>
            </p14:nvContentPartPr>
            <p14:xfrm>
              <a:off x="7434733" y="3635213"/>
              <a:ext cx="926280" cy="392040"/>
            </p14:xfrm>
          </p:contentPart>
        </mc:Choice>
        <mc:Fallback xmlns="">
          <p:pic>
            <p:nvPicPr>
              <p:cNvPr id="132" name="Inkt 132">
                <a:extLst>
                  <a:ext uri="{FF2B5EF4-FFF2-40B4-BE49-F238E27FC236}">
                    <a16:creationId xmlns:a16="http://schemas.microsoft.com/office/drawing/2014/main" id="{33CF0B0B-3043-C44A-A32E-2F30B3F5242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03773" y="3604613"/>
                <a:ext cx="9878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5" name="Inkt 134">
                <a:extLst>
                  <a:ext uri="{FF2B5EF4-FFF2-40B4-BE49-F238E27FC236}">
                    <a16:creationId xmlns:a16="http://schemas.microsoft.com/office/drawing/2014/main" id="{0C8C2A12-9F5A-8F4C-B5B1-F6956A5602C5}"/>
                  </a:ext>
                </a:extLst>
              </p14:cNvPr>
              <p14:cNvContentPartPr/>
              <p14:nvPr/>
            </p14:nvContentPartPr>
            <p14:xfrm>
              <a:off x="9201973" y="3312293"/>
              <a:ext cx="79560" cy="5760"/>
            </p14:xfrm>
          </p:contentPart>
        </mc:Choice>
        <mc:Fallback xmlns="">
          <p:pic>
            <p:nvPicPr>
              <p:cNvPr id="135" name="Inkt 134">
                <a:extLst>
                  <a:ext uri="{FF2B5EF4-FFF2-40B4-BE49-F238E27FC236}">
                    <a16:creationId xmlns:a16="http://schemas.microsoft.com/office/drawing/2014/main" id="{0C8C2A12-9F5A-8F4C-B5B1-F6956A5602C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171373" y="3281693"/>
                <a:ext cx="141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5D04660A-2916-E341-A6EB-61FFFA6E6C4A}"/>
                  </a:ext>
                </a:extLst>
              </p14:cNvPr>
              <p14:cNvContentPartPr/>
              <p14:nvPr/>
            </p14:nvContentPartPr>
            <p14:xfrm>
              <a:off x="9228613" y="3222293"/>
              <a:ext cx="63720" cy="108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5D04660A-2916-E341-A6EB-61FFFA6E6C4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197653" y="3191693"/>
                <a:ext cx="1252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03856DA3-C799-2340-BB73-CAF74BB9530A}"/>
                  </a:ext>
                </a:extLst>
              </p14:cNvPr>
              <p14:cNvContentPartPr/>
              <p14:nvPr/>
            </p14:nvContentPartPr>
            <p14:xfrm>
              <a:off x="9456133" y="3243533"/>
              <a:ext cx="116640" cy="8496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03856DA3-C799-2340-BB73-CAF74BB9530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425173" y="3212933"/>
                <a:ext cx="1782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8" name="Inkt 137">
                <a:extLst>
                  <a:ext uri="{FF2B5EF4-FFF2-40B4-BE49-F238E27FC236}">
                    <a16:creationId xmlns:a16="http://schemas.microsoft.com/office/drawing/2014/main" id="{DD6EE038-2B1F-1F40-AB87-DE6709759276}"/>
                  </a:ext>
                </a:extLst>
              </p14:cNvPr>
              <p14:cNvContentPartPr/>
              <p14:nvPr/>
            </p14:nvContentPartPr>
            <p14:xfrm>
              <a:off x="9688693" y="3127253"/>
              <a:ext cx="63360" cy="280800"/>
            </p14:xfrm>
          </p:contentPart>
        </mc:Choice>
        <mc:Fallback xmlns="">
          <p:pic>
            <p:nvPicPr>
              <p:cNvPr id="138" name="Inkt 137">
                <a:extLst>
                  <a:ext uri="{FF2B5EF4-FFF2-40B4-BE49-F238E27FC236}">
                    <a16:creationId xmlns:a16="http://schemas.microsoft.com/office/drawing/2014/main" id="{DD6EE038-2B1F-1F40-AB87-DE670975927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658093" y="3096653"/>
                <a:ext cx="1245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0" name="Inkt 139">
                <a:extLst>
                  <a:ext uri="{FF2B5EF4-FFF2-40B4-BE49-F238E27FC236}">
                    <a16:creationId xmlns:a16="http://schemas.microsoft.com/office/drawing/2014/main" id="{F44F1948-F851-3A4F-BF68-2DD006C1C4B5}"/>
                  </a:ext>
                </a:extLst>
              </p14:cNvPr>
              <p14:cNvContentPartPr/>
              <p14:nvPr/>
            </p14:nvContentPartPr>
            <p14:xfrm>
              <a:off x="8794453" y="3762293"/>
              <a:ext cx="32040" cy="222480"/>
            </p14:xfrm>
          </p:contentPart>
        </mc:Choice>
        <mc:Fallback xmlns="">
          <p:pic>
            <p:nvPicPr>
              <p:cNvPr id="140" name="Inkt 139">
                <a:extLst>
                  <a:ext uri="{FF2B5EF4-FFF2-40B4-BE49-F238E27FC236}">
                    <a16:creationId xmlns:a16="http://schemas.microsoft.com/office/drawing/2014/main" id="{F44F1948-F851-3A4F-BF68-2DD006C1C4B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63853" y="3731693"/>
                <a:ext cx="936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1" name="Inkt 140">
                <a:extLst>
                  <a:ext uri="{FF2B5EF4-FFF2-40B4-BE49-F238E27FC236}">
                    <a16:creationId xmlns:a16="http://schemas.microsoft.com/office/drawing/2014/main" id="{1A0A4A3A-509B-B147-9C38-6F34DEC5EEAB}"/>
                  </a:ext>
                </a:extLst>
              </p14:cNvPr>
              <p14:cNvContentPartPr/>
              <p14:nvPr/>
            </p14:nvContentPartPr>
            <p14:xfrm>
              <a:off x="9016933" y="3820253"/>
              <a:ext cx="238320" cy="116640"/>
            </p14:xfrm>
          </p:contentPart>
        </mc:Choice>
        <mc:Fallback xmlns="">
          <p:pic>
            <p:nvPicPr>
              <p:cNvPr id="141" name="Inkt 140">
                <a:extLst>
                  <a:ext uri="{FF2B5EF4-FFF2-40B4-BE49-F238E27FC236}">
                    <a16:creationId xmlns:a16="http://schemas.microsoft.com/office/drawing/2014/main" id="{1A0A4A3A-509B-B147-9C38-6F34DEC5EEA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85973" y="3789653"/>
                <a:ext cx="299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4" name="Inkt 145">
                <a:extLst>
                  <a:ext uri="{FF2B5EF4-FFF2-40B4-BE49-F238E27FC236}">
                    <a16:creationId xmlns:a16="http://schemas.microsoft.com/office/drawing/2014/main" id="{2BFA853A-8C86-954A-A880-034826818F92}"/>
                  </a:ext>
                </a:extLst>
              </p14:cNvPr>
              <p14:cNvContentPartPr/>
              <p14:nvPr/>
            </p14:nvContentPartPr>
            <p14:xfrm>
              <a:off x="9403213" y="3783533"/>
              <a:ext cx="201600" cy="285840"/>
            </p14:xfrm>
          </p:contentPart>
        </mc:Choice>
        <mc:Fallback xmlns="">
          <p:pic>
            <p:nvPicPr>
              <p:cNvPr id="144" name="Inkt 145">
                <a:extLst>
                  <a:ext uri="{FF2B5EF4-FFF2-40B4-BE49-F238E27FC236}">
                    <a16:creationId xmlns:a16="http://schemas.microsoft.com/office/drawing/2014/main" id="{2BFA853A-8C86-954A-A880-034826818F9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372613" y="3752612"/>
                <a:ext cx="262800" cy="34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5" name="Inkt 146">
                <a:extLst>
                  <a:ext uri="{FF2B5EF4-FFF2-40B4-BE49-F238E27FC236}">
                    <a16:creationId xmlns:a16="http://schemas.microsoft.com/office/drawing/2014/main" id="{D84FE988-46AF-A349-9222-87AE32E7BB8F}"/>
                  </a:ext>
                </a:extLst>
              </p14:cNvPr>
              <p14:cNvContentPartPr/>
              <p14:nvPr/>
            </p14:nvContentPartPr>
            <p14:xfrm>
              <a:off x="8672773" y="3201413"/>
              <a:ext cx="387000" cy="206640"/>
            </p14:xfrm>
          </p:contentPart>
        </mc:Choice>
        <mc:Fallback xmlns="">
          <p:pic>
            <p:nvPicPr>
              <p:cNvPr id="145" name="Inkt 146">
                <a:extLst>
                  <a:ext uri="{FF2B5EF4-FFF2-40B4-BE49-F238E27FC236}">
                    <a16:creationId xmlns:a16="http://schemas.microsoft.com/office/drawing/2014/main" id="{D84FE988-46AF-A349-9222-87AE32E7BB8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42145" y="3170453"/>
                <a:ext cx="448257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0" name="Inkt 150">
                <a:extLst>
                  <a:ext uri="{FF2B5EF4-FFF2-40B4-BE49-F238E27FC236}">
                    <a16:creationId xmlns:a16="http://schemas.microsoft.com/office/drawing/2014/main" id="{EC072611-3CA9-B640-8E42-8E9D48F28FDA}"/>
                  </a:ext>
                </a:extLst>
              </p14:cNvPr>
              <p14:cNvContentPartPr/>
              <p14:nvPr/>
            </p14:nvContentPartPr>
            <p14:xfrm>
              <a:off x="9778693" y="3672293"/>
              <a:ext cx="148680" cy="386640"/>
            </p14:xfrm>
          </p:contentPart>
        </mc:Choice>
        <mc:Fallback xmlns="">
          <p:pic>
            <p:nvPicPr>
              <p:cNvPr id="150" name="Inkt 150">
                <a:extLst>
                  <a:ext uri="{FF2B5EF4-FFF2-40B4-BE49-F238E27FC236}">
                    <a16:creationId xmlns:a16="http://schemas.microsoft.com/office/drawing/2014/main" id="{EC072611-3CA9-B640-8E42-8E9D48F28FD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748093" y="3641693"/>
                <a:ext cx="2098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3" name="Inkt 153">
                <a:extLst>
                  <a:ext uri="{FF2B5EF4-FFF2-40B4-BE49-F238E27FC236}">
                    <a16:creationId xmlns:a16="http://schemas.microsoft.com/office/drawing/2014/main" id="{20F67C79-4AAC-0F49-A4DC-1B1EA4BD5512}"/>
                  </a:ext>
                </a:extLst>
              </p14:cNvPr>
              <p14:cNvContentPartPr/>
              <p14:nvPr/>
            </p14:nvContentPartPr>
            <p14:xfrm>
              <a:off x="11879653" y="1677173"/>
              <a:ext cx="227880" cy="402480"/>
            </p14:xfrm>
          </p:contentPart>
        </mc:Choice>
        <mc:Fallback xmlns="">
          <p:pic>
            <p:nvPicPr>
              <p:cNvPr id="153" name="Inkt 153">
                <a:extLst>
                  <a:ext uri="{FF2B5EF4-FFF2-40B4-BE49-F238E27FC236}">
                    <a16:creationId xmlns:a16="http://schemas.microsoft.com/office/drawing/2014/main" id="{20F67C79-4AAC-0F49-A4DC-1B1EA4BD551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849053" y="1646573"/>
                <a:ext cx="289080" cy="4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846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908"/>
          </a:xfrm>
        </p:spPr>
        <p:txBody>
          <a:bodyPr>
            <a:normAutofit fontScale="90000"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5174716-624F-453D-BA11-AF8CAD01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2033"/>
            <a:ext cx="6838950" cy="570698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66A30A3-401A-4360-A5CD-BEA57EA9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87" y="140171"/>
            <a:ext cx="4695316" cy="11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36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6F1940C-233D-4A88-A122-5119175C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2" y="1690688"/>
            <a:ext cx="7453312" cy="4378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ECB872FD-1E71-7C46-AE80-7F8A43DED31B}"/>
                  </a:ext>
                </a:extLst>
              </p14:cNvPr>
              <p14:cNvContentPartPr/>
              <p14:nvPr/>
            </p14:nvContentPartPr>
            <p14:xfrm>
              <a:off x="1777547" y="3729676"/>
              <a:ext cx="1078920" cy="475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ECB872FD-1E71-7C46-AE80-7F8A43DED3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6587" y="3699076"/>
                <a:ext cx="11404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t 18">
                <a:extLst>
                  <a:ext uri="{FF2B5EF4-FFF2-40B4-BE49-F238E27FC236}">
                    <a16:creationId xmlns:a16="http://schemas.microsoft.com/office/drawing/2014/main" id="{CB98FA0B-48C4-DF45-94E8-FFA0E408137B}"/>
                  </a:ext>
                </a:extLst>
              </p14:cNvPr>
              <p14:cNvContentPartPr/>
              <p14:nvPr/>
            </p14:nvContentPartPr>
            <p14:xfrm>
              <a:off x="3229067" y="2749036"/>
              <a:ext cx="1885320" cy="732240"/>
            </p14:xfrm>
          </p:contentPart>
        </mc:Choice>
        <mc:Fallback xmlns="">
          <p:pic>
            <p:nvPicPr>
              <p:cNvPr id="18" name="Inkt 18">
                <a:extLst>
                  <a:ext uri="{FF2B5EF4-FFF2-40B4-BE49-F238E27FC236}">
                    <a16:creationId xmlns:a16="http://schemas.microsoft.com/office/drawing/2014/main" id="{CB98FA0B-48C4-DF45-94E8-FFA0E40813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8467" y="2718091"/>
                <a:ext cx="1946880" cy="793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F2FEB407-D8C5-B547-9E86-690AD6FAD678}"/>
                  </a:ext>
                </a:extLst>
              </p14:cNvPr>
              <p14:cNvContentPartPr/>
              <p14:nvPr/>
            </p14:nvContentPartPr>
            <p14:xfrm>
              <a:off x="2375507" y="4976356"/>
              <a:ext cx="400320" cy="3744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F2FEB407-D8C5-B547-9E86-690AD6FAD6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4907" y="4945756"/>
                <a:ext cx="4615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C4D4FA09-6A94-3B41-B455-EC27EE948B37}"/>
                  </a:ext>
                </a:extLst>
              </p14:cNvPr>
              <p14:cNvContentPartPr/>
              <p14:nvPr/>
            </p14:nvContentPartPr>
            <p14:xfrm>
              <a:off x="2446067" y="4489276"/>
              <a:ext cx="309600" cy="1044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C4D4FA09-6A94-3B41-B455-EC27EE948B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15467" y="4458676"/>
                <a:ext cx="370800" cy="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193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3DC09B3F-2FD2-4147-A01D-F7123C6C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36" y="180689"/>
            <a:ext cx="7019925" cy="6496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t 12">
                <a:extLst>
                  <a:ext uri="{FF2B5EF4-FFF2-40B4-BE49-F238E27FC236}">
                    <a16:creationId xmlns:a16="http://schemas.microsoft.com/office/drawing/2014/main" id="{7FB45863-37EE-6E41-AF5C-70A0F1D97EC7}"/>
                  </a:ext>
                </a:extLst>
              </p14:cNvPr>
              <p14:cNvContentPartPr/>
              <p14:nvPr/>
            </p14:nvContentPartPr>
            <p14:xfrm>
              <a:off x="6180493" y="3751493"/>
              <a:ext cx="550800" cy="259560"/>
            </p14:xfrm>
          </p:contentPart>
        </mc:Choice>
        <mc:Fallback xmlns="">
          <p:pic>
            <p:nvPicPr>
              <p:cNvPr id="12" name="Inkt 12">
                <a:extLst>
                  <a:ext uri="{FF2B5EF4-FFF2-40B4-BE49-F238E27FC236}">
                    <a16:creationId xmlns:a16="http://schemas.microsoft.com/office/drawing/2014/main" id="{7FB45863-37EE-6E41-AF5C-70A0F1D97E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9893" y="3720893"/>
                <a:ext cx="6120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7B61899A-9C95-404C-B28A-8C86E316C7E8}"/>
                  </a:ext>
                </a:extLst>
              </p14:cNvPr>
              <p14:cNvContentPartPr/>
              <p14:nvPr/>
            </p14:nvContentPartPr>
            <p14:xfrm>
              <a:off x="6990133" y="3714413"/>
              <a:ext cx="317880" cy="32328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7B61899A-9C95-404C-B28A-8C86E316C7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9533" y="3683813"/>
                <a:ext cx="37908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EF741851-356E-094C-9261-C8B0F0D7BC8B}"/>
                  </a:ext>
                </a:extLst>
              </p14:cNvPr>
              <p14:cNvContentPartPr/>
              <p14:nvPr/>
            </p14:nvContentPartPr>
            <p14:xfrm>
              <a:off x="7461013" y="3613973"/>
              <a:ext cx="153720" cy="19080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EF741851-356E-094C-9261-C8B0F0D7BC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30413" y="3583373"/>
                <a:ext cx="2152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F251B2E8-A087-6940-9C76-683498EE2828}"/>
                  </a:ext>
                </a:extLst>
              </p14:cNvPr>
              <p14:cNvContentPartPr/>
              <p14:nvPr/>
            </p14:nvContentPartPr>
            <p14:xfrm>
              <a:off x="7625173" y="3968573"/>
              <a:ext cx="106200" cy="1620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F251B2E8-A087-6940-9C76-683498EE28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4573" y="3937973"/>
                <a:ext cx="1674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FD19E35F-D030-DA42-B1DF-E96D17952A99}"/>
                  </a:ext>
                </a:extLst>
              </p14:cNvPr>
              <p14:cNvContentPartPr/>
              <p14:nvPr/>
            </p14:nvContentPartPr>
            <p14:xfrm>
              <a:off x="6593773" y="4328573"/>
              <a:ext cx="132120" cy="2160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FD19E35F-D030-DA42-B1DF-E96D17952A9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63173" y="4297613"/>
                <a:ext cx="1933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6E8ABC52-7B1E-F246-8A25-2EB26168B409}"/>
                  </a:ext>
                </a:extLst>
              </p14:cNvPr>
              <p14:cNvContentPartPr/>
              <p14:nvPr/>
            </p14:nvContentPartPr>
            <p14:xfrm>
              <a:off x="6561373" y="4233173"/>
              <a:ext cx="164520" cy="1080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6E8ABC52-7B1E-F246-8A25-2EB26168B4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30773" y="4202573"/>
                <a:ext cx="2257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t 25">
                <a:extLst>
                  <a:ext uri="{FF2B5EF4-FFF2-40B4-BE49-F238E27FC236}">
                    <a16:creationId xmlns:a16="http://schemas.microsoft.com/office/drawing/2014/main" id="{ECA1433E-4FAA-214A-9EF2-4B500A2A5E8D}"/>
                  </a:ext>
                </a:extLst>
              </p14:cNvPr>
              <p14:cNvContentPartPr/>
              <p14:nvPr/>
            </p14:nvContentPartPr>
            <p14:xfrm>
              <a:off x="8138533" y="3873173"/>
              <a:ext cx="328320" cy="143280"/>
            </p14:xfrm>
          </p:contentPart>
        </mc:Choice>
        <mc:Fallback xmlns="">
          <p:pic>
            <p:nvPicPr>
              <p:cNvPr id="24" name="Inkt 25">
                <a:extLst>
                  <a:ext uri="{FF2B5EF4-FFF2-40B4-BE49-F238E27FC236}">
                    <a16:creationId xmlns:a16="http://schemas.microsoft.com/office/drawing/2014/main" id="{ECA1433E-4FAA-214A-9EF2-4B500A2A5E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07573" y="3842573"/>
                <a:ext cx="3898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kt 26">
                <a:extLst>
                  <a:ext uri="{FF2B5EF4-FFF2-40B4-BE49-F238E27FC236}">
                    <a16:creationId xmlns:a16="http://schemas.microsoft.com/office/drawing/2014/main" id="{3B743A8F-42D0-2B40-9599-10B6FB5E3521}"/>
                  </a:ext>
                </a:extLst>
              </p14:cNvPr>
              <p14:cNvContentPartPr/>
              <p14:nvPr/>
            </p14:nvContentPartPr>
            <p14:xfrm>
              <a:off x="7889773" y="3778133"/>
              <a:ext cx="106200" cy="286200"/>
            </p14:xfrm>
          </p:contentPart>
        </mc:Choice>
        <mc:Fallback xmlns="">
          <p:pic>
            <p:nvPicPr>
              <p:cNvPr id="25" name="Inkt 26">
                <a:extLst>
                  <a:ext uri="{FF2B5EF4-FFF2-40B4-BE49-F238E27FC236}">
                    <a16:creationId xmlns:a16="http://schemas.microsoft.com/office/drawing/2014/main" id="{3B743A8F-42D0-2B40-9599-10B6FB5E35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59173" y="3747533"/>
                <a:ext cx="1674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76A722AF-28E1-654A-A82D-26D5209F0F40}"/>
                  </a:ext>
                </a:extLst>
              </p14:cNvPr>
              <p14:cNvContentPartPr/>
              <p14:nvPr/>
            </p14:nvContentPartPr>
            <p14:xfrm>
              <a:off x="7223053" y="4333613"/>
              <a:ext cx="90360" cy="2160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76A722AF-28E1-654A-A82D-26D5209F0F4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92093" y="4303013"/>
                <a:ext cx="1515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01F629EE-591A-4544-8B05-5BF89431D1B6}"/>
                  </a:ext>
                </a:extLst>
              </p14:cNvPr>
              <p14:cNvContentPartPr/>
              <p14:nvPr/>
            </p14:nvContentPartPr>
            <p14:xfrm>
              <a:off x="7773133" y="4185653"/>
              <a:ext cx="116640" cy="19620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01F629EE-591A-4544-8B05-5BF89431D1B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42533" y="4154693"/>
                <a:ext cx="1782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4F73E8CF-DDA0-3F42-8191-6D78A766B21B}"/>
                  </a:ext>
                </a:extLst>
              </p14:cNvPr>
              <p14:cNvContentPartPr/>
              <p14:nvPr/>
            </p14:nvContentPartPr>
            <p14:xfrm>
              <a:off x="8291893" y="4381493"/>
              <a:ext cx="95760" cy="1080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4F73E8CF-DDA0-3F42-8191-6D78A766B21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61293" y="4350533"/>
                <a:ext cx="15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A8930DC5-7000-5644-8779-1D103E8A0ED9}"/>
                  </a:ext>
                </a:extLst>
              </p14:cNvPr>
              <p14:cNvContentPartPr/>
              <p14:nvPr/>
            </p14:nvContentPartPr>
            <p14:xfrm>
              <a:off x="8281453" y="4286093"/>
              <a:ext cx="79560" cy="1080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A8930DC5-7000-5644-8779-1D103E8A0ED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50493" y="4255493"/>
                <a:ext cx="141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9" name="Inkt 41">
                <a:extLst>
                  <a:ext uri="{FF2B5EF4-FFF2-40B4-BE49-F238E27FC236}">
                    <a16:creationId xmlns:a16="http://schemas.microsoft.com/office/drawing/2014/main" id="{38E6A2F0-743C-CB44-A01A-A3C87E6A499F}"/>
                  </a:ext>
                </a:extLst>
              </p14:cNvPr>
              <p14:cNvContentPartPr/>
              <p14:nvPr/>
            </p14:nvContentPartPr>
            <p14:xfrm>
              <a:off x="8021893" y="4254413"/>
              <a:ext cx="138240" cy="132840"/>
            </p14:xfrm>
          </p:contentPart>
        </mc:Choice>
        <mc:Fallback xmlns="">
          <p:pic>
            <p:nvPicPr>
              <p:cNvPr id="39" name="Inkt 41">
                <a:extLst>
                  <a:ext uri="{FF2B5EF4-FFF2-40B4-BE49-F238E27FC236}">
                    <a16:creationId xmlns:a16="http://schemas.microsoft.com/office/drawing/2014/main" id="{38E6A2F0-743C-CB44-A01A-A3C87E6A49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91213" y="4223730"/>
                <a:ext cx="199961" cy="194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0" name="Inkt 42">
                <a:extLst>
                  <a:ext uri="{FF2B5EF4-FFF2-40B4-BE49-F238E27FC236}">
                    <a16:creationId xmlns:a16="http://schemas.microsoft.com/office/drawing/2014/main" id="{9172C6DE-CD50-B448-9F52-7618D165FAD7}"/>
                  </a:ext>
                </a:extLst>
              </p14:cNvPr>
              <p14:cNvContentPartPr/>
              <p14:nvPr/>
            </p14:nvContentPartPr>
            <p14:xfrm>
              <a:off x="7455613" y="4127333"/>
              <a:ext cx="196560" cy="270000"/>
            </p14:xfrm>
          </p:contentPart>
        </mc:Choice>
        <mc:Fallback xmlns="">
          <p:pic>
            <p:nvPicPr>
              <p:cNvPr id="40" name="Inkt 42">
                <a:extLst>
                  <a:ext uri="{FF2B5EF4-FFF2-40B4-BE49-F238E27FC236}">
                    <a16:creationId xmlns:a16="http://schemas.microsoft.com/office/drawing/2014/main" id="{9172C6DE-CD50-B448-9F52-7618D165FAD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424957" y="4096774"/>
                <a:ext cx="257872" cy="331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Inkt 43">
                <a:extLst>
                  <a:ext uri="{FF2B5EF4-FFF2-40B4-BE49-F238E27FC236}">
                    <a16:creationId xmlns:a16="http://schemas.microsoft.com/office/drawing/2014/main" id="{BF24F8A9-8BC9-4049-BC67-2FCFAFF09676}"/>
                  </a:ext>
                </a:extLst>
              </p14:cNvPr>
              <p14:cNvContentPartPr/>
              <p14:nvPr/>
            </p14:nvContentPartPr>
            <p14:xfrm>
              <a:off x="6968893" y="4171973"/>
              <a:ext cx="148320" cy="220320"/>
            </p14:xfrm>
          </p:contentPart>
        </mc:Choice>
        <mc:Fallback xmlns="">
          <p:pic>
            <p:nvPicPr>
              <p:cNvPr id="41" name="Inkt 43">
                <a:extLst>
                  <a:ext uri="{FF2B5EF4-FFF2-40B4-BE49-F238E27FC236}">
                    <a16:creationId xmlns:a16="http://schemas.microsoft.com/office/drawing/2014/main" id="{BF24F8A9-8BC9-4049-BC67-2FCFAFF0967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38367" y="4141373"/>
                <a:ext cx="209372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8182E9E5-5CC3-0D40-BAD0-56DF69F299DB}"/>
                  </a:ext>
                </a:extLst>
              </p14:cNvPr>
              <p14:cNvContentPartPr/>
              <p14:nvPr/>
            </p14:nvContentPartPr>
            <p14:xfrm>
              <a:off x="8577733" y="4206533"/>
              <a:ext cx="37440" cy="23328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8182E9E5-5CC3-0D40-BAD0-56DF69F299D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546773" y="4175933"/>
                <a:ext cx="986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2" name="Inkt 51">
                <a:extLst>
                  <a:ext uri="{FF2B5EF4-FFF2-40B4-BE49-F238E27FC236}">
                    <a16:creationId xmlns:a16="http://schemas.microsoft.com/office/drawing/2014/main" id="{AB687AF2-EFAB-8B44-8161-AE5EAFB0854B}"/>
                  </a:ext>
                </a:extLst>
              </p14:cNvPr>
              <p14:cNvContentPartPr/>
              <p14:nvPr/>
            </p14:nvContentPartPr>
            <p14:xfrm>
              <a:off x="6656773" y="4735733"/>
              <a:ext cx="100800" cy="16200"/>
            </p14:xfrm>
          </p:contentPart>
        </mc:Choice>
        <mc:Fallback xmlns="">
          <p:pic>
            <p:nvPicPr>
              <p:cNvPr id="52" name="Inkt 51">
                <a:extLst>
                  <a:ext uri="{FF2B5EF4-FFF2-40B4-BE49-F238E27FC236}">
                    <a16:creationId xmlns:a16="http://schemas.microsoft.com/office/drawing/2014/main" id="{AB687AF2-EFAB-8B44-8161-AE5EAFB0854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26173" y="4705133"/>
                <a:ext cx="16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Inkt 52">
                <a:extLst>
                  <a:ext uri="{FF2B5EF4-FFF2-40B4-BE49-F238E27FC236}">
                    <a16:creationId xmlns:a16="http://schemas.microsoft.com/office/drawing/2014/main" id="{65B94404-8DCB-D340-BCFB-D6722DFF4E7E}"/>
                  </a:ext>
                </a:extLst>
              </p14:cNvPr>
              <p14:cNvContentPartPr/>
              <p14:nvPr/>
            </p14:nvContentPartPr>
            <p14:xfrm>
              <a:off x="6646333" y="4645733"/>
              <a:ext cx="95760" cy="16200"/>
            </p14:xfrm>
          </p:contentPart>
        </mc:Choice>
        <mc:Fallback xmlns="">
          <p:pic>
            <p:nvPicPr>
              <p:cNvPr id="53" name="Inkt 52">
                <a:extLst>
                  <a:ext uri="{FF2B5EF4-FFF2-40B4-BE49-F238E27FC236}">
                    <a16:creationId xmlns:a16="http://schemas.microsoft.com/office/drawing/2014/main" id="{65B94404-8DCB-D340-BCFB-D6722DFF4E7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15373" y="4615133"/>
                <a:ext cx="15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4" name="Inkt 54">
                <a:extLst>
                  <a:ext uri="{FF2B5EF4-FFF2-40B4-BE49-F238E27FC236}">
                    <a16:creationId xmlns:a16="http://schemas.microsoft.com/office/drawing/2014/main" id="{8A063945-F74E-564B-8434-E9185BCFE121}"/>
                  </a:ext>
                </a:extLst>
              </p14:cNvPr>
              <p14:cNvContentPartPr/>
              <p14:nvPr/>
            </p14:nvContentPartPr>
            <p14:xfrm>
              <a:off x="6106333" y="4614053"/>
              <a:ext cx="413280" cy="233280"/>
            </p14:xfrm>
          </p:contentPart>
        </mc:Choice>
        <mc:Fallback xmlns="">
          <p:pic>
            <p:nvPicPr>
              <p:cNvPr id="54" name="Inkt 54">
                <a:extLst>
                  <a:ext uri="{FF2B5EF4-FFF2-40B4-BE49-F238E27FC236}">
                    <a16:creationId xmlns:a16="http://schemas.microsoft.com/office/drawing/2014/main" id="{8A063945-F74E-564B-8434-E9185BCFE12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75733" y="4583453"/>
                <a:ext cx="4744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6C611EA1-32ED-A343-93B7-9D874CE085C1}"/>
                  </a:ext>
                </a:extLst>
              </p14:cNvPr>
              <p14:cNvContentPartPr/>
              <p14:nvPr/>
            </p14:nvContentPartPr>
            <p14:xfrm>
              <a:off x="8672773" y="4894493"/>
              <a:ext cx="137880" cy="2160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6C611EA1-32ED-A343-93B7-9D874CE085C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642173" y="4863893"/>
                <a:ext cx="1994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8D40F468-5F93-2046-A2CC-9866BD70B87A}"/>
                  </a:ext>
                </a:extLst>
              </p14:cNvPr>
              <p14:cNvContentPartPr/>
              <p14:nvPr/>
            </p14:nvContentPartPr>
            <p14:xfrm>
              <a:off x="8694013" y="4762373"/>
              <a:ext cx="100800" cy="4284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8D40F468-5F93-2046-A2CC-9866BD70B87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63413" y="4731773"/>
                <a:ext cx="162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1" name="Inkt 71">
                <a:extLst>
                  <a:ext uri="{FF2B5EF4-FFF2-40B4-BE49-F238E27FC236}">
                    <a16:creationId xmlns:a16="http://schemas.microsoft.com/office/drawing/2014/main" id="{61D377B8-692B-7048-BB47-1154692AC3BA}"/>
                  </a:ext>
                </a:extLst>
              </p14:cNvPr>
              <p14:cNvContentPartPr/>
              <p14:nvPr/>
            </p14:nvContentPartPr>
            <p14:xfrm>
              <a:off x="6935413" y="4524053"/>
              <a:ext cx="1610640" cy="593280"/>
            </p14:xfrm>
          </p:contentPart>
        </mc:Choice>
        <mc:Fallback xmlns="">
          <p:pic>
            <p:nvPicPr>
              <p:cNvPr id="71" name="Inkt 71">
                <a:extLst>
                  <a:ext uri="{FF2B5EF4-FFF2-40B4-BE49-F238E27FC236}">
                    <a16:creationId xmlns:a16="http://schemas.microsoft.com/office/drawing/2014/main" id="{61D377B8-692B-7048-BB47-1154692AC3B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904813" y="4493434"/>
                <a:ext cx="1672200" cy="654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3" name="Inkt 72">
                <a:extLst>
                  <a:ext uri="{FF2B5EF4-FFF2-40B4-BE49-F238E27FC236}">
                    <a16:creationId xmlns:a16="http://schemas.microsoft.com/office/drawing/2014/main" id="{2E6E6F6E-F8BA-224C-A201-12B2ECFF3396}"/>
                  </a:ext>
                </a:extLst>
              </p14:cNvPr>
              <p14:cNvContentPartPr/>
              <p14:nvPr/>
            </p14:nvContentPartPr>
            <p14:xfrm>
              <a:off x="9101533" y="4756973"/>
              <a:ext cx="137880" cy="21600"/>
            </p14:xfrm>
          </p:contentPart>
        </mc:Choice>
        <mc:Fallback xmlns="">
          <p:pic>
            <p:nvPicPr>
              <p:cNvPr id="73" name="Inkt 72">
                <a:extLst>
                  <a:ext uri="{FF2B5EF4-FFF2-40B4-BE49-F238E27FC236}">
                    <a16:creationId xmlns:a16="http://schemas.microsoft.com/office/drawing/2014/main" id="{2E6E6F6E-F8BA-224C-A201-12B2ECFF339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070933" y="4726373"/>
                <a:ext cx="1994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1" name="Inkt 82">
                <a:extLst>
                  <a:ext uri="{FF2B5EF4-FFF2-40B4-BE49-F238E27FC236}">
                    <a16:creationId xmlns:a16="http://schemas.microsoft.com/office/drawing/2014/main" id="{AC51E33C-3529-EC40-9560-E69688848B74}"/>
                  </a:ext>
                </a:extLst>
              </p14:cNvPr>
              <p14:cNvContentPartPr/>
              <p14:nvPr/>
            </p14:nvContentPartPr>
            <p14:xfrm>
              <a:off x="9133213" y="4952813"/>
              <a:ext cx="725400" cy="312840"/>
            </p14:xfrm>
          </p:contentPart>
        </mc:Choice>
        <mc:Fallback xmlns="">
          <p:pic>
            <p:nvPicPr>
              <p:cNvPr id="81" name="Inkt 82">
                <a:extLst>
                  <a:ext uri="{FF2B5EF4-FFF2-40B4-BE49-F238E27FC236}">
                    <a16:creationId xmlns:a16="http://schemas.microsoft.com/office/drawing/2014/main" id="{AC51E33C-3529-EC40-9560-E69688848B7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102613" y="4922178"/>
                <a:ext cx="786600" cy="374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" name="Inkt 83">
                <a:extLst>
                  <a:ext uri="{FF2B5EF4-FFF2-40B4-BE49-F238E27FC236}">
                    <a16:creationId xmlns:a16="http://schemas.microsoft.com/office/drawing/2014/main" id="{074C49FA-6DA9-DE4D-96DC-74F525312888}"/>
                  </a:ext>
                </a:extLst>
              </p14:cNvPr>
              <p14:cNvContentPartPr/>
              <p14:nvPr/>
            </p14:nvContentPartPr>
            <p14:xfrm>
              <a:off x="9366133" y="4677773"/>
              <a:ext cx="465840" cy="206640"/>
            </p14:xfrm>
          </p:contentPart>
        </mc:Choice>
        <mc:Fallback xmlns="">
          <p:pic>
            <p:nvPicPr>
              <p:cNvPr id="82" name="Inkt 83">
                <a:extLst>
                  <a:ext uri="{FF2B5EF4-FFF2-40B4-BE49-F238E27FC236}">
                    <a16:creationId xmlns:a16="http://schemas.microsoft.com/office/drawing/2014/main" id="{074C49FA-6DA9-DE4D-96DC-74F5253128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335557" y="4646813"/>
                <a:ext cx="526993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1" name="Inkt 91">
                <a:extLst>
                  <a:ext uri="{FF2B5EF4-FFF2-40B4-BE49-F238E27FC236}">
                    <a16:creationId xmlns:a16="http://schemas.microsoft.com/office/drawing/2014/main" id="{5D146AC4-44B1-9145-B89A-789B87174168}"/>
                  </a:ext>
                </a:extLst>
              </p14:cNvPr>
              <p14:cNvContentPartPr/>
              <p14:nvPr/>
            </p14:nvContentPartPr>
            <p14:xfrm>
              <a:off x="9974533" y="4751573"/>
              <a:ext cx="556200" cy="529560"/>
            </p14:xfrm>
          </p:contentPart>
        </mc:Choice>
        <mc:Fallback xmlns="">
          <p:pic>
            <p:nvPicPr>
              <p:cNvPr id="91" name="Inkt 91">
                <a:extLst>
                  <a:ext uri="{FF2B5EF4-FFF2-40B4-BE49-F238E27FC236}">
                    <a16:creationId xmlns:a16="http://schemas.microsoft.com/office/drawing/2014/main" id="{5D146AC4-44B1-9145-B89A-789B871741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943913" y="4720973"/>
                <a:ext cx="61780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5" name="Inkt 94">
                <a:extLst>
                  <a:ext uri="{FF2B5EF4-FFF2-40B4-BE49-F238E27FC236}">
                    <a16:creationId xmlns:a16="http://schemas.microsoft.com/office/drawing/2014/main" id="{6C60BD72-4BC2-494A-BE56-2D0F0FA36CBF}"/>
                  </a:ext>
                </a:extLst>
              </p14:cNvPr>
              <p14:cNvContentPartPr/>
              <p14:nvPr/>
            </p14:nvContentPartPr>
            <p14:xfrm>
              <a:off x="6778453" y="5825813"/>
              <a:ext cx="127440" cy="16200"/>
            </p14:xfrm>
          </p:contentPart>
        </mc:Choice>
        <mc:Fallback xmlns="">
          <p:pic>
            <p:nvPicPr>
              <p:cNvPr id="95" name="Inkt 94">
                <a:extLst>
                  <a:ext uri="{FF2B5EF4-FFF2-40B4-BE49-F238E27FC236}">
                    <a16:creationId xmlns:a16="http://schemas.microsoft.com/office/drawing/2014/main" id="{6C60BD72-4BC2-494A-BE56-2D0F0FA36CB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747853" y="5795213"/>
                <a:ext cx="188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B7639CF6-280C-064D-9697-728A8E32DF45}"/>
                  </a:ext>
                </a:extLst>
              </p14:cNvPr>
              <p14:cNvContentPartPr/>
              <p14:nvPr/>
            </p14:nvContentPartPr>
            <p14:xfrm>
              <a:off x="6799693" y="5704133"/>
              <a:ext cx="116640" cy="21600"/>
            </p14:xfrm>
          </p:contentPart>
        </mc:Choice>
        <mc:Fallback xmlns=""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B7639CF6-280C-064D-9697-728A8E32DF4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769093" y="5673533"/>
                <a:ext cx="178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7" name="Inkt 97">
                <a:extLst>
                  <a:ext uri="{FF2B5EF4-FFF2-40B4-BE49-F238E27FC236}">
                    <a16:creationId xmlns:a16="http://schemas.microsoft.com/office/drawing/2014/main" id="{72E5FFD2-14F7-394E-90E3-AB36217D18F5}"/>
                  </a:ext>
                </a:extLst>
              </p14:cNvPr>
              <p14:cNvContentPartPr/>
              <p14:nvPr/>
            </p14:nvContentPartPr>
            <p14:xfrm>
              <a:off x="6005893" y="5587853"/>
              <a:ext cx="566640" cy="376200"/>
            </p14:xfrm>
          </p:contentPart>
        </mc:Choice>
        <mc:Fallback xmlns="">
          <p:pic>
            <p:nvPicPr>
              <p:cNvPr id="97" name="Inkt 97">
                <a:extLst>
                  <a:ext uri="{FF2B5EF4-FFF2-40B4-BE49-F238E27FC236}">
                    <a16:creationId xmlns:a16="http://schemas.microsoft.com/office/drawing/2014/main" id="{72E5FFD2-14F7-394E-90E3-AB36217D18F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975293" y="5557253"/>
                <a:ext cx="6278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9" name="Inkt 98">
                <a:extLst>
                  <a:ext uri="{FF2B5EF4-FFF2-40B4-BE49-F238E27FC236}">
                    <a16:creationId xmlns:a16="http://schemas.microsoft.com/office/drawing/2014/main" id="{4E58F6F9-EAAD-BD44-8B38-C5D172A8AC24}"/>
                  </a:ext>
                </a:extLst>
              </p14:cNvPr>
              <p14:cNvContentPartPr/>
              <p14:nvPr/>
            </p14:nvContentPartPr>
            <p14:xfrm>
              <a:off x="7101373" y="5762453"/>
              <a:ext cx="122040" cy="21600"/>
            </p14:xfrm>
          </p:contentPart>
        </mc:Choice>
        <mc:Fallback xmlns="">
          <p:pic>
            <p:nvPicPr>
              <p:cNvPr id="99" name="Inkt 98">
                <a:extLst>
                  <a:ext uri="{FF2B5EF4-FFF2-40B4-BE49-F238E27FC236}">
                    <a16:creationId xmlns:a16="http://schemas.microsoft.com/office/drawing/2014/main" id="{4E58F6F9-EAAD-BD44-8B38-C5D172A8AC2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070413" y="5731853"/>
                <a:ext cx="183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0" name="Inkt 99">
                <a:extLst>
                  <a:ext uri="{FF2B5EF4-FFF2-40B4-BE49-F238E27FC236}">
                    <a16:creationId xmlns:a16="http://schemas.microsoft.com/office/drawing/2014/main" id="{6F86F768-398C-B945-9448-114927CB3BBC}"/>
                  </a:ext>
                </a:extLst>
              </p14:cNvPr>
              <p14:cNvContentPartPr/>
              <p14:nvPr/>
            </p14:nvContentPartPr>
            <p14:xfrm>
              <a:off x="7360573" y="5619533"/>
              <a:ext cx="169560" cy="222480"/>
            </p14:xfrm>
          </p:contentPart>
        </mc:Choice>
        <mc:Fallback xmlns="">
          <p:pic>
            <p:nvPicPr>
              <p:cNvPr id="100" name="Inkt 99">
                <a:extLst>
                  <a:ext uri="{FF2B5EF4-FFF2-40B4-BE49-F238E27FC236}">
                    <a16:creationId xmlns:a16="http://schemas.microsoft.com/office/drawing/2014/main" id="{6F86F768-398C-B945-9448-114927CB3BB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329973" y="5588933"/>
                <a:ext cx="2311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1" name="Inkt 100">
                <a:extLst>
                  <a:ext uri="{FF2B5EF4-FFF2-40B4-BE49-F238E27FC236}">
                    <a16:creationId xmlns:a16="http://schemas.microsoft.com/office/drawing/2014/main" id="{8748660C-64E2-5F40-A7B0-94E230B480E0}"/>
                  </a:ext>
                </a:extLst>
              </p14:cNvPr>
              <p14:cNvContentPartPr/>
              <p14:nvPr/>
            </p14:nvContentPartPr>
            <p14:xfrm>
              <a:off x="7651453" y="5704133"/>
              <a:ext cx="90360" cy="21600"/>
            </p14:xfrm>
          </p:contentPart>
        </mc:Choice>
        <mc:Fallback xmlns="">
          <p:pic>
            <p:nvPicPr>
              <p:cNvPr id="101" name="Inkt 100">
                <a:extLst>
                  <a:ext uri="{FF2B5EF4-FFF2-40B4-BE49-F238E27FC236}">
                    <a16:creationId xmlns:a16="http://schemas.microsoft.com/office/drawing/2014/main" id="{8748660C-64E2-5F40-A7B0-94E230B480E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20853" y="5673533"/>
                <a:ext cx="1515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2" name="Inkt 101">
                <a:extLst>
                  <a:ext uri="{FF2B5EF4-FFF2-40B4-BE49-F238E27FC236}">
                    <a16:creationId xmlns:a16="http://schemas.microsoft.com/office/drawing/2014/main" id="{69B009DA-AC3F-184F-83EF-B9F6CF139F6C}"/>
                  </a:ext>
                </a:extLst>
              </p14:cNvPr>
              <p14:cNvContentPartPr/>
              <p14:nvPr/>
            </p14:nvContentPartPr>
            <p14:xfrm>
              <a:off x="7863133" y="5667053"/>
              <a:ext cx="37440" cy="180360"/>
            </p14:xfrm>
          </p:contentPart>
        </mc:Choice>
        <mc:Fallback xmlns="">
          <p:pic>
            <p:nvPicPr>
              <p:cNvPr id="102" name="Inkt 101">
                <a:extLst>
                  <a:ext uri="{FF2B5EF4-FFF2-40B4-BE49-F238E27FC236}">
                    <a16:creationId xmlns:a16="http://schemas.microsoft.com/office/drawing/2014/main" id="{69B009DA-AC3F-184F-83EF-B9F6CF139F6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32533" y="5636453"/>
                <a:ext cx="986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8EE1EEEF-67FE-934A-A663-6652A42993B2}"/>
                  </a:ext>
                </a:extLst>
              </p14:cNvPr>
              <p14:cNvContentPartPr/>
              <p14:nvPr/>
            </p14:nvContentPartPr>
            <p14:xfrm>
              <a:off x="8148973" y="5926613"/>
              <a:ext cx="122040" cy="2664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8EE1EEEF-67FE-934A-A663-6652A42993B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118373" y="5895653"/>
                <a:ext cx="1836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7" name="Inkt 106">
                <a:extLst>
                  <a:ext uri="{FF2B5EF4-FFF2-40B4-BE49-F238E27FC236}">
                    <a16:creationId xmlns:a16="http://schemas.microsoft.com/office/drawing/2014/main" id="{BBEF541F-85FC-6845-A4CA-1C664D64AD13}"/>
                  </a:ext>
                </a:extLst>
              </p14:cNvPr>
              <p14:cNvContentPartPr/>
              <p14:nvPr/>
            </p14:nvContentPartPr>
            <p14:xfrm>
              <a:off x="8111893" y="5815373"/>
              <a:ext cx="147960" cy="32040"/>
            </p14:xfrm>
          </p:contentPart>
        </mc:Choice>
        <mc:Fallback xmlns="">
          <p:pic>
            <p:nvPicPr>
              <p:cNvPr id="107" name="Inkt 106">
                <a:extLst>
                  <a:ext uri="{FF2B5EF4-FFF2-40B4-BE49-F238E27FC236}">
                    <a16:creationId xmlns:a16="http://schemas.microsoft.com/office/drawing/2014/main" id="{BBEF541F-85FC-6845-A4CA-1C664D64AD1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081293" y="5784773"/>
                <a:ext cx="2091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0" name="Inkt 111">
                <a:extLst>
                  <a:ext uri="{FF2B5EF4-FFF2-40B4-BE49-F238E27FC236}">
                    <a16:creationId xmlns:a16="http://schemas.microsoft.com/office/drawing/2014/main" id="{E6E67D5B-1FA0-0A4C-8144-B8A30191A6A5}"/>
                  </a:ext>
                </a:extLst>
              </p14:cNvPr>
              <p14:cNvContentPartPr/>
              <p14:nvPr/>
            </p14:nvContentPartPr>
            <p14:xfrm>
              <a:off x="8445253" y="5767853"/>
              <a:ext cx="296640" cy="196200"/>
            </p14:xfrm>
          </p:contentPart>
        </mc:Choice>
        <mc:Fallback xmlns="">
          <p:pic>
            <p:nvPicPr>
              <p:cNvPr id="110" name="Inkt 111">
                <a:extLst>
                  <a:ext uri="{FF2B5EF4-FFF2-40B4-BE49-F238E27FC236}">
                    <a16:creationId xmlns:a16="http://schemas.microsoft.com/office/drawing/2014/main" id="{E6E67D5B-1FA0-0A4C-8144-B8A30191A6A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414653" y="5736893"/>
                <a:ext cx="3582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1" name="Inkt 112">
                <a:extLst>
                  <a:ext uri="{FF2B5EF4-FFF2-40B4-BE49-F238E27FC236}">
                    <a16:creationId xmlns:a16="http://schemas.microsoft.com/office/drawing/2014/main" id="{4FBEC2E8-F529-E248-8F1F-FB8D87F86CE2}"/>
                  </a:ext>
                </a:extLst>
              </p14:cNvPr>
              <p14:cNvContentPartPr/>
              <p14:nvPr/>
            </p14:nvContentPartPr>
            <p14:xfrm>
              <a:off x="6967093" y="5905373"/>
              <a:ext cx="954720" cy="344160"/>
            </p14:xfrm>
          </p:contentPart>
        </mc:Choice>
        <mc:Fallback xmlns="">
          <p:pic>
            <p:nvPicPr>
              <p:cNvPr id="111" name="Inkt 112">
                <a:extLst>
                  <a:ext uri="{FF2B5EF4-FFF2-40B4-BE49-F238E27FC236}">
                    <a16:creationId xmlns:a16="http://schemas.microsoft.com/office/drawing/2014/main" id="{4FBEC2E8-F529-E248-8F1F-FB8D87F86CE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936493" y="5874773"/>
                <a:ext cx="101592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67" name="Inkt 167">
                <a:extLst>
                  <a:ext uri="{FF2B5EF4-FFF2-40B4-BE49-F238E27FC236}">
                    <a16:creationId xmlns:a16="http://schemas.microsoft.com/office/drawing/2014/main" id="{B032D18C-0BE0-9A4C-B19A-3201244E3192}"/>
                  </a:ext>
                </a:extLst>
              </p14:cNvPr>
              <p14:cNvContentPartPr/>
              <p14:nvPr/>
            </p14:nvContentPartPr>
            <p14:xfrm>
              <a:off x="8127733" y="3047693"/>
              <a:ext cx="243720" cy="482040"/>
            </p14:xfrm>
          </p:contentPart>
        </mc:Choice>
        <mc:Fallback xmlns="">
          <p:pic>
            <p:nvPicPr>
              <p:cNvPr id="167" name="Inkt 167">
                <a:extLst>
                  <a:ext uri="{FF2B5EF4-FFF2-40B4-BE49-F238E27FC236}">
                    <a16:creationId xmlns:a16="http://schemas.microsoft.com/office/drawing/2014/main" id="{B032D18C-0BE0-9A4C-B19A-3201244E319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097133" y="3017093"/>
                <a:ext cx="30528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71" name="Inkt 170">
                <a:extLst>
                  <a:ext uri="{FF2B5EF4-FFF2-40B4-BE49-F238E27FC236}">
                    <a16:creationId xmlns:a16="http://schemas.microsoft.com/office/drawing/2014/main" id="{405DEEFD-6085-014B-9382-7807C7E5C42E}"/>
                  </a:ext>
                </a:extLst>
              </p14:cNvPr>
              <p14:cNvContentPartPr/>
              <p14:nvPr/>
            </p14:nvContentPartPr>
            <p14:xfrm>
              <a:off x="8508973" y="1137533"/>
              <a:ext cx="291240" cy="180360"/>
            </p14:xfrm>
          </p:contentPart>
        </mc:Choice>
        <mc:Fallback xmlns="">
          <p:pic>
            <p:nvPicPr>
              <p:cNvPr id="171" name="Inkt 170">
                <a:extLst>
                  <a:ext uri="{FF2B5EF4-FFF2-40B4-BE49-F238E27FC236}">
                    <a16:creationId xmlns:a16="http://schemas.microsoft.com/office/drawing/2014/main" id="{405DEEFD-6085-014B-9382-7807C7E5C42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478013" y="1106933"/>
                <a:ext cx="3528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72" name="Inkt 171">
                <a:extLst>
                  <a:ext uri="{FF2B5EF4-FFF2-40B4-BE49-F238E27FC236}">
                    <a16:creationId xmlns:a16="http://schemas.microsoft.com/office/drawing/2014/main" id="{2C4EE33A-8CE7-954F-976E-42E8E728901C}"/>
                  </a:ext>
                </a:extLst>
              </p14:cNvPr>
              <p14:cNvContentPartPr/>
              <p14:nvPr/>
            </p14:nvContentPartPr>
            <p14:xfrm>
              <a:off x="8953213" y="915413"/>
              <a:ext cx="132480" cy="233280"/>
            </p14:xfrm>
          </p:contentPart>
        </mc:Choice>
        <mc:Fallback xmlns="">
          <p:pic>
            <p:nvPicPr>
              <p:cNvPr id="172" name="Inkt 171">
                <a:extLst>
                  <a:ext uri="{FF2B5EF4-FFF2-40B4-BE49-F238E27FC236}">
                    <a16:creationId xmlns:a16="http://schemas.microsoft.com/office/drawing/2014/main" id="{2C4EE33A-8CE7-954F-976E-42E8E728901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922613" y="884453"/>
                <a:ext cx="1940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73" name="Inkt 173">
                <a:extLst>
                  <a:ext uri="{FF2B5EF4-FFF2-40B4-BE49-F238E27FC236}">
                    <a16:creationId xmlns:a16="http://schemas.microsoft.com/office/drawing/2014/main" id="{EE6C0C39-2683-C741-AAB5-D6DC03CF486B}"/>
                  </a:ext>
                </a:extLst>
              </p14:cNvPr>
              <p14:cNvContentPartPr/>
              <p14:nvPr/>
            </p14:nvContentPartPr>
            <p14:xfrm>
              <a:off x="8154373" y="1127093"/>
              <a:ext cx="249120" cy="185400"/>
            </p14:xfrm>
          </p:contentPart>
        </mc:Choice>
        <mc:Fallback xmlns="">
          <p:pic>
            <p:nvPicPr>
              <p:cNvPr id="173" name="Inkt 173">
                <a:extLst>
                  <a:ext uri="{FF2B5EF4-FFF2-40B4-BE49-F238E27FC236}">
                    <a16:creationId xmlns:a16="http://schemas.microsoft.com/office/drawing/2014/main" id="{EE6C0C39-2683-C741-AAB5-D6DC03CF486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123773" y="1096133"/>
                <a:ext cx="310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77" name="Inkt 177">
                <a:extLst>
                  <a:ext uri="{FF2B5EF4-FFF2-40B4-BE49-F238E27FC236}">
                    <a16:creationId xmlns:a16="http://schemas.microsoft.com/office/drawing/2014/main" id="{BF943E8D-851A-F140-A690-946FC7A6A170}"/>
                  </a:ext>
                </a:extLst>
              </p14:cNvPr>
              <p14:cNvContentPartPr/>
              <p14:nvPr/>
            </p14:nvContentPartPr>
            <p14:xfrm>
              <a:off x="9249493" y="1227533"/>
              <a:ext cx="137880" cy="143280"/>
            </p14:xfrm>
          </p:contentPart>
        </mc:Choice>
        <mc:Fallback xmlns="">
          <p:pic>
            <p:nvPicPr>
              <p:cNvPr id="177" name="Inkt 177">
                <a:extLst>
                  <a:ext uri="{FF2B5EF4-FFF2-40B4-BE49-F238E27FC236}">
                    <a16:creationId xmlns:a16="http://schemas.microsoft.com/office/drawing/2014/main" id="{BF943E8D-851A-F140-A690-946FC7A6A17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218893" y="1196933"/>
                <a:ext cx="199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83" name="Inkt 182">
                <a:extLst>
                  <a:ext uri="{FF2B5EF4-FFF2-40B4-BE49-F238E27FC236}">
                    <a16:creationId xmlns:a16="http://schemas.microsoft.com/office/drawing/2014/main" id="{B77FADB3-0588-3A4C-9300-5E497F961F46}"/>
                  </a:ext>
                </a:extLst>
              </p14:cNvPr>
              <p14:cNvContentPartPr/>
              <p14:nvPr/>
            </p14:nvContentPartPr>
            <p14:xfrm>
              <a:off x="10440733" y="1105853"/>
              <a:ext cx="153360" cy="217440"/>
            </p14:xfrm>
          </p:contentPart>
        </mc:Choice>
        <mc:Fallback xmlns="">
          <p:pic>
            <p:nvPicPr>
              <p:cNvPr id="183" name="Inkt 182">
                <a:extLst>
                  <a:ext uri="{FF2B5EF4-FFF2-40B4-BE49-F238E27FC236}">
                    <a16:creationId xmlns:a16="http://schemas.microsoft.com/office/drawing/2014/main" id="{B77FADB3-0588-3A4C-9300-5E497F961F4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410133" y="1075253"/>
                <a:ext cx="2145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84" name="Inkt 183">
                <a:extLst>
                  <a:ext uri="{FF2B5EF4-FFF2-40B4-BE49-F238E27FC236}">
                    <a16:creationId xmlns:a16="http://schemas.microsoft.com/office/drawing/2014/main" id="{49729F3D-2EB5-F043-A692-CD3A0BE67051}"/>
                  </a:ext>
                </a:extLst>
              </p14:cNvPr>
              <p14:cNvContentPartPr/>
              <p14:nvPr/>
            </p14:nvContentPartPr>
            <p14:xfrm>
              <a:off x="8551093" y="1698413"/>
              <a:ext cx="206640" cy="10800"/>
            </p14:xfrm>
          </p:contentPart>
        </mc:Choice>
        <mc:Fallback xmlns="">
          <p:pic>
            <p:nvPicPr>
              <p:cNvPr id="184" name="Inkt 183">
                <a:extLst>
                  <a:ext uri="{FF2B5EF4-FFF2-40B4-BE49-F238E27FC236}">
                    <a16:creationId xmlns:a16="http://schemas.microsoft.com/office/drawing/2014/main" id="{49729F3D-2EB5-F043-A692-CD3A0BE6705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520493" y="1667813"/>
                <a:ext cx="26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E7774B5F-85B0-8748-BE7A-0113586DF62C}"/>
                  </a:ext>
                </a:extLst>
              </p14:cNvPr>
              <p14:cNvContentPartPr/>
              <p14:nvPr/>
            </p14:nvContentPartPr>
            <p14:xfrm>
              <a:off x="8593573" y="1603373"/>
              <a:ext cx="137880" cy="57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E7774B5F-85B0-8748-BE7A-0113586DF62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562973" y="1572413"/>
                <a:ext cx="1994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86" name="Inkt 187">
                <a:extLst>
                  <a:ext uri="{FF2B5EF4-FFF2-40B4-BE49-F238E27FC236}">
                    <a16:creationId xmlns:a16="http://schemas.microsoft.com/office/drawing/2014/main" id="{543711EE-A842-AE43-8882-0D865CC924C2}"/>
                  </a:ext>
                </a:extLst>
              </p14:cNvPr>
              <p14:cNvContentPartPr/>
              <p14:nvPr/>
            </p14:nvContentPartPr>
            <p14:xfrm>
              <a:off x="10144093" y="1180013"/>
              <a:ext cx="164520" cy="148680"/>
            </p14:xfrm>
          </p:contentPart>
        </mc:Choice>
        <mc:Fallback xmlns="">
          <p:pic>
            <p:nvPicPr>
              <p:cNvPr id="186" name="Inkt 187">
                <a:extLst>
                  <a:ext uri="{FF2B5EF4-FFF2-40B4-BE49-F238E27FC236}">
                    <a16:creationId xmlns:a16="http://schemas.microsoft.com/office/drawing/2014/main" id="{543711EE-A842-AE43-8882-0D865CC924C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113133" y="1149053"/>
                <a:ext cx="2257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7" name="Inkt 188">
                <a:extLst>
                  <a:ext uri="{FF2B5EF4-FFF2-40B4-BE49-F238E27FC236}">
                    <a16:creationId xmlns:a16="http://schemas.microsoft.com/office/drawing/2014/main" id="{A8075295-4E43-5A40-802C-215EEC7446DD}"/>
                  </a:ext>
                </a:extLst>
              </p14:cNvPr>
              <p14:cNvContentPartPr/>
              <p14:nvPr/>
            </p14:nvContentPartPr>
            <p14:xfrm>
              <a:off x="9519493" y="1021613"/>
              <a:ext cx="518760" cy="327960"/>
            </p14:xfrm>
          </p:contentPart>
        </mc:Choice>
        <mc:Fallback xmlns="">
          <p:pic>
            <p:nvPicPr>
              <p:cNvPr id="187" name="Inkt 188">
                <a:extLst>
                  <a:ext uri="{FF2B5EF4-FFF2-40B4-BE49-F238E27FC236}">
                    <a16:creationId xmlns:a16="http://schemas.microsoft.com/office/drawing/2014/main" id="{A8075295-4E43-5A40-802C-215EEC7446D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488914" y="991013"/>
                <a:ext cx="579918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92" name="Inkt 191">
                <a:extLst>
                  <a:ext uri="{FF2B5EF4-FFF2-40B4-BE49-F238E27FC236}">
                    <a16:creationId xmlns:a16="http://schemas.microsoft.com/office/drawing/2014/main" id="{786A3C85-88C6-0947-8C26-862C40CEE05C}"/>
                  </a:ext>
                </a:extLst>
              </p14:cNvPr>
              <p14:cNvContentPartPr/>
              <p14:nvPr/>
            </p14:nvContentPartPr>
            <p14:xfrm>
              <a:off x="9408253" y="1571333"/>
              <a:ext cx="100800" cy="238320"/>
            </p14:xfrm>
          </p:contentPart>
        </mc:Choice>
        <mc:Fallback xmlns="">
          <p:pic>
            <p:nvPicPr>
              <p:cNvPr id="192" name="Inkt 191">
                <a:extLst>
                  <a:ext uri="{FF2B5EF4-FFF2-40B4-BE49-F238E27FC236}">
                    <a16:creationId xmlns:a16="http://schemas.microsoft.com/office/drawing/2014/main" id="{786A3C85-88C6-0947-8C26-862C40CEE05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377653" y="1540733"/>
                <a:ext cx="1623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93" name="Inkt 192">
                <a:extLst>
                  <a:ext uri="{FF2B5EF4-FFF2-40B4-BE49-F238E27FC236}">
                    <a16:creationId xmlns:a16="http://schemas.microsoft.com/office/drawing/2014/main" id="{CDA688AF-F09C-5C42-9583-FE9B12E90C47}"/>
                  </a:ext>
                </a:extLst>
              </p14:cNvPr>
              <p14:cNvContentPartPr/>
              <p14:nvPr/>
            </p14:nvContentPartPr>
            <p14:xfrm>
              <a:off x="9651973" y="1640813"/>
              <a:ext cx="254520" cy="147960"/>
            </p14:xfrm>
          </p:contentPart>
        </mc:Choice>
        <mc:Fallback xmlns="">
          <p:pic>
            <p:nvPicPr>
              <p:cNvPr id="193" name="Inkt 192">
                <a:extLst>
                  <a:ext uri="{FF2B5EF4-FFF2-40B4-BE49-F238E27FC236}">
                    <a16:creationId xmlns:a16="http://schemas.microsoft.com/office/drawing/2014/main" id="{CDA688AF-F09C-5C42-9583-FE9B12E90C4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621013" y="1610213"/>
                <a:ext cx="3157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94" name="Inkt 194">
                <a:extLst>
                  <a:ext uri="{FF2B5EF4-FFF2-40B4-BE49-F238E27FC236}">
                    <a16:creationId xmlns:a16="http://schemas.microsoft.com/office/drawing/2014/main" id="{675E343C-042F-4C40-9A75-0ABA879EBC76}"/>
                  </a:ext>
                </a:extLst>
              </p14:cNvPr>
              <p14:cNvContentPartPr/>
              <p14:nvPr/>
            </p14:nvContentPartPr>
            <p14:xfrm>
              <a:off x="8984893" y="1619213"/>
              <a:ext cx="249120" cy="137880"/>
            </p14:xfrm>
          </p:contentPart>
        </mc:Choice>
        <mc:Fallback xmlns="">
          <p:pic>
            <p:nvPicPr>
              <p:cNvPr id="194" name="Inkt 194">
                <a:extLst>
                  <a:ext uri="{FF2B5EF4-FFF2-40B4-BE49-F238E27FC236}">
                    <a16:creationId xmlns:a16="http://schemas.microsoft.com/office/drawing/2014/main" id="{675E343C-042F-4C40-9A75-0ABA879EBC7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954293" y="1588253"/>
                <a:ext cx="310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99" name="Inkt 199">
                <a:extLst>
                  <a:ext uri="{FF2B5EF4-FFF2-40B4-BE49-F238E27FC236}">
                    <a16:creationId xmlns:a16="http://schemas.microsoft.com/office/drawing/2014/main" id="{4E51360F-1642-1049-B8E6-B684AEC8F667}"/>
                  </a:ext>
                </a:extLst>
              </p14:cNvPr>
              <p14:cNvContentPartPr/>
              <p14:nvPr/>
            </p14:nvContentPartPr>
            <p14:xfrm>
              <a:off x="10032853" y="1672133"/>
              <a:ext cx="413280" cy="111600"/>
            </p14:xfrm>
          </p:contentPart>
        </mc:Choice>
        <mc:Fallback xmlns="">
          <p:pic>
            <p:nvPicPr>
              <p:cNvPr id="199" name="Inkt 199">
                <a:extLst>
                  <a:ext uri="{FF2B5EF4-FFF2-40B4-BE49-F238E27FC236}">
                    <a16:creationId xmlns:a16="http://schemas.microsoft.com/office/drawing/2014/main" id="{4E51360F-1642-1049-B8E6-B684AEC8F667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002253" y="1641173"/>
                <a:ext cx="474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08" name="Inkt 210">
                <a:extLst>
                  <a:ext uri="{FF2B5EF4-FFF2-40B4-BE49-F238E27FC236}">
                    <a16:creationId xmlns:a16="http://schemas.microsoft.com/office/drawing/2014/main" id="{AA588168-942D-734A-A41A-34A2E4F1ABEB}"/>
                  </a:ext>
                </a:extLst>
              </p14:cNvPr>
              <p14:cNvContentPartPr/>
              <p14:nvPr/>
            </p14:nvContentPartPr>
            <p14:xfrm>
              <a:off x="11360893" y="1655933"/>
              <a:ext cx="656280" cy="429480"/>
            </p14:xfrm>
          </p:contentPart>
        </mc:Choice>
        <mc:Fallback xmlns="">
          <p:pic>
            <p:nvPicPr>
              <p:cNvPr id="208" name="Inkt 210">
                <a:extLst>
                  <a:ext uri="{FF2B5EF4-FFF2-40B4-BE49-F238E27FC236}">
                    <a16:creationId xmlns:a16="http://schemas.microsoft.com/office/drawing/2014/main" id="{AA588168-942D-734A-A41A-34A2E4F1ABE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1330276" y="1625307"/>
                <a:ext cx="717514" cy="490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09" name="Inkt 211">
                <a:extLst>
                  <a:ext uri="{FF2B5EF4-FFF2-40B4-BE49-F238E27FC236}">
                    <a16:creationId xmlns:a16="http://schemas.microsoft.com/office/drawing/2014/main" id="{D82B3B31-A982-2646-8CB0-D4E0DCE2863D}"/>
                  </a:ext>
                </a:extLst>
              </p14:cNvPr>
              <p14:cNvContentPartPr/>
              <p14:nvPr/>
            </p14:nvContentPartPr>
            <p14:xfrm>
              <a:off x="10895413" y="1603373"/>
              <a:ext cx="349560" cy="264960"/>
            </p14:xfrm>
          </p:contentPart>
        </mc:Choice>
        <mc:Fallback xmlns="">
          <p:pic>
            <p:nvPicPr>
              <p:cNvPr id="209" name="Inkt 211">
                <a:extLst>
                  <a:ext uri="{FF2B5EF4-FFF2-40B4-BE49-F238E27FC236}">
                    <a16:creationId xmlns:a16="http://schemas.microsoft.com/office/drawing/2014/main" id="{D82B3B31-A982-2646-8CB0-D4E0DCE2863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864813" y="1572413"/>
                <a:ext cx="4111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0" name="Inkt 212">
                <a:extLst>
                  <a:ext uri="{FF2B5EF4-FFF2-40B4-BE49-F238E27FC236}">
                    <a16:creationId xmlns:a16="http://schemas.microsoft.com/office/drawing/2014/main" id="{08EF668C-A19F-DA47-BFBB-C95C14677899}"/>
                  </a:ext>
                </a:extLst>
              </p14:cNvPr>
              <p14:cNvContentPartPr/>
              <p14:nvPr/>
            </p14:nvContentPartPr>
            <p14:xfrm>
              <a:off x="10567453" y="1672133"/>
              <a:ext cx="196200" cy="259560"/>
            </p14:xfrm>
          </p:contentPart>
        </mc:Choice>
        <mc:Fallback xmlns="">
          <p:pic>
            <p:nvPicPr>
              <p:cNvPr id="210" name="Inkt 212">
                <a:extLst>
                  <a:ext uri="{FF2B5EF4-FFF2-40B4-BE49-F238E27FC236}">
                    <a16:creationId xmlns:a16="http://schemas.microsoft.com/office/drawing/2014/main" id="{08EF668C-A19F-DA47-BFBB-C95C1467789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536493" y="1641173"/>
                <a:ext cx="2574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4" name="Inkt 213">
                <a:extLst>
                  <a:ext uri="{FF2B5EF4-FFF2-40B4-BE49-F238E27FC236}">
                    <a16:creationId xmlns:a16="http://schemas.microsoft.com/office/drawing/2014/main" id="{EBC5FA84-2F3A-D147-B306-6B014642CDC6}"/>
                  </a:ext>
                </a:extLst>
              </p14:cNvPr>
              <p14:cNvContentPartPr/>
              <p14:nvPr/>
            </p14:nvContentPartPr>
            <p14:xfrm>
              <a:off x="8561893" y="2222213"/>
              <a:ext cx="153720" cy="21600"/>
            </p14:xfrm>
          </p:contentPart>
        </mc:Choice>
        <mc:Fallback xmlns="">
          <p:pic>
            <p:nvPicPr>
              <p:cNvPr id="214" name="Inkt 213">
                <a:extLst>
                  <a:ext uri="{FF2B5EF4-FFF2-40B4-BE49-F238E27FC236}">
                    <a16:creationId xmlns:a16="http://schemas.microsoft.com/office/drawing/2014/main" id="{EBC5FA84-2F3A-D147-B306-6B014642CDC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530933" y="2191613"/>
                <a:ext cx="2152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5" name="Inkt 214">
                <a:extLst>
                  <a:ext uri="{FF2B5EF4-FFF2-40B4-BE49-F238E27FC236}">
                    <a16:creationId xmlns:a16="http://schemas.microsoft.com/office/drawing/2014/main" id="{8F15EA2B-1359-0A4E-80E0-4EE695DEF935}"/>
                  </a:ext>
                </a:extLst>
              </p14:cNvPr>
              <p14:cNvContentPartPr/>
              <p14:nvPr/>
            </p14:nvContentPartPr>
            <p14:xfrm>
              <a:off x="8551093" y="2127173"/>
              <a:ext cx="185400" cy="21600"/>
            </p14:xfrm>
          </p:contentPart>
        </mc:Choice>
        <mc:Fallback xmlns="">
          <p:pic>
            <p:nvPicPr>
              <p:cNvPr id="215" name="Inkt 214">
                <a:extLst>
                  <a:ext uri="{FF2B5EF4-FFF2-40B4-BE49-F238E27FC236}">
                    <a16:creationId xmlns:a16="http://schemas.microsoft.com/office/drawing/2014/main" id="{8F15EA2B-1359-0A4E-80E0-4EE695DEF93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520493" y="2096213"/>
                <a:ext cx="24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6" name="Inkt 215">
                <a:extLst>
                  <a:ext uri="{FF2B5EF4-FFF2-40B4-BE49-F238E27FC236}">
                    <a16:creationId xmlns:a16="http://schemas.microsoft.com/office/drawing/2014/main" id="{8F61A6D3-0C87-F543-B93E-B2F634189988}"/>
                  </a:ext>
                </a:extLst>
              </p14:cNvPr>
              <p14:cNvContentPartPr/>
              <p14:nvPr/>
            </p14:nvContentPartPr>
            <p14:xfrm>
              <a:off x="8905693" y="2074253"/>
              <a:ext cx="147960" cy="217440"/>
            </p14:xfrm>
          </p:contentPart>
        </mc:Choice>
        <mc:Fallback xmlns="">
          <p:pic>
            <p:nvPicPr>
              <p:cNvPr id="216" name="Inkt 215">
                <a:extLst>
                  <a:ext uri="{FF2B5EF4-FFF2-40B4-BE49-F238E27FC236}">
                    <a16:creationId xmlns:a16="http://schemas.microsoft.com/office/drawing/2014/main" id="{8F61A6D3-0C87-F543-B93E-B2F63418998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875093" y="2043653"/>
                <a:ext cx="2091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28" name="Inkt 227">
                <a:extLst>
                  <a:ext uri="{FF2B5EF4-FFF2-40B4-BE49-F238E27FC236}">
                    <a16:creationId xmlns:a16="http://schemas.microsoft.com/office/drawing/2014/main" id="{4AB99A35-14E5-E849-8035-77DCAD12A2B1}"/>
                  </a:ext>
                </a:extLst>
              </p14:cNvPr>
              <p14:cNvContentPartPr/>
              <p14:nvPr/>
            </p14:nvContentPartPr>
            <p14:xfrm>
              <a:off x="10562053" y="2195933"/>
              <a:ext cx="63720" cy="264960"/>
            </p14:xfrm>
          </p:contentPart>
        </mc:Choice>
        <mc:Fallback xmlns="">
          <p:pic>
            <p:nvPicPr>
              <p:cNvPr id="228" name="Inkt 227">
                <a:extLst>
                  <a:ext uri="{FF2B5EF4-FFF2-40B4-BE49-F238E27FC236}">
                    <a16:creationId xmlns:a16="http://schemas.microsoft.com/office/drawing/2014/main" id="{4AB99A35-14E5-E849-8035-77DCAD12A2B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531453" y="2165333"/>
                <a:ext cx="125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29" name="Inkt 229">
                <a:extLst>
                  <a:ext uri="{FF2B5EF4-FFF2-40B4-BE49-F238E27FC236}">
                    <a16:creationId xmlns:a16="http://schemas.microsoft.com/office/drawing/2014/main" id="{D502E85B-96F6-6A4F-B6BE-A0FCBE4593CC}"/>
                  </a:ext>
                </a:extLst>
              </p14:cNvPr>
              <p14:cNvContentPartPr/>
              <p14:nvPr/>
            </p14:nvContentPartPr>
            <p14:xfrm>
              <a:off x="9731173" y="2148413"/>
              <a:ext cx="635400" cy="566280"/>
            </p14:xfrm>
          </p:contentPart>
        </mc:Choice>
        <mc:Fallback xmlns="">
          <p:pic>
            <p:nvPicPr>
              <p:cNvPr id="229" name="Inkt 229">
                <a:extLst>
                  <a:ext uri="{FF2B5EF4-FFF2-40B4-BE49-F238E27FC236}">
                    <a16:creationId xmlns:a16="http://schemas.microsoft.com/office/drawing/2014/main" id="{D502E85B-96F6-6A4F-B6BE-A0FCBE4593C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700573" y="2117473"/>
                <a:ext cx="696600" cy="627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31" name="Inkt 230">
                <a:extLst>
                  <a:ext uri="{FF2B5EF4-FFF2-40B4-BE49-F238E27FC236}">
                    <a16:creationId xmlns:a16="http://schemas.microsoft.com/office/drawing/2014/main" id="{39F3DE09-0E90-554D-BC52-8D0C4C34A3EE}"/>
                  </a:ext>
                </a:extLst>
              </p14:cNvPr>
              <p14:cNvContentPartPr/>
              <p14:nvPr/>
            </p14:nvContentPartPr>
            <p14:xfrm>
              <a:off x="10747093" y="2270093"/>
              <a:ext cx="185400" cy="122040"/>
            </p14:xfrm>
          </p:contentPart>
        </mc:Choice>
        <mc:Fallback xmlns="">
          <p:pic>
            <p:nvPicPr>
              <p:cNvPr id="231" name="Inkt 230">
                <a:extLst>
                  <a:ext uri="{FF2B5EF4-FFF2-40B4-BE49-F238E27FC236}">
                    <a16:creationId xmlns:a16="http://schemas.microsoft.com/office/drawing/2014/main" id="{39F3DE09-0E90-554D-BC52-8D0C4C34A3E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716493" y="2239133"/>
                <a:ext cx="246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34" name="Inkt 234">
                <a:extLst>
                  <a:ext uri="{FF2B5EF4-FFF2-40B4-BE49-F238E27FC236}">
                    <a16:creationId xmlns:a16="http://schemas.microsoft.com/office/drawing/2014/main" id="{7B7A787F-6135-4B46-A6F5-7A6B89A2B055}"/>
                  </a:ext>
                </a:extLst>
              </p14:cNvPr>
              <p14:cNvContentPartPr/>
              <p14:nvPr/>
            </p14:nvContentPartPr>
            <p14:xfrm>
              <a:off x="11032933" y="2285933"/>
              <a:ext cx="164520" cy="148680"/>
            </p14:xfrm>
          </p:contentPart>
        </mc:Choice>
        <mc:Fallback xmlns="">
          <p:pic>
            <p:nvPicPr>
              <p:cNvPr id="234" name="Inkt 234">
                <a:extLst>
                  <a:ext uri="{FF2B5EF4-FFF2-40B4-BE49-F238E27FC236}">
                    <a16:creationId xmlns:a16="http://schemas.microsoft.com/office/drawing/2014/main" id="{7B7A787F-6135-4B46-A6F5-7A6B89A2B05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1002333" y="2254973"/>
                <a:ext cx="2257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38" name="Inkt 238">
                <a:extLst>
                  <a:ext uri="{FF2B5EF4-FFF2-40B4-BE49-F238E27FC236}">
                    <a16:creationId xmlns:a16="http://schemas.microsoft.com/office/drawing/2014/main" id="{362C9D13-E137-A647-867D-B59EB863F908}"/>
                  </a:ext>
                </a:extLst>
              </p14:cNvPr>
              <p14:cNvContentPartPr/>
              <p14:nvPr/>
            </p14:nvContentPartPr>
            <p14:xfrm>
              <a:off x="11345053" y="2217173"/>
              <a:ext cx="159120" cy="333720"/>
            </p14:xfrm>
          </p:contentPart>
        </mc:Choice>
        <mc:Fallback xmlns="">
          <p:pic>
            <p:nvPicPr>
              <p:cNvPr id="238" name="Inkt 238">
                <a:extLst>
                  <a:ext uri="{FF2B5EF4-FFF2-40B4-BE49-F238E27FC236}">
                    <a16:creationId xmlns:a16="http://schemas.microsoft.com/office/drawing/2014/main" id="{362C9D13-E137-A647-867D-B59EB863F90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314453" y="2186213"/>
                <a:ext cx="2203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41" name="Inkt 241">
                <a:extLst>
                  <a:ext uri="{FF2B5EF4-FFF2-40B4-BE49-F238E27FC236}">
                    <a16:creationId xmlns:a16="http://schemas.microsoft.com/office/drawing/2014/main" id="{3F9EA8D5-D23E-E047-96C1-580128D2A460}"/>
                  </a:ext>
                </a:extLst>
              </p14:cNvPr>
              <p14:cNvContentPartPr/>
              <p14:nvPr/>
            </p14:nvContentPartPr>
            <p14:xfrm>
              <a:off x="9196573" y="2031773"/>
              <a:ext cx="370800" cy="339120"/>
            </p14:xfrm>
          </p:contentPart>
        </mc:Choice>
        <mc:Fallback xmlns="">
          <p:pic>
            <p:nvPicPr>
              <p:cNvPr id="241" name="Inkt 241">
                <a:extLst>
                  <a:ext uri="{FF2B5EF4-FFF2-40B4-BE49-F238E27FC236}">
                    <a16:creationId xmlns:a16="http://schemas.microsoft.com/office/drawing/2014/main" id="{3F9EA8D5-D23E-E047-96C1-580128D2A46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165973" y="2001173"/>
                <a:ext cx="43200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43" name="Inkt 242">
                <a:extLst>
                  <a:ext uri="{FF2B5EF4-FFF2-40B4-BE49-F238E27FC236}">
                    <a16:creationId xmlns:a16="http://schemas.microsoft.com/office/drawing/2014/main" id="{3523B619-C1B9-A642-BA8D-4071F94276BB}"/>
                  </a:ext>
                </a:extLst>
              </p14:cNvPr>
              <p14:cNvContentPartPr/>
              <p14:nvPr/>
            </p14:nvContentPartPr>
            <p14:xfrm>
              <a:off x="8593573" y="2825573"/>
              <a:ext cx="212040" cy="16200"/>
            </p14:xfrm>
          </p:contentPart>
        </mc:Choice>
        <mc:Fallback xmlns="">
          <p:pic>
            <p:nvPicPr>
              <p:cNvPr id="243" name="Inkt 242">
                <a:extLst>
                  <a:ext uri="{FF2B5EF4-FFF2-40B4-BE49-F238E27FC236}">
                    <a16:creationId xmlns:a16="http://schemas.microsoft.com/office/drawing/2014/main" id="{3523B619-C1B9-A642-BA8D-4071F94276B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562973" y="2794973"/>
                <a:ext cx="2732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44" name="Inkt 243">
                <a:extLst>
                  <a:ext uri="{FF2B5EF4-FFF2-40B4-BE49-F238E27FC236}">
                    <a16:creationId xmlns:a16="http://schemas.microsoft.com/office/drawing/2014/main" id="{25D91289-9564-064B-8ACA-68036DEBCD63}"/>
                  </a:ext>
                </a:extLst>
              </p14:cNvPr>
              <p14:cNvContentPartPr/>
              <p14:nvPr/>
            </p14:nvContentPartPr>
            <p14:xfrm>
              <a:off x="8614813" y="2719733"/>
              <a:ext cx="132480" cy="10800"/>
            </p14:xfrm>
          </p:contentPart>
        </mc:Choice>
        <mc:Fallback xmlns="">
          <p:pic>
            <p:nvPicPr>
              <p:cNvPr id="244" name="Inkt 243">
                <a:extLst>
                  <a:ext uri="{FF2B5EF4-FFF2-40B4-BE49-F238E27FC236}">
                    <a16:creationId xmlns:a16="http://schemas.microsoft.com/office/drawing/2014/main" id="{25D91289-9564-064B-8ACA-68036DEBCD6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583853" y="2689133"/>
                <a:ext cx="1940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45" name="Inkt 244">
                <a:extLst>
                  <a:ext uri="{FF2B5EF4-FFF2-40B4-BE49-F238E27FC236}">
                    <a16:creationId xmlns:a16="http://schemas.microsoft.com/office/drawing/2014/main" id="{A1AB3B3E-D432-F44B-96F2-990ABD215DBD}"/>
                  </a:ext>
                </a:extLst>
              </p14:cNvPr>
              <p14:cNvContentPartPr/>
              <p14:nvPr/>
            </p14:nvContentPartPr>
            <p14:xfrm>
              <a:off x="8995693" y="2656373"/>
              <a:ext cx="180360" cy="264960"/>
            </p14:xfrm>
          </p:contentPart>
        </mc:Choice>
        <mc:Fallback xmlns="">
          <p:pic>
            <p:nvPicPr>
              <p:cNvPr id="245" name="Inkt 244">
                <a:extLst>
                  <a:ext uri="{FF2B5EF4-FFF2-40B4-BE49-F238E27FC236}">
                    <a16:creationId xmlns:a16="http://schemas.microsoft.com/office/drawing/2014/main" id="{A1AB3B3E-D432-F44B-96F2-990ABD215DB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965093" y="2625413"/>
                <a:ext cx="2415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46" name="Inkt 245">
                <a:extLst>
                  <a:ext uri="{FF2B5EF4-FFF2-40B4-BE49-F238E27FC236}">
                    <a16:creationId xmlns:a16="http://schemas.microsoft.com/office/drawing/2014/main" id="{528AD62B-148C-6E43-BE45-0CA733A0FABA}"/>
                  </a:ext>
                </a:extLst>
              </p14:cNvPr>
              <p14:cNvContentPartPr/>
              <p14:nvPr/>
            </p14:nvContentPartPr>
            <p14:xfrm>
              <a:off x="9286573" y="2841413"/>
              <a:ext cx="296640" cy="164520"/>
            </p14:xfrm>
          </p:contentPart>
        </mc:Choice>
        <mc:Fallback xmlns="">
          <p:pic>
            <p:nvPicPr>
              <p:cNvPr id="246" name="Inkt 245">
                <a:extLst>
                  <a:ext uri="{FF2B5EF4-FFF2-40B4-BE49-F238E27FC236}">
                    <a16:creationId xmlns:a16="http://schemas.microsoft.com/office/drawing/2014/main" id="{528AD62B-148C-6E43-BE45-0CA733A0FAB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255973" y="2810813"/>
                <a:ext cx="358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47" name="Inkt 246">
                <a:extLst>
                  <a:ext uri="{FF2B5EF4-FFF2-40B4-BE49-F238E27FC236}">
                    <a16:creationId xmlns:a16="http://schemas.microsoft.com/office/drawing/2014/main" id="{BC41BB9D-56CC-E540-8030-61CBEB1A3749}"/>
                  </a:ext>
                </a:extLst>
              </p14:cNvPr>
              <p14:cNvContentPartPr/>
              <p14:nvPr/>
            </p14:nvContentPartPr>
            <p14:xfrm>
              <a:off x="9778693" y="2904773"/>
              <a:ext cx="10800" cy="159120"/>
            </p14:xfrm>
          </p:contentPart>
        </mc:Choice>
        <mc:Fallback xmlns="">
          <p:pic>
            <p:nvPicPr>
              <p:cNvPr id="247" name="Inkt 246">
                <a:extLst>
                  <a:ext uri="{FF2B5EF4-FFF2-40B4-BE49-F238E27FC236}">
                    <a16:creationId xmlns:a16="http://schemas.microsoft.com/office/drawing/2014/main" id="{BC41BB9D-56CC-E540-8030-61CBEB1A374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748093" y="2874173"/>
                <a:ext cx="723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48" name="Inkt 247">
                <a:extLst>
                  <a:ext uri="{FF2B5EF4-FFF2-40B4-BE49-F238E27FC236}">
                    <a16:creationId xmlns:a16="http://schemas.microsoft.com/office/drawing/2014/main" id="{68D913E5-5A37-9F44-BE03-E30778F2DDBB}"/>
                  </a:ext>
                </a:extLst>
              </p14:cNvPr>
              <p14:cNvContentPartPr/>
              <p14:nvPr/>
            </p14:nvContentPartPr>
            <p14:xfrm>
              <a:off x="9709933" y="2984333"/>
              <a:ext cx="153720" cy="26640"/>
            </p14:xfrm>
          </p:contentPart>
        </mc:Choice>
        <mc:Fallback xmlns="">
          <p:pic>
            <p:nvPicPr>
              <p:cNvPr id="248" name="Inkt 247">
                <a:extLst>
                  <a:ext uri="{FF2B5EF4-FFF2-40B4-BE49-F238E27FC236}">
                    <a16:creationId xmlns:a16="http://schemas.microsoft.com/office/drawing/2014/main" id="{68D913E5-5A37-9F44-BE03-E30778F2DDB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679333" y="2953733"/>
                <a:ext cx="215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49" name="Inkt 248">
                <a:extLst>
                  <a:ext uri="{FF2B5EF4-FFF2-40B4-BE49-F238E27FC236}">
                    <a16:creationId xmlns:a16="http://schemas.microsoft.com/office/drawing/2014/main" id="{56AD01B8-9001-8A41-82AB-D281EF0CB25B}"/>
                  </a:ext>
                </a:extLst>
              </p14:cNvPr>
              <p14:cNvContentPartPr/>
              <p14:nvPr/>
            </p14:nvContentPartPr>
            <p14:xfrm>
              <a:off x="10017013" y="2910173"/>
              <a:ext cx="5760" cy="137880"/>
            </p14:xfrm>
          </p:contentPart>
        </mc:Choice>
        <mc:Fallback xmlns="">
          <p:pic>
            <p:nvPicPr>
              <p:cNvPr id="249" name="Inkt 248">
                <a:extLst>
                  <a:ext uri="{FF2B5EF4-FFF2-40B4-BE49-F238E27FC236}">
                    <a16:creationId xmlns:a16="http://schemas.microsoft.com/office/drawing/2014/main" id="{56AD01B8-9001-8A41-82AB-D281EF0CB25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986413" y="2879573"/>
                <a:ext cx="669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50" name="Inkt 249">
                <a:extLst>
                  <a:ext uri="{FF2B5EF4-FFF2-40B4-BE49-F238E27FC236}">
                    <a16:creationId xmlns:a16="http://schemas.microsoft.com/office/drawing/2014/main" id="{8DF85B62-943B-9E42-82A6-E8138CB71C9B}"/>
                  </a:ext>
                </a:extLst>
              </p14:cNvPr>
              <p14:cNvContentPartPr/>
              <p14:nvPr/>
            </p14:nvContentPartPr>
            <p14:xfrm>
              <a:off x="10186213" y="2841413"/>
              <a:ext cx="69120" cy="243720"/>
            </p14:xfrm>
          </p:contentPart>
        </mc:Choice>
        <mc:Fallback xmlns="">
          <p:pic>
            <p:nvPicPr>
              <p:cNvPr id="250" name="Inkt 249">
                <a:extLst>
                  <a:ext uri="{FF2B5EF4-FFF2-40B4-BE49-F238E27FC236}">
                    <a16:creationId xmlns:a16="http://schemas.microsoft.com/office/drawing/2014/main" id="{8DF85B62-943B-9E42-82A6-E8138CB71C9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155613" y="2810813"/>
                <a:ext cx="1306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51" name="Inkt 250">
                <a:extLst>
                  <a:ext uri="{FF2B5EF4-FFF2-40B4-BE49-F238E27FC236}">
                    <a16:creationId xmlns:a16="http://schemas.microsoft.com/office/drawing/2014/main" id="{926F86F8-8632-6B4D-87B9-AA3B1F82C372}"/>
                  </a:ext>
                </a:extLst>
              </p14:cNvPr>
              <p14:cNvContentPartPr/>
              <p14:nvPr/>
            </p14:nvContentPartPr>
            <p14:xfrm>
              <a:off x="8868613" y="2486813"/>
              <a:ext cx="90360" cy="476640"/>
            </p14:xfrm>
          </p:contentPart>
        </mc:Choice>
        <mc:Fallback xmlns="">
          <p:pic>
            <p:nvPicPr>
              <p:cNvPr id="251" name="Inkt 250">
                <a:extLst>
                  <a:ext uri="{FF2B5EF4-FFF2-40B4-BE49-F238E27FC236}">
                    <a16:creationId xmlns:a16="http://schemas.microsoft.com/office/drawing/2014/main" id="{926F86F8-8632-6B4D-87B9-AA3B1F82C372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838013" y="2456213"/>
                <a:ext cx="1515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52" name="Inkt 251">
                <a:extLst>
                  <a:ext uri="{FF2B5EF4-FFF2-40B4-BE49-F238E27FC236}">
                    <a16:creationId xmlns:a16="http://schemas.microsoft.com/office/drawing/2014/main" id="{DA0F2B7D-C361-2842-8590-9E2B6A9441CF}"/>
                  </a:ext>
                </a:extLst>
              </p14:cNvPr>
              <p14:cNvContentPartPr/>
              <p14:nvPr/>
            </p14:nvContentPartPr>
            <p14:xfrm>
              <a:off x="10424533" y="2672213"/>
              <a:ext cx="69120" cy="386640"/>
            </p14:xfrm>
          </p:contentPart>
        </mc:Choice>
        <mc:Fallback xmlns="">
          <p:pic>
            <p:nvPicPr>
              <p:cNvPr id="252" name="Inkt 251">
                <a:extLst>
                  <a:ext uri="{FF2B5EF4-FFF2-40B4-BE49-F238E27FC236}">
                    <a16:creationId xmlns:a16="http://schemas.microsoft.com/office/drawing/2014/main" id="{DA0F2B7D-C361-2842-8590-9E2B6A9441C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393573" y="2641613"/>
                <a:ext cx="1306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53" name="Inkt 252">
                <a:extLst>
                  <a:ext uri="{FF2B5EF4-FFF2-40B4-BE49-F238E27FC236}">
                    <a16:creationId xmlns:a16="http://schemas.microsoft.com/office/drawing/2014/main" id="{6005083C-7EFB-FC4A-8603-A33F9E8279AB}"/>
                  </a:ext>
                </a:extLst>
              </p14:cNvPr>
              <p14:cNvContentPartPr/>
              <p14:nvPr/>
            </p14:nvContentPartPr>
            <p14:xfrm>
              <a:off x="10620373" y="2878493"/>
              <a:ext cx="254520" cy="137880"/>
            </p14:xfrm>
          </p:contentPart>
        </mc:Choice>
        <mc:Fallback xmlns="">
          <p:pic>
            <p:nvPicPr>
              <p:cNvPr id="253" name="Inkt 252">
                <a:extLst>
                  <a:ext uri="{FF2B5EF4-FFF2-40B4-BE49-F238E27FC236}">
                    <a16:creationId xmlns:a16="http://schemas.microsoft.com/office/drawing/2014/main" id="{6005083C-7EFB-FC4A-8603-A33F9E8279AB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589413" y="2847893"/>
                <a:ext cx="3157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54" name="Inkt 253">
                <a:extLst>
                  <a:ext uri="{FF2B5EF4-FFF2-40B4-BE49-F238E27FC236}">
                    <a16:creationId xmlns:a16="http://schemas.microsoft.com/office/drawing/2014/main" id="{77FA3D1F-A2DC-5F40-B7A2-8EAF4D185F36}"/>
                  </a:ext>
                </a:extLst>
              </p14:cNvPr>
              <p14:cNvContentPartPr/>
              <p14:nvPr/>
            </p14:nvContentPartPr>
            <p14:xfrm>
              <a:off x="11054173" y="2830973"/>
              <a:ext cx="10800" cy="201600"/>
            </p14:xfrm>
          </p:contentPart>
        </mc:Choice>
        <mc:Fallback xmlns="">
          <p:pic>
            <p:nvPicPr>
              <p:cNvPr id="254" name="Inkt 253">
                <a:extLst>
                  <a:ext uri="{FF2B5EF4-FFF2-40B4-BE49-F238E27FC236}">
                    <a16:creationId xmlns:a16="http://schemas.microsoft.com/office/drawing/2014/main" id="{77FA3D1F-A2DC-5F40-B7A2-8EAF4D185F3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1023573" y="2800013"/>
                <a:ext cx="723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55" name="Inkt 254">
                <a:extLst>
                  <a:ext uri="{FF2B5EF4-FFF2-40B4-BE49-F238E27FC236}">
                    <a16:creationId xmlns:a16="http://schemas.microsoft.com/office/drawing/2014/main" id="{8630A2C0-0153-DD4C-A513-93031BD4E635}"/>
                  </a:ext>
                </a:extLst>
              </p14:cNvPr>
              <p14:cNvContentPartPr/>
              <p14:nvPr/>
            </p14:nvContentPartPr>
            <p14:xfrm>
              <a:off x="11011693" y="2920973"/>
              <a:ext cx="90360" cy="32040"/>
            </p14:xfrm>
          </p:contentPart>
        </mc:Choice>
        <mc:Fallback xmlns="">
          <p:pic>
            <p:nvPicPr>
              <p:cNvPr id="255" name="Inkt 254">
                <a:extLst>
                  <a:ext uri="{FF2B5EF4-FFF2-40B4-BE49-F238E27FC236}">
                    <a16:creationId xmlns:a16="http://schemas.microsoft.com/office/drawing/2014/main" id="{8630A2C0-0153-DD4C-A513-93031BD4E635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981093" y="2890013"/>
                <a:ext cx="151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56" name="Inkt 255">
                <a:extLst>
                  <a:ext uri="{FF2B5EF4-FFF2-40B4-BE49-F238E27FC236}">
                    <a16:creationId xmlns:a16="http://schemas.microsoft.com/office/drawing/2014/main" id="{84A5CB2D-D4A0-174D-BB1C-330A10ED0487}"/>
                  </a:ext>
                </a:extLst>
              </p14:cNvPr>
              <p14:cNvContentPartPr/>
              <p14:nvPr/>
            </p14:nvContentPartPr>
            <p14:xfrm>
              <a:off x="11228773" y="2936813"/>
              <a:ext cx="5760" cy="122040"/>
            </p14:xfrm>
          </p:contentPart>
        </mc:Choice>
        <mc:Fallback xmlns="">
          <p:pic>
            <p:nvPicPr>
              <p:cNvPr id="256" name="Inkt 255">
                <a:extLst>
                  <a:ext uri="{FF2B5EF4-FFF2-40B4-BE49-F238E27FC236}">
                    <a16:creationId xmlns:a16="http://schemas.microsoft.com/office/drawing/2014/main" id="{84A5CB2D-D4A0-174D-BB1C-330A10ED0487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1198173" y="2905853"/>
                <a:ext cx="66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57" name="Inkt 256">
                <a:extLst>
                  <a:ext uri="{FF2B5EF4-FFF2-40B4-BE49-F238E27FC236}">
                    <a16:creationId xmlns:a16="http://schemas.microsoft.com/office/drawing/2014/main" id="{AB397325-394D-3047-A9BF-2EEBECB6A698}"/>
                  </a:ext>
                </a:extLst>
              </p14:cNvPr>
              <p14:cNvContentPartPr/>
              <p14:nvPr/>
            </p14:nvContentPartPr>
            <p14:xfrm>
              <a:off x="11318773" y="2740973"/>
              <a:ext cx="79200" cy="418320"/>
            </p14:xfrm>
          </p:contentPart>
        </mc:Choice>
        <mc:Fallback xmlns="">
          <p:pic>
            <p:nvPicPr>
              <p:cNvPr id="257" name="Inkt 256">
                <a:extLst>
                  <a:ext uri="{FF2B5EF4-FFF2-40B4-BE49-F238E27FC236}">
                    <a16:creationId xmlns:a16="http://schemas.microsoft.com/office/drawing/2014/main" id="{AB397325-394D-3047-A9BF-2EEBECB6A69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1288173" y="2710373"/>
                <a:ext cx="1404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59" name="Inkt 58">
                <a:extLst>
                  <a:ext uri="{FF2B5EF4-FFF2-40B4-BE49-F238E27FC236}">
                    <a16:creationId xmlns:a16="http://schemas.microsoft.com/office/drawing/2014/main" id="{929862FA-E175-CE4F-BF86-0957CB786581}"/>
                  </a:ext>
                </a:extLst>
              </p14:cNvPr>
              <p14:cNvContentPartPr/>
              <p14:nvPr/>
            </p14:nvContentPartPr>
            <p14:xfrm>
              <a:off x="8351509" y="6049764"/>
              <a:ext cx="387000" cy="71280"/>
            </p14:xfrm>
          </p:contentPart>
        </mc:Choice>
        <mc:Fallback xmlns="">
          <p:pic>
            <p:nvPicPr>
              <p:cNvPr id="59" name="Inkt 58">
                <a:extLst>
                  <a:ext uri="{FF2B5EF4-FFF2-40B4-BE49-F238E27FC236}">
                    <a16:creationId xmlns:a16="http://schemas.microsoft.com/office/drawing/2014/main" id="{929862FA-E175-CE4F-BF86-0957CB78658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320549" y="6019164"/>
                <a:ext cx="4482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60" name="Inkt 59">
                <a:extLst>
                  <a:ext uri="{FF2B5EF4-FFF2-40B4-BE49-F238E27FC236}">
                    <a16:creationId xmlns:a16="http://schemas.microsoft.com/office/drawing/2014/main" id="{5A6CB99D-0AB3-EA42-86F7-ADF7F9CA1C90}"/>
                  </a:ext>
                </a:extLst>
              </p14:cNvPr>
              <p14:cNvContentPartPr/>
              <p14:nvPr/>
            </p14:nvContentPartPr>
            <p14:xfrm>
              <a:off x="10123789" y="5366124"/>
              <a:ext cx="369000" cy="35280"/>
            </p14:xfrm>
          </p:contentPart>
        </mc:Choice>
        <mc:Fallback xmlns="">
          <p:pic>
            <p:nvPicPr>
              <p:cNvPr id="60" name="Inkt 59">
                <a:extLst>
                  <a:ext uri="{FF2B5EF4-FFF2-40B4-BE49-F238E27FC236}">
                    <a16:creationId xmlns:a16="http://schemas.microsoft.com/office/drawing/2014/main" id="{5A6CB99D-0AB3-EA42-86F7-ADF7F9CA1C90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0093189" y="5335524"/>
                <a:ext cx="4305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9" name="Inkt 119">
                <a:extLst>
                  <a:ext uri="{FF2B5EF4-FFF2-40B4-BE49-F238E27FC236}">
                    <a16:creationId xmlns:a16="http://schemas.microsoft.com/office/drawing/2014/main" id="{ED7EE466-052C-B74C-ABA3-FF0058DC4CCE}"/>
                  </a:ext>
                </a:extLst>
              </p14:cNvPr>
              <p14:cNvContentPartPr/>
              <p14:nvPr/>
            </p14:nvContentPartPr>
            <p14:xfrm>
              <a:off x="9666229" y="5854284"/>
              <a:ext cx="591120" cy="689040"/>
            </p14:xfrm>
          </p:contentPart>
        </mc:Choice>
        <mc:Fallback xmlns="">
          <p:pic>
            <p:nvPicPr>
              <p:cNvPr id="119" name="Inkt 119">
                <a:extLst>
                  <a:ext uri="{FF2B5EF4-FFF2-40B4-BE49-F238E27FC236}">
                    <a16:creationId xmlns:a16="http://schemas.microsoft.com/office/drawing/2014/main" id="{ED7EE466-052C-B74C-ABA3-FF0058DC4CC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635629" y="5823684"/>
                <a:ext cx="652680" cy="7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291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1C9A9A4-4EF5-49CA-82BD-ACBD10DE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420100" cy="4525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t 9">
                <a:extLst>
                  <a:ext uri="{FF2B5EF4-FFF2-40B4-BE49-F238E27FC236}">
                    <a16:creationId xmlns:a16="http://schemas.microsoft.com/office/drawing/2014/main" id="{18C6C535-008C-ED40-931F-24B47991AD97}"/>
                  </a:ext>
                </a:extLst>
              </p14:cNvPr>
              <p14:cNvContentPartPr/>
              <p14:nvPr/>
            </p14:nvContentPartPr>
            <p14:xfrm>
              <a:off x="4207184" y="4277909"/>
              <a:ext cx="2842560" cy="1176480"/>
            </p14:xfrm>
          </p:contentPart>
        </mc:Choice>
        <mc:Fallback xmlns="">
          <p:pic>
            <p:nvPicPr>
              <p:cNvPr id="9" name="Inkt 9">
                <a:extLst>
                  <a:ext uri="{FF2B5EF4-FFF2-40B4-BE49-F238E27FC236}">
                    <a16:creationId xmlns:a16="http://schemas.microsoft.com/office/drawing/2014/main" id="{18C6C535-008C-ED40-931F-24B47991AD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584" y="4247309"/>
                <a:ext cx="2903760" cy="123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4590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DBD4153F-B4D5-4AAA-96AC-4E8CA637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72090"/>
            <a:ext cx="6834187" cy="6713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t 72">
                <a:extLst>
                  <a:ext uri="{FF2B5EF4-FFF2-40B4-BE49-F238E27FC236}">
                    <a16:creationId xmlns:a16="http://schemas.microsoft.com/office/drawing/2014/main" id="{6FED0DC5-C215-E941-8B2C-A6D1432B9EF5}"/>
                  </a:ext>
                </a:extLst>
              </p14:cNvPr>
              <p14:cNvContentPartPr/>
              <p14:nvPr/>
            </p14:nvContentPartPr>
            <p14:xfrm>
              <a:off x="2301853" y="3619373"/>
              <a:ext cx="5762520" cy="2106360"/>
            </p14:xfrm>
          </p:contentPart>
        </mc:Choice>
        <mc:Fallback xmlns="">
          <p:pic>
            <p:nvPicPr>
              <p:cNvPr id="72" name="Inkt 72">
                <a:extLst>
                  <a:ext uri="{FF2B5EF4-FFF2-40B4-BE49-F238E27FC236}">
                    <a16:creationId xmlns:a16="http://schemas.microsoft.com/office/drawing/2014/main" id="{6FED0DC5-C215-E941-8B2C-A6D1432B9E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0895" y="3588773"/>
                <a:ext cx="5824076" cy="21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FA558731-D262-AA4D-852F-6AAA4E68BC74}"/>
                  </a:ext>
                </a:extLst>
              </p14:cNvPr>
              <p14:cNvContentPartPr/>
              <p14:nvPr/>
            </p14:nvContentPartPr>
            <p14:xfrm>
              <a:off x="8889853" y="3439373"/>
              <a:ext cx="148680" cy="22788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FA558731-D262-AA4D-852F-6AAA4E68BC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9253" y="3408773"/>
                <a:ext cx="2098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CB6E889D-5BA8-344F-B2C2-19CFE4410EA6}"/>
                  </a:ext>
                </a:extLst>
              </p14:cNvPr>
              <p14:cNvContentPartPr/>
              <p14:nvPr/>
            </p14:nvContentPartPr>
            <p14:xfrm>
              <a:off x="9186133" y="3561053"/>
              <a:ext cx="254520" cy="10080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CB6E889D-5BA8-344F-B2C2-19CFE4410E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5533" y="3530453"/>
                <a:ext cx="3157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6" name="Inkt 75">
                <a:extLst>
                  <a:ext uri="{FF2B5EF4-FFF2-40B4-BE49-F238E27FC236}">
                    <a16:creationId xmlns:a16="http://schemas.microsoft.com/office/drawing/2014/main" id="{70CA00E4-200E-6E4D-83D1-4D94CC824111}"/>
                  </a:ext>
                </a:extLst>
              </p14:cNvPr>
              <p14:cNvContentPartPr/>
              <p14:nvPr/>
            </p14:nvContentPartPr>
            <p14:xfrm>
              <a:off x="9594373" y="3270173"/>
              <a:ext cx="105480" cy="238320"/>
            </p14:xfrm>
          </p:contentPart>
        </mc:Choice>
        <mc:Fallback xmlns="">
          <p:pic>
            <p:nvPicPr>
              <p:cNvPr id="76" name="Inkt 75">
                <a:extLst>
                  <a:ext uri="{FF2B5EF4-FFF2-40B4-BE49-F238E27FC236}">
                    <a16:creationId xmlns:a16="http://schemas.microsoft.com/office/drawing/2014/main" id="{70CA00E4-200E-6E4D-83D1-4D94CC8241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63413" y="3239213"/>
                <a:ext cx="1670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4" name="Inkt 83">
                <a:extLst>
                  <a:ext uri="{FF2B5EF4-FFF2-40B4-BE49-F238E27FC236}">
                    <a16:creationId xmlns:a16="http://schemas.microsoft.com/office/drawing/2014/main" id="{2D065401-285A-E749-8256-5C564C0EE5B3}"/>
                  </a:ext>
                </a:extLst>
              </p14:cNvPr>
              <p14:cNvContentPartPr/>
              <p14:nvPr/>
            </p14:nvContentPartPr>
            <p14:xfrm>
              <a:off x="10884613" y="3449813"/>
              <a:ext cx="164520" cy="222480"/>
            </p14:xfrm>
          </p:contentPart>
        </mc:Choice>
        <mc:Fallback xmlns="">
          <p:pic>
            <p:nvPicPr>
              <p:cNvPr id="84" name="Inkt 83">
                <a:extLst>
                  <a:ext uri="{FF2B5EF4-FFF2-40B4-BE49-F238E27FC236}">
                    <a16:creationId xmlns:a16="http://schemas.microsoft.com/office/drawing/2014/main" id="{2D065401-285A-E749-8256-5C564C0EE5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54013" y="3419213"/>
                <a:ext cx="2257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5" name="Inkt 87">
                <a:extLst>
                  <a:ext uri="{FF2B5EF4-FFF2-40B4-BE49-F238E27FC236}">
                    <a16:creationId xmlns:a16="http://schemas.microsoft.com/office/drawing/2014/main" id="{9DEC6EE0-FF83-BF49-8598-60B6D714CA3F}"/>
                  </a:ext>
                </a:extLst>
              </p14:cNvPr>
              <p14:cNvContentPartPr/>
              <p14:nvPr/>
            </p14:nvContentPartPr>
            <p14:xfrm>
              <a:off x="10646653" y="3534773"/>
              <a:ext cx="137880" cy="148680"/>
            </p14:xfrm>
          </p:contentPart>
        </mc:Choice>
        <mc:Fallback xmlns="">
          <p:pic>
            <p:nvPicPr>
              <p:cNvPr id="85" name="Inkt 87">
                <a:extLst>
                  <a:ext uri="{FF2B5EF4-FFF2-40B4-BE49-F238E27FC236}">
                    <a16:creationId xmlns:a16="http://schemas.microsoft.com/office/drawing/2014/main" id="{9DEC6EE0-FF83-BF49-8598-60B6D714CA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16053" y="3503813"/>
                <a:ext cx="1994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6" name="Inkt 88">
                <a:extLst>
                  <a:ext uri="{FF2B5EF4-FFF2-40B4-BE49-F238E27FC236}">
                    <a16:creationId xmlns:a16="http://schemas.microsoft.com/office/drawing/2014/main" id="{211C01A4-78D3-ED41-BDF2-30237D9824EC}"/>
                  </a:ext>
                </a:extLst>
              </p14:cNvPr>
              <p14:cNvContentPartPr/>
              <p14:nvPr/>
            </p14:nvContentPartPr>
            <p14:xfrm>
              <a:off x="10075333" y="3433973"/>
              <a:ext cx="444600" cy="254160"/>
            </p14:xfrm>
          </p:contentPart>
        </mc:Choice>
        <mc:Fallback xmlns="">
          <p:pic>
            <p:nvPicPr>
              <p:cNvPr id="86" name="Inkt 88">
                <a:extLst>
                  <a:ext uri="{FF2B5EF4-FFF2-40B4-BE49-F238E27FC236}">
                    <a16:creationId xmlns:a16="http://schemas.microsoft.com/office/drawing/2014/main" id="{211C01A4-78D3-ED41-BDF2-30237D9824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44398" y="3403416"/>
                <a:ext cx="505750" cy="315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t 89">
                <a:extLst>
                  <a:ext uri="{FF2B5EF4-FFF2-40B4-BE49-F238E27FC236}">
                    <a16:creationId xmlns:a16="http://schemas.microsoft.com/office/drawing/2014/main" id="{A7343763-B21D-E344-A59D-86CA52AF4BBE}"/>
                  </a:ext>
                </a:extLst>
              </p14:cNvPr>
              <p14:cNvContentPartPr/>
              <p14:nvPr/>
            </p14:nvContentPartPr>
            <p14:xfrm>
              <a:off x="9826573" y="3598133"/>
              <a:ext cx="127440" cy="169560"/>
            </p14:xfrm>
          </p:contentPart>
        </mc:Choice>
        <mc:Fallback xmlns="">
          <p:pic>
            <p:nvPicPr>
              <p:cNvPr id="87" name="Inkt 89">
                <a:extLst>
                  <a:ext uri="{FF2B5EF4-FFF2-40B4-BE49-F238E27FC236}">
                    <a16:creationId xmlns:a16="http://schemas.microsoft.com/office/drawing/2014/main" id="{A7343763-B21D-E344-A59D-86CA52AF4BB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95613" y="3567533"/>
                <a:ext cx="1886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1" name="Inkt 90">
                <a:extLst>
                  <a:ext uri="{FF2B5EF4-FFF2-40B4-BE49-F238E27FC236}">
                    <a16:creationId xmlns:a16="http://schemas.microsoft.com/office/drawing/2014/main" id="{B646C6A4-7039-EB4D-9329-899B85830727}"/>
                  </a:ext>
                </a:extLst>
              </p14:cNvPr>
              <p14:cNvContentPartPr/>
              <p14:nvPr/>
            </p14:nvContentPartPr>
            <p14:xfrm>
              <a:off x="9037813" y="4153613"/>
              <a:ext cx="116640" cy="21600"/>
            </p14:xfrm>
          </p:contentPart>
        </mc:Choice>
        <mc:Fallback xmlns="">
          <p:pic>
            <p:nvPicPr>
              <p:cNvPr id="91" name="Inkt 90">
                <a:extLst>
                  <a:ext uri="{FF2B5EF4-FFF2-40B4-BE49-F238E27FC236}">
                    <a16:creationId xmlns:a16="http://schemas.microsoft.com/office/drawing/2014/main" id="{B646C6A4-7039-EB4D-9329-899B858307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07213" y="4123013"/>
                <a:ext cx="178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2" name="Inkt 91">
                <a:extLst>
                  <a:ext uri="{FF2B5EF4-FFF2-40B4-BE49-F238E27FC236}">
                    <a16:creationId xmlns:a16="http://schemas.microsoft.com/office/drawing/2014/main" id="{04EDEE78-8E33-D74C-9B95-C27668500CB2}"/>
                  </a:ext>
                </a:extLst>
              </p14:cNvPr>
              <p14:cNvContentPartPr/>
              <p14:nvPr/>
            </p14:nvContentPartPr>
            <p14:xfrm>
              <a:off x="9043213" y="4058573"/>
              <a:ext cx="116640" cy="32040"/>
            </p14:xfrm>
          </p:contentPart>
        </mc:Choice>
        <mc:Fallback xmlns="">
          <p:pic>
            <p:nvPicPr>
              <p:cNvPr id="92" name="Inkt 91">
                <a:extLst>
                  <a:ext uri="{FF2B5EF4-FFF2-40B4-BE49-F238E27FC236}">
                    <a16:creationId xmlns:a16="http://schemas.microsoft.com/office/drawing/2014/main" id="{04EDEE78-8E33-D74C-9B95-C27668500C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12613" y="4027973"/>
                <a:ext cx="178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3" name="Inkt 92">
                <a:extLst>
                  <a:ext uri="{FF2B5EF4-FFF2-40B4-BE49-F238E27FC236}">
                    <a16:creationId xmlns:a16="http://schemas.microsoft.com/office/drawing/2014/main" id="{62C374F6-FCB5-2D4D-8B48-C9CCD0B320B7}"/>
                  </a:ext>
                </a:extLst>
              </p14:cNvPr>
              <p14:cNvContentPartPr/>
              <p14:nvPr/>
            </p14:nvContentPartPr>
            <p14:xfrm>
              <a:off x="9323653" y="4005653"/>
              <a:ext cx="153720" cy="201600"/>
            </p14:xfrm>
          </p:contentPart>
        </mc:Choice>
        <mc:Fallback xmlns="">
          <p:pic>
            <p:nvPicPr>
              <p:cNvPr id="93" name="Inkt 92">
                <a:extLst>
                  <a:ext uri="{FF2B5EF4-FFF2-40B4-BE49-F238E27FC236}">
                    <a16:creationId xmlns:a16="http://schemas.microsoft.com/office/drawing/2014/main" id="{62C374F6-FCB5-2D4D-8B48-C9CCD0B320B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93053" y="3975053"/>
                <a:ext cx="215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4" name="Inkt 93">
                <a:extLst>
                  <a:ext uri="{FF2B5EF4-FFF2-40B4-BE49-F238E27FC236}">
                    <a16:creationId xmlns:a16="http://schemas.microsoft.com/office/drawing/2014/main" id="{C31DEB70-ED7E-DD4D-85CB-AB55FEF44911}"/>
                  </a:ext>
                </a:extLst>
              </p14:cNvPr>
              <p14:cNvContentPartPr/>
              <p14:nvPr/>
            </p14:nvContentPartPr>
            <p14:xfrm>
              <a:off x="9625333" y="3931493"/>
              <a:ext cx="63720" cy="296640"/>
            </p14:xfrm>
          </p:contentPart>
        </mc:Choice>
        <mc:Fallback xmlns="">
          <p:pic>
            <p:nvPicPr>
              <p:cNvPr id="94" name="Inkt 93">
                <a:extLst>
                  <a:ext uri="{FF2B5EF4-FFF2-40B4-BE49-F238E27FC236}">
                    <a16:creationId xmlns:a16="http://schemas.microsoft.com/office/drawing/2014/main" id="{C31DEB70-ED7E-DD4D-85CB-AB55FEF4491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94733" y="3900893"/>
                <a:ext cx="1252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5" name="Inkt 94">
                <a:extLst>
                  <a:ext uri="{FF2B5EF4-FFF2-40B4-BE49-F238E27FC236}">
                    <a16:creationId xmlns:a16="http://schemas.microsoft.com/office/drawing/2014/main" id="{55FFEBF7-1454-4142-B447-37C0443662B6}"/>
                  </a:ext>
                </a:extLst>
              </p14:cNvPr>
              <p14:cNvContentPartPr/>
              <p14:nvPr/>
            </p14:nvContentPartPr>
            <p14:xfrm>
              <a:off x="9789493" y="4058573"/>
              <a:ext cx="206640" cy="185400"/>
            </p14:xfrm>
          </p:contentPart>
        </mc:Choice>
        <mc:Fallback xmlns="">
          <p:pic>
            <p:nvPicPr>
              <p:cNvPr id="95" name="Inkt 94">
                <a:extLst>
                  <a:ext uri="{FF2B5EF4-FFF2-40B4-BE49-F238E27FC236}">
                    <a16:creationId xmlns:a16="http://schemas.microsoft.com/office/drawing/2014/main" id="{55FFEBF7-1454-4142-B447-37C0443662B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58893" y="4027973"/>
                <a:ext cx="268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1" name="Inkt 132">
                <a:extLst>
                  <a:ext uri="{FF2B5EF4-FFF2-40B4-BE49-F238E27FC236}">
                    <a16:creationId xmlns:a16="http://schemas.microsoft.com/office/drawing/2014/main" id="{7C8E6018-46CF-FA4B-B82C-1FC58B52F4D4}"/>
                  </a:ext>
                </a:extLst>
              </p14:cNvPr>
              <p14:cNvContentPartPr/>
              <p14:nvPr/>
            </p14:nvContentPartPr>
            <p14:xfrm>
              <a:off x="10101613" y="3921053"/>
              <a:ext cx="1670760" cy="1042560"/>
            </p14:xfrm>
          </p:contentPart>
        </mc:Choice>
        <mc:Fallback xmlns="">
          <p:pic>
            <p:nvPicPr>
              <p:cNvPr id="131" name="Inkt 132">
                <a:extLst>
                  <a:ext uri="{FF2B5EF4-FFF2-40B4-BE49-F238E27FC236}">
                    <a16:creationId xmlns:a16="http://schemas.microsoft.com/office/drawing/2014/main" id="{7C8E6018-46CF-FA4B-B82C-1FC58B52F4D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71013" y="3890104"/>
                <a:ext cx="1731960" cy="1103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2" name="Inkt 133">
                <a:extLst>
                  <a:ext uri="{FF2B5EF4-FFF2-40B4-BE49-F238E27FC236}">
                    <a16:creationId xmlns:a16="http://schemas.microsoft.com/office/drawing/2014/main" id="{78B2406E-97AE-2144-BEEB-15947FACDA5E}"/>
                  </a:ext>
                </a:extLst>
              </p14:cNvPr>
              <p14:cNvContentPartPr/>
              <p14:nvPr/>
            </p14:nvContentPartPr>
            <p14:xfrm>
              <a:off x="9085693" y="4556093"/>
              <a:ext cx="873360" cy="423720"/>
            </p14:xfrm>
          </p:contentPart>
        </mc:Choice>
        <mc:Fallback xmlns="">
          <p:pic>
            <p:nvPicPr>
              <p:cNvPr id="132" name="Inkt 133">
                <a:extLst>
                  <a:ext uri="{FF2B5EF4-FFF2-40B4-BE49-F238E27FC236}">
                    <a16:creationId xmlns:a16="http://schemas.microsoft.com/office/drawing/2014/main" id="{78B2406E-97AE-2144-BEEB-15947FACDA5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055093" y="4525133"/>
                <a:ext cx="93492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446AD3F-1CDB-5142-9298-3D21EBA6E65F}"/>
                  </a:ext>
                </a:extLst>
              </p14:cNvPr>
              <p14:cNvContentPartPr/>
              <p14:nvPr/>
            </p14:nvContentPartPr>
            <p14:xfrm>
              <a:off x="863147" y="1249362"/>
              <a:ext cx="631440" cy="2520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446AD3F-1CDB-5142-9298-3D21EBA6E65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32547" y="1218762"/>
                <a:ext cx="692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3" name="Inkt 62">
                <a:extLst>
                  <a:ext uri="{FF2B5EF4-FFF2-40B4-BE49-F238E27FC236}">
                    <a16:creationId xmlns:a16="http://schemas.microsoft.com/office/drawing/2014/main" id="{5B5B1E4D-CBC7-584E-B669-2232C5F71051}"/>
                  </a:ext>
                </a:extLst>
              </p14:cNvPr>
              <p14:cNvContentPartPr/>
              <p14:nvPr/>
            </p14:nvContentPartPr>
            <p14:xfrm>
              <a:off x="523307" y="2519802"/>
              <a:ext cx="480600" cy="21240"/>
            </p14:xfrm>
          </p:contentPart>
        </mc:Choice>
        <mc:Fallback xmlns="">
          <p:pic>
            <p:nvPicPr>
              <p:cNvPr id="63" name="Inkt 62">
                <a:extLst>
                  <a:ext uri="{FF2B5EF4-FFF2-40B4-BE49-F238E27FC236}">
                    <a16:creationId xmlns:a16="http://schemas.microsoft.com/office/drawing/2014/main" id="{5B5B1E4D-CBC7-584E-B669-2232C5F710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2707" y="2488842"/>
                <a:ext cx="5418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4" name="Inkt 63">
                <a:extLst>
                  <a:ext uri="{FF2B5EF4-FFF2-40B4-BE49-F238E27FC236}">
                    <a16:creationId xmlns:a16="http://schemas.microsoft.com/office/drawing/2014/main" id="{EF2FCC4F-D7FA-0A41-8A0C-4073D726273F}"/>
                  </a:ext>
                </a:extLst>
              </p14:cNvPr>
              <p14:cNvContentPartPr/>
              <p14:nvPr/>
            </p14:nvContentPartPr>
            <p14:xfrm>
              <a:off x="1556507" y="2312082"/>
              <a:ext cx="631440" cy="722880"/>
            </p14:xfrm>
          </p:contentPart>
        </mc:Choice>
        <mc:Fallback xmlns="">
          <p:pic>
            <p:nvPicPr>
              <p:cNvPr id="64" name="Inkt 63">
                <a:extLst>
                  <a:ext uri="{FF2B5EF4-FFF2-40B4-BE49-F238E27FC236}">
                    <a16:creationId xmlns:a16="http://schemas.microsoft.com/office/drawing/2014/main" id="{EF2FCC4F-D7FA-0A41-8A0C-4073D726273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25907" y="2281482"/>
                <a:ext cx="692640" cy="78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0700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77AC136-5528-46A0-ABA9-440CF64E1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694"/>
            <a:ext cx="10153650" cy="27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45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DE1E4CCB-A201-9045-B936-23DD73CF8BD1}"/>
                  </a:ext>
                </a:extLst>
              </p14:cNvPr>
              <p14:cNvContentPartPr/>
              <p14:nvPr/>
            </p14:nvContentPartPr>
            <p14:xfrm>
              <a:off x="835933" y="846653"/>
              <a:ext cx="5760" cy="57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DE1E4CCB-A201-9045-B936-23DD73CF8B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933" y="846653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t 58">
                <a:extLst>
                  <a:ext uri="{FF2B5EF4-FFF2-40B4-BE49-F238E27FC236}">
                    <a16:creationId xmlns:a16="http://schemas.microsoft.com/office/drawing/2014/main" id="{1E2F21F6-339D-AE40-87B1-BD2FBC0D6AE7}"/>
                  </a:ext>
                </a:extLst>
              </p14:cNvPr>
              <p14:cNvContentPartPr/>
              <p14:nvPr/>
            </p14:nvContentPartPr>
            <p14:xfrm>
              <a:off x="2904853" y="3651053"/>
              <a:ext cx="21600" cy="206640"/>
            </p14:xfrm>
          </p:contentPart>
        </mc:Choice>
        <mc:Fallback xmlns="">
          <p:pic>
            <p:nvPicPr>
              <p:cNvPr id="59" name="Inkt 58">
                <a:extLst>
                  <a:ext uri="{FF2B5EF4-FFF2-40B4-BE49-F238E27FC236}">
                    <a16:creationId xmlns:a16="http://schemas.microsoft.com/office/drawing/2014/main" id="{1E2F21F6-339D-AE40-87B1-BD2FBC0D6A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4253" y="3620453"/>
                <a:ext cx="82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0" name="Inkt 59">
                <a:extLst>
                  <a:ext uri="{FF2B5EF4-FFF2-40B4-BE49-F238E27FC236}">
                    <a16:creationId xmlns:a16="http://schemas.microsoft.com/office/drawing/2014/main" id="{B72D38EC-11AC-EC44-8F74-239E3C5C8B79}"/>
                  </a:ext>
                </a:extLst>
              </p14:cNvPr>
              <p14:cNvContentPartPr/>
              <p14:nvPr/>
            </p14:nvContentPartPr>
            <p14:xfrm>
              <a:off x="2889013" y="4206533"/>
              <a:ext cx="84960" cy="333720"/>
            </p14:xfrm>
          </p:contentPart>
        </mc:Choice>
        <mc:Fallback xmlns="">
          <p:pic>
            <p:nvPicPr>
              <p:cNvPr id="60" name="Inkt 59">
                <a:extLst>
                  <a:ext uri="{FF2B5EF4-FFF2-40B4-BE49-F238E27FC236}">
                    <a16:creationId xmlns:a16="http://schemas.microsoft.com/office/drawing/2014/main" id="{B72D38EC-11AC-EC44-8F74-239E3C5C8B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8413" y="4175933"/>
                <a:ext cx="1465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Inkt 60">
                <a:extLst>
                  <a:ext uri="{FF2B5EF4-FFF2-40B4-BE49-F238E27FC236}">
                    <a16:creationId xmlns:a16="http://schemas.microsoft.com/office/drawing/2014/main" id="{9FE16E2E-08FE-F046-AEFA-CDF5A37A90DB}"/>
                  </a:ext>
                </a:extLst>
              </p14:cNvPr>
              <p14:cNvContentPartPr/>
              <p14:nvPr/>
            </p14:nvContentPartPr>
            <p14:xfrm>
              <a:off x="2873173" y="4788653"/>
              <a:ext cx="164520" cy="275400"/>
            </p14:xfrm>
          </p:contentPart>
        </mc:Choice>
        <mc:Fallback xmlns="">
          <p:pic>
            <p:nvPicPr>
              <p:cNvPr id="61" name="Inkt 60">
                <a:extLst>
                  <a:ext uri="{FF2B5EF4-FFF2-40B4-BE49-F238E27FC236}">
                    <a16:creationId xmlns:a16="http://schemas.microsoft.com/office/drawing/2014/main" id="{9FE16E2E-08FE-F046-AEFA-CDF5A37A90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2573" y="4758053"/>
                <a:ext cx="2257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t 61">
                <a:extLst>
                  <a:ext uri="{FF2B5EF4-FFF2-40B4-BE49-F238E27FC236}">
                    <a16:creationId xmlns:a16="http://schemas.microsoft.com/office/drawing/2014/main" id="{CC96C35D-F3C3-FD49-9DF4-B1610DFC59D0}"/>
                  </a:ext>
                </a:extLst>
              </p14:cNvPr>
              <p14:cNvContentPartPr/>
              <p14:nvPr/>
            </p14:nvContentPartPr>
            <p14:xfrm>
              <a:off x="4047853" y="3571853"/>
              <a:ext cx="174960" cy="450000"/>
            </p14:xfrm>
          </p:contentPart>
        </mc:Choice>
        <mc:Fallback xmlns="">
          <p:pic>
            <p:nvPicPr>
              <p:cNvPr id="62" name="Inkt 61">
                <a:extLst>
                  <a:ext uri="{FF2B5EF4-FFF2-40B4-BE49-F238E27FC236}">
                    <a16:creationId xmlns:a16="http://schemas.microsoft.com/office/drawing/2014/main" id="{CC96C35D-F3C3-FD49-9DF4-B1610DFC59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7253" y="3540893"/>
                <a:ext cx="23616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t 82">
                <a:extLst>
                  <a:ext uri="{FF2B5EF4-FFF2-40B4-BE49-F238E27FC236}">
                    <a16:creationId xmlns:a16="http://schemas.microsoft.com/office/drawing/2014/main" id="{3663BBCC-C07B-0844-9A1D-71E335F42C50}"/>
                  </a:ext>
                </a:extLst>
              </p14:cNvPr>
              <p14:cNvContentPartPr/>
              <p14:nvPr/>
            </p14:nvContentPartPr>
            <p14:xfrm>
              <a:off x="3910333" y="4233173"/>
              <a:ext cx="1429200" cy="1063800"/>
            </p14:xfrm>
          </p:contentPart>
        </mc:Choice>
        <mc:Fallback xmlns="">
          <p:pic>
            <p:nvPicPr>
              <p:cNvPr id="81" name="Inkt 82">
                <a:extLst>
                  <a:ext uri="{FF2B5EF4-FFF2-40B4-BE49-F238E27FC236}">
                    <a16:creationId xmlns:a16="http://schemas.microsoft.com/office/drawing/2014/main" id="{3663BBCC-C07B-0844-9A1D-71E335F42C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79733" y="4202583"/>
                <a:ext cx="1490400" cy="1124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" name="Inkt 83">
                <a:extLst>
                  <a:ext uri="{FF2B5EF4-FFF2-40B4-BE49-F238E27FC236}">
                    <a16:creationId xmlns:a16="http://schemas.microsoft.com/office/drawing/2014/main" id="{B0086AF5-B1B2-F541-925C-96F1C9AB291E}"/>
                  </a:ext>
                </a:extLst>
              </p14:cNvPr>
              <p14:cNvContentPartPr/>
              <p14:nvPr/>
            </p14:nvContentPartPr>
            <p14:xfrm>
              <a:off x="4365373" y="3592733"/>
              <a:ext cx="392040" cy="423720"/>
            </p14:xfrm>
          </p:contentPart>
        </mc:Choice>
        <mc:Fallback xmlns="">
          <p:pic>
            <p:nvPicPr>
              <p:cNvPr id="82" name="Inkt 83">
                <a:extLst>
                  <a:ext uri="{FF2B5EF4-FFF2-40B4-BE49-F238E27FC236}">
                    <a16:creationId xmlns:a16="http://schemas.microsoft.com/office/drawing/2014/main" id="{B0086AF5-B1B2-F541-925C-96F1C9AB29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4773" y="3562133"/>
                <a:ext cx="45324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5" name="Inkt 84">
                <a:extLst>
                  <a:ext uri="{FF2B5EF4-FFF2-40B4-BE49-F238E27FC236}">
                    <a16:creationId xmlns:a16="http://schemas.microsoft.com/office/drawing/2014/main" id="{1D49D596-5258-8243-878A-E00649071DE0}"/>
                  </a:ext>
                </a:extLst>
              </p14:cNvPr>
              <p14:cNvContentPartPr/>
              <p14:nvPr/>
            </p14:nvContentPartPr>
            <p14:xfrm>
              <a:off x="5492533" y="3629813"/>
              <a:ext cx="164520" cy="407880"/>
            </p14:xfrm>
          </p:contentPart>
        </mc:Choice>
        <mc:Fallback xmlns="">
          <p:pic>
            <p:nvPicPr>
              <p:cNvPr id="85" name="Inkt 84">
                <a:extLst>
                  <a:ext uri="{FF2B5EF4-FFF2-40B4-BE49-F238E27FC236}">
                    <a16:creationId xmlns:a16="http://schemas.microsoft.com/office/drawing/2014/main" id="{1D49D596-5258-8243-878A-E00649071D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61933" y="3599213"/>
                <a:ext cx="2257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4" name="Inkt 95">
                <a:extLst>
                  <a:ext uri="{FF2B5EF4-FFF2-40B4-BE49-F238E27FC236}">
                    <a16:creationId xmlns:a16="http://schemas.microsoft.com/office/drawing/2014/main" id="{9874415A-2867-3E46-AF78-3C4A1A5ADCF4}"/>
                  </a:ext>
                </a:extLst>
              </p14:cNvPr>
              <p14:cNvContentPartPr/>
              <p14:nvPr/>
            </p14:nvContentPartPr>
            <p14:xfrm>
              <a:off x="6275893" y="3629813"/>
              <a:ext cx="629640" cy="439560"/>
            </p14:xfrm>
          </p:contentPart>
        </mc:Choice>
        <mc:Fallback xmlns="">
          <p:pic>
            <p:nvPicPr>
              <p:cNvPr id="94" name="Inkt 95">
                <a:extLst>
                  <a:ext uri="{FF2B5EF4-FFF2-40B4-BE49-F238E27FC236}">
                    <a16:creationId xmlns:a16="http://schemas.microsoft.com/office/drawing/2014/main" id="{9874415A-2867-3E46-AF78-3C4A1A5ADC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44951" y="3599213"/>
                <a:ext cx="691165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5" name="Inkt 96">
                <a:extLst>
                  <a:ext uri="{FF2B5EF4-FFF2-40B4-BE49-F238E27FC236}">
                    <a16:creationId xmlns:a16="http://schemas.microsoft.com/office/drawing/2014/main" id="{F62CB540-168C-234A-95EB-46EA5111D146}"/>
                  </a:ext>
                </a:extLst>
              </p14:cNvPr>
              <p14:cNvContentPartPr/>
              <p14:nvPr/>
            </p14:nvContentPartPr>
            <p14:xfrm>
              <a:off x="5788813" y="3688133"/>
              <a:ext cx="323280" cy="423720"/>
            </p14:xfrm>
          </p:contentPart>
        </mc:Choice>
        <mc:Fallback xmlns="">
          <p:pic>
            <p:nvPicPr>
              <p:cNvPr id="95" name="Inkt 96">
                <a:extLst>
                  <a:ext uri="{FF2B5EF4-FFF2-40B4-BE49-F238E27FC236}">
                    <a16:creationId xmlns:a16="http://schemas.microsoft.com/office/drawing/2014/main" id="{F62CB540-168C-234A-95EB-46EA5111D14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58213" y="3657533"/>
                <a:ext cx="3844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8" name="Inkt 97">
                <a:extLst>
                  <a:ext uri="{FF2B5EF4-FFF2-40B4-BE49-F238E27FC236}">
                    <a16:creationId xmlns:a16="http://schemas.microsoft.com/office/drawing/2014/main" id="{FE8F54F4-3180-FB44-864D-EF077A4A9A3B}"/>
                  </a:ext>
                </a:extLst>
              </p14:cNvPr>
              <p14:cNvContentPartPr/>
              <p14:nvPr/>
            </p14:nvContentPartPr>
            <p14:xfrm>
              <a:off x="5625013" y="4243613"/>
              <a:ext cx="74520" cy="476640"/>
            </p14:xfrm>
          </p:contentPart>
        </mc:Choice>
        <mc:Fallback xmlns="">
          <p:pic>
            <p:nvPicPr>
              <p:cNvPr id="98" name="Inkt 97">
                <a:extLst>
                  <a:ext uri="{FF2B5EF4-FFF2-40B4-BE49-F238E27FC236}">
                    <a16:creationId xmlns:a16="http://schemas.microsoft.com/office/drawing/2014/main" id="{FE8F54F4-3180-FB44-864D-EF077A4A9A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94053" y="4213013"/>
                <a:ext cx="13572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6" name="Inkt 117">
                <a:extLst>
                  <a:ext uri="{FF2B5EF4-FFF2-40B4-BE49-F238E27FC236}">
                    <a16:creationId xmlns:a16="http://schemas.microsoft.com/office/drawing/2014/main" id="{6B605B80-4DAC-3F4B-8056-A81C13D60F6F}"/>
                  </a:ext>
                </a:extLst>
              </p14:cNvPr>
              <p14:cNvContentPartPr/>
              <p14:nvPr/>
            </p14:nvContentPartPr>
            <p14:xfrm>
              <a:off x="5884213" y="4259453"/>
              <a:ext cx="307080" cy="482040"/>
            </p14:xfrm>
          </p:contentPart>
        </mc:Choice>
        <mc:Fallback xmlns="">
          <p:pic>
            <p:nvPicPr>
              <p:cNvPr id="116" name="Inkt 117">
                <a:extLst>
                  <a:ext uri="{FF2B5EF4-FFF2-40B4-BE49-F238E27FC236}">
                    <a16:creationId xmlns:a16="http://schemas.microsoft.com/office/drawing/2014/main" id="{6B605B80-4DAC-3F4B-8056-A81C13D60F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53649" y="4228853"/>
                <a:ext cx="368208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5" name="Inkt 124">
                <a:extLst>
                  <a:ext uri="{FF2B5EF4-FFF2-40B4-BE49-F238E27FC236}">
                    <a16:creationId xmlns:a16="http://schemas.microsoft.com/office/drawing/2014/main" id="{9A28C8CE-0D13-194D-BF4F-643225782400}"/>
                  </a:ext>
                </a:extLst>
              </p14:cNvPr>
              <p14:cNvContentPartPr/>
              <p14:nvPr/>
            </p14:nvContentPartPr>
            <p14:xfrm>
              <a:off x="5635453" y="4889453"/>
              <a:ext cx="74520" cy="476640"/>
            </p14:xfrm>
          </p:contentPart>
        </mc:Choice>
        <mc:Fallback xmlns="">
          <p:pic>
            <p:nvPicPr>
              <p:cNvPr id="125" name="Inkt 124">
                <a:extLst>
                  <a:ext uri="{FF2B5EF4-FFF2-40B4-BE49-F238E27FC236}">
                    <a16:creationId xmlns:a16="http://schemas.microsoft.com/office/drawing/2014/main" id="{9A28C8CE-0D13-194D-BF4F-64322578240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04853" y="4858493"/>
                <a:ext cx="13572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7" name="Inkt 127">
                <a:extLst>
                  <a:ext uri="{FF2B5EF4-FFF2-40B4-BE49-F238E27FC236}">
                    <a16:creationId xmlns:a16="http://schemas.microsoft.com/office/drawing/2014/main" id="{11DBEBD6-DA6E-7B40-897A-66083D65E6C2}"/>
                  </a:ext>
                </a:extLst>
              </p14:cNvPr>
              <p14:cNvContentPartPr/>
              <p14:nvPr/>
            </p14:nvContentPartPr>
            <p14:xfrm>
              <a:off x="6360493" y="4301933"/>
              <a:ext cx="1863000" cy="561240"/>
            </p14:xfrm>
          </p:contentPart>
        </mc:Choice>
        <mc:Fallback xmlns="">
          <p:pic>
            <p:nvPicPr>
              <p:cNvPr id="127" name="Inkt 127">
                <a:extLst>
                  <a:ext uri="{FF2B5EF4-FFF2-40B4-BE49-F238E27FC236}">
                    <a16:creationId xmlns:a16="http://schemas.microsoft.com/office/drawing/2014/main" id="{11DBEBD6-DA6E-7B40-897A-66083D65E6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29893" y="4271333"/>
                <a:ext cx="192456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1" name="Inkt 131">
                <a:extLst>
                  <a:ext uri="{FF2B5EF4-FFF2-40B4-BE49-F238E27FC236}">
                    <a16:creationId xmlns:a16="http://schemas.microsoft.com/office/drawing/2014/main" id="{2917CF94-C4CB-5440-8A63-CCCE18E4D1C0}"/>
                  </a:ext>
                </a:extLst>
              </p14:cNvPr>
              <p14:cNvContentPartPr/>
              <p14:nvPr/>
            </p14:nvContentPartPr>
            <p14:xfrm>
              <a:off x="5884213" y="4899893"/>
              <a:ext cx="243720" cy="397080"/>
            </p14:xfrm>
          </p:contentPart>
        </mc:Choice>
        <mc:Fallback xmlns="">
          <p:pic>
            <p:nvPicPr>
              <p:cNvPr id="131" name="Inkt 131">
                <a:extLst>
                  <a:ext uri="{FF2B5EF4-FFF2-40B4-BE49-F238E27FC236}">
                    <a16:creationId xmlns:a16="http://schemas.microsoft.com/office/drawing/2014/main" id="{2917CF94-C4CB-5440-8A63-CCCE18E4D1C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53613" y="4869293"/>
                <a:ext cx="3052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3" name="Inkt 132">
                <a:extLst>
                  <a:ext uri="{FF2B5EF4-FFF2-40B4-BE49-F238E27FC236}">
                    <a16:creationId xmlns:a16="http://schemas.microsoft.com/office/drawing/2014/main" id="{F1E3CBE4-A241-C74B-884A-260BBCC440A7}"/>
                  </a:ext>
                </a:extLst>
              </p14:cNvPr>
              <p14:cNvContentPartPr/>
              <p14:nvPr/>
            </p14:nvContentPartPr>
            <p14:xfrm>
              <a:off x="6090493" y="5196173"/>
              <a:ext cx="63720" cy="132480"/>
            </p14:xfrm>
          </p:contentPart>
        </mc:Choice>
        <mc:Fallback xmlns="">
          <p:pic>
            <p:nvPicPr>
              <p:cNvPr id="133" name="Inkt 132">
                <a:extLst>
                  <a:ext uri="{FF2B5EF4-FFF2-40B4-BE49-F238E27FC236}">
                    <a16:creationId xmlns:a16="http://schemas.microsoft.com/office/drawing/2014/main" id="{F1E3CBE4-A241-C74B-884A-260BBCC440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59893" y="5165573"/>
                <a:ext cx="1252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4" name="Inkt 133">
                <a:extLst>
                  <a:ext uri="{FF2B5EF4-FFF2-40B4-BE49-F238E27FC236}">
                    <a16:creationId xmlns:a16="http://schemas.microsoft.com/office/drawing/2014/main" id="{85CD2E0D-292E-3541-820E-9DA528F25C87}"/>
                  </a:ext>
                </a:extLst>
              </p14:cNvPr>
              <p14:cNvContentPartPr/>
              <p14:nvPr/>
            </p14:nvContentPartPr>
            <p14:xfrm>
              <a:off x="6323413" y="4968653"/>
              <a:ext cx="169560" cy="381240"/>
            </p14:xfrm>
          </p:contentPart>
        </mc:Choice>
        <mc:Fallback xmlns="">
          <p:pic>
            <p:nvPicPr>
              <p:cNvPr id="134" name="Inkt 133">
                <a:extLst>
                  <a:ext uri="{FF2B5EF4-FFF2-40B4-BE49-F238E27FC236}">
                    <a16:creationId xmlns:a16="http://schemas.microsoft.com/office/drawing/2014/main" id="{85CD2E0D-292E-3541-820E-9DA528F25C8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92813" y="4938053"/>
                <a:ext cx="231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5" name="Inkt 134">
                <a:extLst>
                  <a:ext uri="{FF2B5EF4-FFF2-40B4-BE49-F238E27FC236}">
                    <a16:creationId xmlns:a16="http://schemas.microsoft.com/office/drawing/2014/main" id="{29F00D90-A618-524C-8CDE-3CBA5F460C4A}"/>
                  </a:ext>
                </a:extLst>
              </p14:cNvPr>
              <p14:cNvContentPartPr/>
              <p14:nvPr/>
            </p14:nvContentPartPr>
            <p14:xfrm>
              <a:off x="6550933" y="5085653"/>
              <a:ext cx="147960" cy="132120"/>
            </p14:xfrm>
          </p:contentPart>
        </mc:Choice>
        <mc:Fallback xmlns="">
          <p:pic>
            <p:nvPicPr>
              <p:cNvPr id="135" name="Inkt 134">
                <a:extLst>
                  <a:ext uri="{FF2B5EF4-FFF2-40B4-BE49-F238E27FC236}">
                    <a16:creationId xmlns:a16="http://schemas.microsoft.com/office/drawing/2014/main" id="{29F00D90-A618-524C-8CDE-3CBA5F460C4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20333" y="5055053"/>
                <a:ext cx="2091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2E0CABA7-7457-A64C-AAA3-337E4B843CD1}"/>
                  </a:ext>
                </a:extLst>
              </p14:cNvPr>
              <p14:cNvContentPartPr/>
              <p14:nvPr/>
            </p14:nvContentPartPr>
            <p14:xfrm>
              <a:off x="6646333" y="5116973"/>
              <a:ext cx="32040" cy="9036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2E0CABA7-7457-A64C-AAA3-337E4B843CD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15373" y="5086013"/>
                <a:ext cx="936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79E8BFDB-7C7B-2B45-9816-EA60EC7FE595}"/>
                  </a:ext>
                </a:extLst>
              </p14:cNvPr>
              <p14:cNvContentPartPr/>
              <p14:nvPr/>
            </p14:nvContentPartPr>
            <p14:xfrm>
              <a:off x="6773053" y="4984493"/>
              <a:ext cx="116640" cy="39204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79E8BFDB-7C7B-2B45-9816-EA60EC7FE5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42453" y="4953893"/>
                <a:ext cx="17820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8" name="Inkt 137">
                <a:extLst>
                  <a:ext uri="{FF2B5EF4-FFF2-40B4-BE49-F238E27FC236}">
                    <a16:creationId xmlns:a16="http://schemas.microsoft.com/office/drawing/2014/main" id="{5FF050AF-9712-4C4D-97F2-B99F4E5781D6}"/>
                  </a:ext>
                </a:extLst>
              </p14:cNvPr>
              <p14:cNvContentPartPr/>
              <p14:nvPr/>
            </p14:nvContentPartPr>
            <p14:xfrm>
              <a:off x="6937213" y="5249093"/>
              <a:ext cx="58680" cy="148680"/>
            </p14:xfrm>
          </p:contentPart>
        </mc:Choice>
        <mc:Fallback xmlns="">
          <p:pic>
            <p:nvPicPr>
              <p:cNvPr id="138" name="Inkt 137">
                <a:extLst>
                  <a:ext uri="{FF2B5EF4-FFF2-40B4-BE49-F238E27FC236}">
                    <a16:creationId xmlns:a16="http://schemas.microsoft.com/office/drawing/2014/main" id="{5FF050AF-9712-4C4D-97F2-B99F4E5781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06613" y="5218493"/>
                <a:ext cx="1198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9" name="Inkt 138">
                <a:extLst>
                  <a:ext uri="{FF2B5EF4-FFF2-40B4-BE49-F238E27FC236}">
                    <a16:creationId xmlns:a16="http://schemas.microsoft.com/office/drawing/2014/main" id="{C4123DB3-6209-6F43-9E46-CA81126F19DF}"/>
                  </a:ext>
                </a:extLst>
              </p14:cNvPr>
              <p14:cNvContentPartPr/>
              <p14:nvPr/>
            </p14:nvContentPartPr>
            <p14:xfrm>
              <a:off x="7133053" y="4995293"/>
              <a:ext cx="249120" cy="222480"/>
            </p14:xfrm>
          </p:contentPart>
        </mc:Choice>
        <mc:Fallback xmlns="">
          <p:pic>
            <p:nvPicPr>
              <p:cNvPr id="139" name="Inkt 138">
                <a:extLst>
                  <a:ext uri="{FF2B5EF4-FFF2-40B4-BE49-F238E27FC236}">
                    <a16:creationId xmlns:a16="http://schemas.microsoft.com/office/drawing/2014/main" id="{C4123DB3-6209-6F43-9E46-CA81126F19D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02453" y="4964333"/>
                <a:ext cx="310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0" name="Inkt 139">
                <a:extLst>
                  <a:ext uri="{FF2B5EF4-FFF2-40B4-BE49-F238E27FC236}">
                    <a16:creationId xmlns:a16="http://schemas.microsoft.com/office/drawing/2014/main" id="{469BD97F-4268-7144-AF51-FDF9750CB792}"/>
                  </a:ext>
                </a:extLst>
              </p14:cNvPr>
              <p14:cNvContentPartPr/>
              <p14:nvPr/>
            </p14:nvContentPartPr>
            <p14:xfrm>
              <a:off x="7371013" y="4989893"/>
              <a:ext cx="111600" cy="333720"/>
            </p14:xfrm>
          </p:contentPart>
        </mc:Choice>
        <mc:Fallback xmlns="">
          <p:pic>
            <p:nvPicPr>
              <p:cNvPr id="140" name="Inkt 139">
                <a:extLst>
                  <a:ext uri="{FF2B5EF4-FFF2-40B4-BE49-F238E27FC236}">
                    <a16:creationId xmlns:a16="http://schemas.microsoft.com/office/drawing/2014/main" id="{469BD97F-4268-7144-AF51-FDF9750CB79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40413" y="4959293"/>
                <a:ext cx="1728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1" name="Inkt 140">
                <a:extLst>
                  <a:ext uri="{FF2B5EF4-FFF2-40B4-BE49-F238E27FC236}">
                    <a16:creationId xmlns:a16="http://schemas.microsoft.com/office/drawing/2014/main" id="{2E0E12C0-21E0-A649-B30F-7083A19D9D13}"/>
                  </a:ext>
                </a:extLst>
              </p14:cNvPr>
              <p14:cNvContentPartPr/>
              <p14:nvPr/>
            </p14:nvContentPartPr>
            <p14:xfrm>
              <a:off x="7095973" y="4926533"/>
              <a:ext cx="53280" cy="455400"/>
            </p14:xfrm>
          </p:contentPart>
        </mc:Choice>
        <mc:Fallback xmlns="">
          <p:pic>
            <p:nvPicPr>
              <p:cNvPr id="141" name="Inkt 140">
                <a:extLst>
                  <a:ext uri="{FF2B5EF4-FFF2-40B4-BE49-F238E27FC236}">
                    <a16:creationId xmlns:a16="http://schemas.microsoft.com/office/drawing/2014/main" id="{2E0E12C0-21E0-A649-B30F-7083A19D9D1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65373" y="4895573"/>
                <a:ext cx="11448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2" name="Inkt 141">
                <a:extLst>
                  <a:ext uri="{FF2B5EF4-FFF2-40B4-BE49-F238E27FC236}">
                    <a16:creationId xmlns:a16="http://schemas.microsoft.com/office/drawing/2014/main" id="{1926961C-2E3D-A947-82E3-830E44B00ED7}"/>
                  </a:ext>
                </a:extLst>
              </p14:cNvPr>
              <p14:cNvContentPartPr/>
              <p14:nvPr/>
            </p14:nvContentPartPr>
            <p14:xfrm>
              <a:off x="7466413" y="5222813"/>
              <a:ext cx="79560" cy="174960"/>
            </p14:xfrm>
          </p:contentPart>
        </mc:Choice>
        <mc:Fallback xmlns="">
          <p:pic>
            <p:nvPicPr>
              <p:cNvPr id="142" name="Inkt 141">
                <a:extLst>
                  <a:ext uri="{FF2B5EF4-FFF2-40B4-BE49-F238E27FC236}">
                    <a16:creationId xmlns:a16="http://schemas.microsoft.com/office/drawing/2014/main" id="{1926961C-2E3D-A947-82E3-830E44B00ED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35813" y="5191853"/>
                <a:ext cx="1411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3" name="Inkt 142">
                <a:extLst>
                  <a:ext uri="{FF2B5EF4-FFF2-40B4-BE49-F238E27FC236}">
                    <a16:creationId xmlns:a16="http://schemas.microsoft.com/office/drawing/2014/main" id="{64433392-5771-964B-9D69-31D6A48B50E7}"/>
                  </a:ext>
                </a:extLst>
              </p14:cNvPr>
              <p14:cNvContentPartPr/>
              <p14:nvPr/>
            </p14:nvContentPartPr>
            <p14:xfrm>
              <a:off x="7641013" y="4963253"/>
              <a:ext cx="74520" cy="466200"/>
            </p14:xfrm>
          </p:contentPart>
        </mc:Choice>
        <mc:Fallback xmlns="">
          <p:pic>
            <p:nvPicPr>
              <p:cNvPr id="143" name="Inkt 142">
                <a:extLst>
                  <a:ext uri="{FF2B5EF4-FFF2-40B4-BE49-F238E27FC236}">
                    <a16:creationId xmlns:a16="http://schemas.microsoft.com/office/drawing/2014/main" id="{64433392-5771-964B-9D69-31D6A48B50E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10413" y="4932653"/>
                <a:ext cx="13572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4" name="Inkt 143">
                <a:extLst>
                  <a:ext uri="{FF2B5EF4-FFF2-40B4-BE49-F238E27FC236}">
                    <a16:creationId xmlns:a16="http://schemas.microsoft.com/office/drawing/2014/main" id="{6F78ED6D-0B6A-254D-BDA8-B55D716D8A36}"/>
                  </a:ext>
                </a:extLst>
              </p14:cNvPr>
              <p14:cNvContentPartPr/>
              <p14:nvPr/>
            </p14:nvContentPartPr>
            <p14:xfrm>
              <a:off x="7836853" y="5005733"/>
              <a:ext cx="89640" cy="249120"/>
            </p14:xfrm>
          </p:contentPart>
        </mc:Choice>
        <mc:Fallback xmlns="">
          <p:pic>
            <p:nvPicPr>
              <p:cNvPr id="144" name="Inkt 143">
                <a:extLst>
                  <a:ext uri="{FF2B5EF4-FFF2-40B4-BE49-F238E27FC236}">
                    <a16:creationId xmlns:a16="http://schemas.microsoft.com/office/drawing/2014/main" id="{6F78ED6D-0B6A-254D-BDA8-B55D716D8A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06253" y="4975133"/>
                <a:ext cx="1512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5" name="Inkt 144">
                <a:extLst>
                  <a:ext uri="{FF2B5EF4-FFF2-40B4-BE49-F238E27FC236}">
                    <a16:creationId xmlns:a16="http://schemas.microsoft.com/office/drawing/2014/main" id="{1E757403-B3ED-A04B-A14E-26FCC6C77B15}"/>
                  </a:ext>
                </a:extLst>
              </p14:cNvPr>
              <p14:cNvContentPartPr/>
              <p14:nvPr/>
            </p14:nvContentPartPr>
            <p14:xfrm>
              <a:off x="7894813" y="4947413"/>
              <a:ext cx="143280" cy="455400"/>
            </p14:xfrm>
          </p:contentPart>
        </mc:Choice>
        <mc:Fallback xmlns="">
          <p:pic>
            <p:nvPicPr>
              <p:cNvPr id="145" name="Inkt 144">
                <a:extLst>
                  <a:ext uri="{FF2B5EF4-FFF2-40B4-BE49-F238E27FC236}">
                    <a16:creationId xmlns:a16="http://schemas.microsoft.com/office/drawing/2014/main" id="{1E757403-B3ED-A04B-A14E-26FCC6C77B1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64213" y="4916813"/>
                <a:ext cx="20448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6" name="Inkt 145">
                <a:extLst>
                  <a:ext uri="{FF2B5EF4-FFF2-40B4-BE49-F238E27FC236}">
                    <a16:creationId xmlns:a16="http://schemas.microsoft.com/office/drawing/2014/main" id="{3D62A7B9-01B7-6748-A4FA-6F9DD6C09EBC}"/>
                  </a:ext>
                </a:extLst>
              </p14:cNvPr>
              <p14:cNvContentPartPr/>
              <p14:nvPr/>
            </p14:nvContentPartPr>
            <p14:xfrm>
              <a:off x="8037733" y="5302013"/>
              <a:ext cx="53280" cy="127440"/>
            </p14:xfrm>
          </p:contentPart>
        </mc:Choice>
        <mc:Fallback xmlns="">
          <p:pic>
            <p:nvPicPr>
              <p:cNvPr id="146" name="Inkt 145">
                <a:extLst>
                  <a:ext uri="{FF2B5EF4-FFF2-40B4-BE49-F238E27FC236}">
                    <a16:creationId xmlns:a16="http://schemas.microsoft.com/office/drawing/2014/main" id="{3D62A7B9-01B7-6748-A4FA-6F9DD6C09EB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07133" y="5271413"/>
                <a:ext cx="114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3" name="Inkt 193">
                <a:extLst>
                  <a:ext uri="{FF2B5EF4-FFF2-40B4-BE49-F238E27FC236}">
                    <a16:creationId xmlns:a16="http://schemas.microsoft.com/office/drawing/2014/main" id="{AF05F5C4-3E35-8746-A024-E39BEF9FA98B}"/>
                  </a:ext>
                </a:extLst>
              </p14:cNvPr>
              <p14:cNvContentPartPr/>
              <p14:nvPr/>
            </p14:nvContentPartPr>
            <p14:xfrm>
              <a:off x="5640853" y="5519093"/>
              <a:ext cx="2428920" cy="1037520"/>
            </p14:xfrm>
          </p:contentPart>
        </mc:Choice>
        <mc:Fallback xmlns="">
          <p:pic>
            <p:nvPicPr>
              <p:cNvPr id="193" name="Inkt 193">
                <a:extLst>
                  <a:ext uri="{FF2B5EF4-FFF2-40B4-BE49-F238E27FC236}">
                    <a16:creationId xmlns:a16="http://schemas.microsoft.com/office/drawing/2014/main" id="{AF05F5C4-3E35-8746-A024-E39BEF9FA98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09898" y="5488493"/>
                <a:ext cx="2490111" cy="10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6" name="Inkt 195">
                <a:extLst>
                  <a:ext uri="{FF2B5EF4-FFF2-40B4-BE49-F238E27FC236}">
                    <a16:creationId xmlns:a16="http://schemas.microsoft.com/office/drawing/2014/main" id="{8D55FF9A-5D4B-CD47-9BB0-0578425FD0E7}"/>
                  </a:ext>
                </a:extLst>
              </p14:cNvPr>
              <p14:cNvContentPartPr/>
              <p14:nvPr/>
            </p14:nvContentPartPr>
            <p14:xfrm>
              <a:off x="9318613" y="3577613"/>
              <a:ext cx="180360" cy="407160"/>
            </p14:xfrm>
          </p:contentPart>
        </mc:Choice>
        <mc:Fallback xmlns="">
          <p:pic>
            <p:nvPicPr>
              <p:cNvPr id="196" name="Inkt 195">
                <a:extLst>
                  <a:ext uri="{FF2B5EF4-FFF2-40B4-BE49-F238E27FC236}">
                    <a16:creationId xmlns:a16="http://schemas.microsoft.com/office/drawing/2014/main" id="{8D55FF9A-5D4B-CD47-9BB0-0578425FD0E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287653" y="3547013"/>
                <a:ext cx="24156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9" name="Inkt 199">
                <a:extLst>
                  <a:ext uri="{FF2B5EF4-FFF2-40B4-BE49-F238E27FC236}">
                    <a16:creationId xmlns:a16="http://schemas.microsoft.com/office/drawing/2014/main" id="{164DD33B-7760-714E-B440-3F27607F8CA7}"/>
                  </a:ext>
                </a:extLst>
              </p14:cNvPr>
              <p14:cNvContentPartPr/>
              <p14:nvPr/>
            </p14:nvContentPartPr>
            <p14:xfrm>
              <a:off x="9297373" y="4323173"/>
              <a:ext cx="153720" cy="397080"/>
            </p14:xfrm>
          </p:contentPart>
        </mc:Choice>
        <mc:Fallback xmlns="">
          <p:pic>
            <p:nvPicPr>
              <p:cNvPr id="199" name="Inkt 199">
                <a:extLst>
                  <a:ext uri="{FF2B5EF4-FFF2-40B4-BE49-F238E27FC236}">
                    <a16:creationId xmlns:a16="http://schemas.microsoft.com/office/drawing/2014/main" id="{164DD33B-7760-714E-B440-3F27607F8CA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266773" y="4292573"/>
                <a:ext cx="2152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3" name="Inkt 203">
                <a:extLst>
                  <a:ext uri="{FF2B5EF4-FFF2-40B4-BE49-F238E27FC236}">
                    <a16:creationId xmlns:a16="http://schemas.microsoft.com/office/drawing/2014/main" id="{FA197D01-BC32-5E4C-AD8A-703F49E57A43}"/>
                  </a:ext>
                </a:extLst>
              </p14:cNvPr>
              <p14:cNvContentPartPr/>
              <p14:nvPr/>
            </p14:nvContentPartPr>
            <p14:xfrm>
              <a:off x="2285653" y="1978853"/>
              <a:ext cx="7916760" cy="1397520"/>
            </p14:xfrm>
          </p:contentPart>
        </mc:Choice>
        <mc:Fallback xmlns="">
          <p:pic>
            <p:nvPicPr>
              <p:cNvPr id="203" name="Inkt 203">
                <a:extLst>
                  <a:ext uri="{FF2B5EF4-FFF2-40B4-BE49-F238E27FC236}">
                    <a16:creationId xmlns:a16="http://schemas.microsoft.com/office/drawing/2014/main" id="{FA197D01-BC32-5E4C-AD8A-703F49E57A4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55053" y="1948253"/>
                <a:ext cx="7977960" cy="14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Inkt 49">
                <a:extLst>
                  <a:ext uri="{FF2B5EF4-FFF2-40B4-BE49-F238E27FC236}">
                    <a16:creationId xmlns:a16="http://schemas.microsoft.com/office/drawing/2014/main" id="{26F38DCE-43DB-0046-877A-6BE43EF1B253}"/>
                  </a:ext>
                </a:extLst>
              </p14:cNvPr>
              <p14:cNvContentPartPr/>
              <p14:nvPr/>
            </p14:nvContentPartPr>
            <p14:xfrm>
              <a:off x="9260293" y="4950007"/>
              <a:ext cx="233280" cy="579960"/>
            </p14:xfrm>
          </p:contentPart>
        </mc:Choice>
        <mc:Fallback xmlns="">
          <p:pic>
            <p:nvPicPr>
              <p:cNvPr id="50" name="Inkt 49">
                <a:extLst>
                  <a:ext uri="{FF2B5EF4-FFF2-40B4-BE49-F238E27FC236}">
                    <a16:creationId xmlns:a16="http://schemas.microsoft.com/office/drawing/2014/main" id="{26F38DCE-43DB-0046-877A-6BE43EF1B25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29693" y="4919047"/>
                <a:ext cx="294480" cy="6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319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B8DC4EE4-85EE-3549-A20C-82C0A43CE16D}"/>
                  </a:ext>
                </a:extLst>
              </p14:cNvPr>
              <p14:cNvContentPartPr/>
              <p14:nvPr/>
            </p14:nvContentPartPr>
            <p14:xfrm>
              <a:off x="3306973" y="867533"/>
              <a:ext cx="10800" cy="108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B8DC4EE4-85EE-3549-A20C-82C0A43CE1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6373" y="836933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161347FF-B8D1-D940-BE67-862547B73DBF}"/>
                  </a:ext>
                </a:extLst>
              </p14:cNvPr>
              <p14:cNvContentPartPr/>
              <p14:nvPr/>
            </p14:nvContentPartPr>
            <p14:xfrm>
              <a:off x="3306973" y="756653"/>
              <a:ext cx="16200" cy="3744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161347FF-B8D1-D940-BE67-862547B73D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6373" y="725693"/>
                <a:ext cx="777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t 10">
                <a:extLst>
                  <a:ext uri="{FF2B5EF4-FFF2-40B4-BE49-F238E27FC236}">
                    <a16:creationId xmlns:a16="http://schemas.microsoft.com/office/drawing/2014/main" id="{985AA9B6-99E7-494F-8647-6B1E07D208F9}"/>
                  </a:ext>
                </a:extLst>
              </p14:cNvPr>
              <p14:cNvContentPartPr/>
              <p14:nvPr/>
            </p14:nvContentPartPr>
            <p14:xfrm>
              <a:off x="1481413" y="576653"/>
              <a:ext cx="1640880" cy="550080"/>
            </p14:xfrm>
          </p:contentPart>
        </mc:Choice>
        <mc:Fallback xmlns="">
          <p:pic>
            <p:nvPicPr>
              <p:cNvPr id="10" name="Inkt 10">
                <a:extLst>
                  <a:ext uri="{FF2B5EF4-FFF2-40B4-BE49-F238E27FC236}">
                    <a16:creationId xmlns:a16="http://schemas.microsoft.com/office/drawing/2014/main" id="{985AA9B6-99E7-494F-8647-6B1E07D208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0813" y="546053"/>
                <a:ext cx="170208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7CF7F634-C9FF-9445-AA18-F5A9A1C6A43B}"/>
                  </a:ext>
                </a:extLst>
              </p14:cNvPr>
              <p14:cNvContentPartPr/>
              <p14:nvPr/>
            </p14:nvContentPartPr>
            <p14:xfrm>
              <a:off x="4889173" y="682493"/>
              <a:ext cx="95760" cy="25452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7CF7F634-C9FF-9445-AA18-F5A9A1C6A43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58573" y="651893"/>
                <a:ext cx="1569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t 22">
                <a:extLst>
                  <a:ext uri="{FF2B5EF4-FFF2-40B4-BE49-F238E27FC236}">
                    <a16:creationId xmlns:a16="http://schemas.microsoft.com/office/drawing/2014/main" id="{BFAD0936-8249-2E48-B04B-96C3E2B50397}"/>
                  </a:ext>
                </a:extLst>
              </p14:cNvPr>
              <p14:cNvContentPartPr/>
              <p14:nvPr/>
            </p14:nvContentPartPr>
            <p14:xfrm>
              <a:off x="4460773" y="807053"/>
              <a:ext cx="153360" cy="113760"/>
            </p14:xfrm>
          </p:contentPart>
        </mc:Choice>
        <mc:Fallback xmlns="">
          <p:pic>
            <p:nvPicPr>
              <p:cNvPr id="21" name="Inkt 22">
                <a:extLst>
                  <a:ext uri="{FF2B5EF4-FFF2-40B4-BE49-F238E27FC236}">
                    <a16:creationId xmlns:a16="http://schemas.microsoft.com/office/drawing/2014/main" id="{BFAD0936-8249-2E48-B04B-96C3E2B503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30173" y="776453"/>
                <a:ext cx="214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t 23">
                <a:extLst>
                  <a:ext uri="{FF2B5EF4-FFF2-40B4-BE49-F238E27FC236}">
                    <a16:creationId xmlns:a16="http://schemas.microsoft.com/office/drawing/2014/main" id="{FFA510AF-6AA0-2343-B008-89256B0BF966}"/>
                  </a:ext>
                </a:extLst>
              </p14:cNvPr>
              <p14:cNvContentPartPr/>
              <p14:nvPr/>
            </p14:nvContentPartPr>
            <p14:xfrm>
              <a:off x="3778213" y="544973"/>
              <a:ext cx="412920" cy="529200"/>
            </p14:xfrm>
          </p:contentPart>
        </mc:Choice>
        <mc:Fallback xmlns="">
          <p:pic>
            <p:nvPicPr>
              <p:cNvPr id="22" name="Inkt 23">
                <a:extLst>
                  <a:ext uri="{FF2B5EF4-FFF2-40B4-BE49-F238E27FC236}">
                    <a16:creationId xmlns:a16="http://schemas.microsoft.com/office/drawing/2014/main" id="{FFA510AF-6AA0-2343-B008-89256B0BF9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7280" y="514034"/>
                <a:ext cx="474067" cy="590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t 30">
                <a:extLst>
                  <a:ext uri="{FF2B5EF4-FFF2-40B4-BE49-F238E27FC236}">
                    <a16:creationId xmlns:a16="http://schemas.microsoft.com/office/drawing/2014/main" id="{F446AFF9-767C-3C45-9AD4-FB56AEBCCCD4}"/>
                  </a:ext>
                </a:extLst>
              </p14:cNvPr>
              <p14:cNvContentPartPr/>
              <p14:nvPr/>
            </p14:nvContentPartPr>
            <p14:xfrm>
              <a:off x="5249173" y="1042133"/>
              <a:ext cx="529200" cy="212040"/>
            </p14:xfrm>
          </p:contentPart>
        </mc:Choice>
        <mc:Fallback xmlns="">
          <p:pic>
            <p:nvPicPr>
              <p:cNvPr id="29" name="Inkt 30">
                <a:extLst>
                  <a:ext uri="{FF2B5EF4-FFF2-40B4-BE49-F238E27FC236}">
                    <a16:creationId xmlns:a16="http://schemas.microsoft.com/office/drawing/2014/main" id="{F446AFF9-767C-3C45-9AD4-FB56AEBCCC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18594" y="1011533"/>
                <a:ext cx="590358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t 31">
                <a:extLst>
                  <a:ext uri="{FF2B5EF4-FFF2-40B4-BE49-F238E27FC236}">
                    <a16:creationId xmlns:a16="http://schemas.microsoft.com/office/drawing/2014/main" id="{4D0F8EE6-BE8C-7E49-92CF-E05B0DB223E9}"/>
                  </a:ext>
                </a:extLst>
              </p14:cNvPr>
              <p14:cNvContentPartPr/>
              <p14:nvPr/>
            </p14:nvContentPartPr>
            <p14:xfrm>
              <a:off x="5153773" y="634973"/>
              <a:ext cx="201600" cy="328320"/>
            </p14:xfrm>
          </p:contentPart>
        </mc:Choice>
        <mc:Fallback xmlns="">
          <p:pic>
            <p:nvPicPr>
              <p:cNvPr id="30" name="Inkt 31">
                <a:extLst>
                  <a:ext uri="{FF2B5EF4-FFF2-40B4-BE49-F238E27FC236}">
                    <a16:creationId xmlns:a16="http://schemas.microsoft.com/office/drawing/2014/main" id="{4D0F8EE6-BE8C-7E49-92CF-E05B0DB223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23173" y="604013"/>
                <a:ext cx="2628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t 36">
                <a:extLst>
                  <a:ext uri="{FF2B5EF4-FFF2-40B4-BE49-F238E27FC236}">
                    <a16:creationId xmlns:a16="http://schemas.microsoft.com/office/drawing/2014/main" id="{0296451E-B015-574D-AA5F-5D7B84DC1002}"/>
                  </a:ext>
                </a:extLst>
              </p14:cNvPr>
              <p14:cNvContentPartPr/>
              <p14:nvPr/>
            </p14:nvContentPartPr>
            <p14:xfrm>
              <a:off x="1460173" y="1736213"/>
              <a:ext cx="2095920" cy="359280"/>
            </p14:xfrm>
          </p:contentPart>
        </mc:Choice>
        <mc:Fallback xmlns="">
          <p:pic>
            <p:nvPicPr>
              <p:cNvPr id="36" name="Inkt 36">
                <a:extLst>
                  <a:ext uri="{FF2B5EF4-FFF2-40B4-BE49-F238E27FC236}">
                    <a16:creationId xmlns:a16="http://schemas.microsoft.com/office/drawing/2014/main" id="{0296451E-B015-574D-AA5F-5D7B84DC10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29573" y="1705284"/>
                <a:ext cx="2157120" cy="420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18D8070B-DAA3-D549-9E6C-776E2B25E0EB}"/>
                  </a:ext>
                </a:extLst>
              </p14:cNvPr>
              <p14:cNvContentPartPr/>
              <p14:nvPr/>
            </p14:nvContentPartPr>
            <p14:xfrm>
              <a:off x="6180493" y="1968413"/>
              <a:ext cx="16200" cy="2160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18D8070B-DAA3-D549-9E6C-776E2B25E0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49893" y="1937813"/>
                <a:ext cx="777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369767DD-D444-3A4B-9CF3-B7E964966423}"/>
                  </a:ext>
                </a:extLst>
              </p14:cNvPr>
              <p14:cNvContentPartPr/>
              <p14:nvPr/>
            </p14:nvContentPartPr>
            <p14:xfrm>
              <a:off x="6148813" y="1846733"/>
              <a:ext cx="26640" cy="1080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369767DD-D444-3A4B-9CF3-B7E96496642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18213" y="1815773"/>
                <a:ext cx="8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t 44">
                <a:extLst>
                  <a:ext uri="{FF2B5EF4-FFF2-40B4-BE49-F238E27FC236}">
                    <a16:creationId xmlns:a16="http://schemas.microsoft.com/office/drawing/2014/main" id="{A0255456-91A5-AB4C-B9F8-AD78B9CBAF6F}"/>
                  </a:ext>
                </a:extLst>
              </p14:cNvPr>
              <p14:cNvContentPartPr/>
              <p14:nvPr/>
            </p14:nvContentPartPr>
            <p14:xfrm>
              <a:off x="3846973" y="1677173"/>
              <a:ext cx="2090520" cy="601920"/>
            </p14:xfrm>
          </p:contentPart>
        </mc:Choice>
        <mc:Fallback xmlns="">
          <p:pic>
            <p:nvPicPr>
              <p:cNvPr id="44" name="Inkt 44">
                <a:extLst>
                  <a:ext uri="{FF2B5EF4-FFF2-40B4-BE49-F238E27FC236}">
                    <a16:creationId xmlns:a16="http://schemas.microsoft.com/office/drawing/2014/main" id="{A0255456-91A5-AB4C-B9F8-AD78B9CBAF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6013" y="1646573"/>
                <a:ext cx="215208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" name="Inkt 50">
                <a:extLst>
                  <a:ext uri="{FF2B5EF4-FFF2-40B4-BE49-F238E27FC236}">
                    <a16:creationId xmlns:a16="http://schemas.microsoft.com/office/drawing/2014/main" id="{37E33A14-DEB8-FD46-979C-DF1C017C8302}"/>
                  </a:ext>
                </a:extLst>
              </p14:cNvPr>
              <p14:cNvContentPartPr/>
              <p14:nvPr/>
            </p14:nvContentPartPr>
            <p14:xfrm>
              <a:off x="7974373" y="1920533"/>
              <a:ext cx="42840" cy="143280"/>
            </p14:xfrm>
          </p:contentPart>
        </mc:Choice>
        <mc:Fallback xmlns="">
          <p:pic>
            <p:nvPicPr>
              <p:cNvPr id="51" name="Inkt 50">
                <a:extLst>
                  <a:ext uri="{FF2B5EF4-FFF2-40B4-BE49-F238E27FC236}">
                    <a16:creationId xmlns:a16="http://schemas.microsoft.com/office/drawing/2014/main" id="{37E33A14-DEB8-FD46-979C-DF1C017C830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43773" y="1889933"/>
                <a:ext cx="1040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t 53">
                <a:extLst>
                  <a:ext uri="{FF2B5EF4-FFF2-40B4-BE49-F238E27FC236}">
                    <a16:creationId xmlns:a16="http://schemas.microsoft.com/office/drawing/2014/main" id="{71A2A7BA-B4BD-CB4E-8B64-6805869DD035}"/>
                  </a:ext>
                </a:extLst>
              </p14:cNvPr>
              <p14:cNvContentPartPr/>
              <p14:nvPr/>
            </p14:nvContentPartPr>
            <p14:xfrm>
              <a:off x="7625173" y="1910093"/>
              <a:ext cx="124560" cy="106200"/>
            </p14:xfrm>
          </p:contentPart>
        </mc:Choice>
        <mc:Fallback xmlns="">
          <p:pic>
            <p:nvPicPr>
              <p:cNvPr id="52" name="Inkt 53">
                <a:extLst>
                  <a:ext uri="{FF2B5EF4-FFF2-40B4-BE49-F238E27FC236}">
                    <a16:creationId xmlns:a16="http://schemas.microsoft.com/office/drawing/2014/main" id="{71A2A7BA-B4BD-CB4E-8B64-6805869DD03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94573" y="1879493"/>
                <a:ext cx="185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t 57">
                <a:extLst>
                  <a:ext uri="{FF2B5EF4-FFF2-40B4-BE49-F238E27FC236}">
                    <a16:creationId xmlns:a16="http://schemas.microsoft.com/office/drawing/2014/main" id="{E3DA316B-F00C-C84A-9629-172F5BD8FFAC}"/>
                  </a:ext>
                </a:extLst>
              </p14:cNvPr>
              <p14:cNvContentPartPr/>
              <p14:nvPr/>
            </p14:nvContentPartPr>
            <p14:xfrm>
              <a:off x="7053493" y="2825573"/>
              <a:ext cx="344160" cy="143280"/>
            </p14:xfrm>
          </p:contentPart>
        </mc:Choice>
        <mc:Fallback xmlns="">
          <p:pic>
            <p:nvPicPr>
              <p:cNvPr id="58" name="Inkt 57">
                <a:extLst>
                  <a:ext uri="{FF2B5EF4-FFF2-40B4-BE49-F238E27FC236}">
                    <a16:creationId xmlns:a16="http://schemas.microsoft.com/office/drawing/2014/main" id="{E3DA316B-F00C-C84A-9629-172F5BD8FFA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22893" y="2794973"/>
                <a:ext cx="4057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t 58">
                <a:extLst>
                  <a:ext uri="{FF2B5EF4-FFF2-40B4-BE49-F238E27FC236}">
                    <a16:creationId xmlns:a16="http://schemas.microsoft.com/office/drawing/2014/main" id="{E576C547-D8D5-6741-93D6-03F6061DBD8F}"/>
                  </a:ext>
                </a:extLst>
              </p14:cNvPr>
              <p14:cNvContentPartPr/>
              <p14:nvPr/>
            </p14:nvContentPartPr>
            <p14:xfrm>
              <a:off x="7540573" y="2709293"/>
              <a:ext cx="159120" cy="16200"/>
            </p14:xfrm>
          </p:contentPart>
        </mc:Choice>
        <mc:Fallback xmlns="">
          <p:pic>
            <p:nvPicPr>
              <p:cNvPr id="59" name="Inkt 58">
                <a:extLst>
                  <a:ext uri="{FF2B5EF4-FFF2-40B4-BE49-F238E27FC236}">
                    <a16:creationId xmlns:a16="http://schemas.microsoft.com/office/drawing/2014/main" id="{E576C547-D8D5-6741-93D6-03F6061DBD8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09613" y="2678333"/>
                <a:ext cx="220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Inkt 59">
                <a:extLst>
                  <a:ext uri="{FF2B5EF4-FFF2-40B4-BE49-F238E27FC236}">
                    <a16:creationId xmlns:a16="http://schemas.microsoft.com/office/drawing/2014/main" id="{FB846DB1-A496-1B44-A71F-57A09929C2BC}"/>
                  </a:ext>
                </a:extLst>
              </p14:cNvPr>
              <p14:cNvContentPartPr/>
              <p14:nvPr/>
            </p14:nvContentPartPr>
            <p14:xfrm>
              <a:off x="7577653" y="2635133"/>
              <a:ext cx="84960" cy="16200"/>
            </p14:xfrm>
          </p:contentPart>
        </mc:Choice>
        <mc:Fallback xmlns="">
          <p:pic>
            <p:nvPicPr>
              <p:cNvPr id="60" name="Inkt 59">
                <a:extLst>
                  <a:ext uri="{FF2B5EF4-FFF2-40B4-BE49-F238E27FC236}">
                    <a16:creationId xmlns:a16="http://schemas.microsoft.com/office/drawing/2014/main" id="{FB846DB1-A496-1B44-A71F-57A09929C2B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6693" y="2604533"/>
                <a:ext cx="1465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t 60">
                <a:extLst>
                  <a:ext uri="{FF2B5EF4-FFF2-40B4-BE49-F238E27FC236}">
                    <a16:creationId xmlns:a16="http://schemas.microsoft.com/office/drawing/2014/main" id="{1BFF6AE7-7898-BC45-914C-8F296A8CD8B0}"/>
                  </a:ext>
                </a:extLst>
              </p14:cNvPr>
              <p14:cNvContentPartPr/>
              <p14:nvPr/>
            </p14:nvContentPartPr>
            <p14:xfrm>
              <a:off x="7911013" y="2508053"/>
              <a:ext cx="201600" cy="216720"/>
            </p14:xfrm>
          </p:contentPart>
        </mc:Choice>
        <mc:Fallback xmlns="">
          <p:pic>
            <p:nvPicPr>
              <p:cNvPr id="61" name="Inkt 60">
                <a:extLst>
                  <a:ext uri="{FF2B5EF4-FFF2-40B4-BE49-F238E27FC236}">
                    <a16:creationId xmlns:a16="http://schemas.microsoft.com/office/drawing/2014/main" id="{1BFF6AE7-7898-BC45-914C-8F296A8CD8B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80053" y="2477453"/>
                <a:ext cx="2628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4" name="Inkt 63">
                <a:extLst>
                  <a:ext uri="{FF2B5EF4-FFF2-40B4-BE49-F238E27FC236}">
                    <a16:creationId xmlns:a16="http://schemas.microsoft.com/office/drawing/2014/main" id="{01ED8D83-F3C2-F744-8CF1-02BD0D49C70F}"/>
                  </a:ext>
                </a:extLst>
              </p14:cNvPr>
              <p14:cNvContentPartPr/>
              <p14:nvPr/>
            </p14:nvContentPartPr>
            <p14:xfrm>
              <a:off x="8371093" y="2815133"/>
              <a:ext cx="275400" cy="143280"/>
            </p14:xfrm>
          </p:contentPart>
        </mc:Choice>
        <mc:Fallback xmlns="">
          <p:pic>
            <p:nvPicPr>
              <p:cNvPr id="64" name="Inkt 63">
                <a:extLst>
                  <a:ext uri="{FF2B5EF4-FFF2-40B4-BE49-F238E27FC236}">
                    <a16:creationId xmlns:a16="http://schemas.microsoft.com/office/drawing/2014/main" id="{01ED8D83-F3C2-F744-8CF1-02BD0D49C70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40493" y="2784173"/>
                <a:ext cx="3369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5823ABE3-D20A-1241-B423-DF0DB4849BAF}"/>
                  </a:ext>
                </a:extLst>
              </p14:cNvPr>
              <p14:cNvContentPartPr/>
              <p14:nvPr/>
            </p14:nvContentPartPr>
            <p14:xfrm>
              <a:off x="8784013" y="2926013"/>
              <a:ext cx="95760" cy="1620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5823ABE3-D20A-1241-B423-DF0DB4849BA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53413" y="2895413"/>
                <a:ext cx="15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6" name="Inkt 65">
                <a:extLst>
                  <a:ext uri="{FF2B5EF4-FFF2-40B4-BE49-F238E27FC236}">
                    <a16:creationId xmlns:a16="http://schemas.microsoft.com/office/drawing/2014/main" id="{5934A74F-6C2F-1749-AF5E-91D83C3A0119}"/>
                  </a:ext>
                </a:extLst>
              </p14:cNvPr>
              <p14:cNvContentPartPr/>
              <p14:nvPr/>
            </p14:nvContentPartPr>
            <p14:xfrm>
              <a:off x="8995693" y="2894333"/>
              <a:ext cx="26640" cy="95760"/>
            </p14:xfrm>
          </p:contentPart>
        </mc:Choice>
        <mc:Fallback xmlns="">
          <p:pic>
            <p:nvPicPr>
              <p:cNvPr id="66" name="Inkt 65">
                <a:extLst>
                  <a:ext uri="{FF2B5EF4-FFF2-40B4-BE49-F238E27FC236}">
                    <a16:creationId xmlns:a16="http://schemas.microsoft.com/office/drawing/2014/main" id="{5934A74F-6C2F-1749-AF5E-91D83C3A011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65093" y="2863733"/>
                <a:ext cx="882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4" name="Inkt 77">
                <a:extLst>
                  <a:ext uri="{FF2B5EF4-FFF2-40B4-BE49-F238E27FC236}">
                    <a16:creationId xmlns:a16="http://schemas.microsoft.com/office/drawing/2014/main" id="{C2474501-8FF3-654A-925F-DE5EE3D2EEDD}"/>
                  </a:ext>
                </a:extLst>
              </p14:cNvPr>
              <p14:cNvContentPartPr/>
              <p14:nvPr/>
            </p14:nvContentPartPr>
            <p14:xfrm>
              <a:off x="6603853" y="1597973"/>
              <a:ext cx="803880" cy="1137960"/>
            </p14:xfrm>
          </p:contentPart>
        </mc:Choice>
        <mc:Fallback xmlns="">
          <p:pic>
            <p:nvPicPr>
              <p:cNvPr id="74" name="Inkt 77">
                <a:extLst>
                  <a:ext uri="{FF2B5EF4-FFF2-40B4-BE49-F238E27FC236}">
                    <a16:creationId xmlns:a16="http://schemas.microsoft.com/office/drawing/2014/main" id="{C2474501-8FF3-654A-925F-DE5EE3D2EED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73267" y="1567373"/>
                <a:ext cx="865053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5" name="Inkt 78">
                <a:extLst>
                  <a:ext uri="{FF2B5EF4-FFF2-40B4-BE49-F238E27FC236}">
                    <a16:creationId xmlns:a16="http://schemas.microsoft.com/office/drawing/2014/main" id="{71D53BF9-00D5-4749-9B11-A53E185EB065}"/>
                  </a:ext>
                </a:extLst>
              </p14:cNvPr>
              <p14:cNvContentPartPr/>
              <p14:nvPr/>
            </p14:nvContentPartPr>
            <p14:xfrm>
              <a:off x="10064533" y="2407613"/>
              <a:ext cx="566640" cy="286200"/>
            </p14:xfrm>
          </p:contentPart>
        </mc:Choice>
        <mc:Fallback xmlns="">
          <p:pic>
            <p:nvPicPr>
              <p:cNvPr id="75" name="Inkt 78">
                <a:extLst>
                  <a:ext uri="{FF2B5EF4-FFF2-40B4-BE49-F238E27FC236}">
                    <a16:creationId xmlns:a16="http://schemas.microsoft.com/office/drawing/2014/main" id="{71D53BF9-00D5-4749-9B11-A53E185EB06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033933" y="2377013"/>
                <a:ext cx="6278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6" name="Inkt 79">
                <a:extLst>
                  <a:ext uri="{FF2B5EF4-FFF2-40B4-BE49-F238E27FC236}">
                    <a16:creationId xmlns:a16="http://schemas.microsoft.com/office/drawing/2014/main" id="{F64AB772-19E2-7145-8BCD-2465D692669C}"/>
                  </a:ext>
                </a:extLst>
              </p14:cNvPr>
              <p14:cNvContentPartPr/>
              <p14:nvPr/>
            </p14:nvContentPartPr>
            <p14:xfrm>
              <a:off x="9551173" y="2365133"/>
              <a:ext cx="386640" cy="249120"/>
            </p14:xfrm>
          </p:contentPart>
        </mc:Choice>
        <mc:Fallback xmlns="">
          <p:pic>
            <p:nvPicPr>
              <p:cNvPr id="76" name="Inkt 79">
                <a:extLst>
                  <a:ext uri="{FF2B5EF4-FFF2-40B4-BE49-F238E27FC236}">
                    <a16:creationId xmlns:a16="http://schemas.microsoft.com/office/drawing/2014/main" id="{F64AB772-19E2-7145-8BCD-2465D692669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20573" y="2334533"/>
                <a:ext cx="4478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7" name="Inkt 80">
                <a:extLst>
                  <a:ext uri="{FF2B5EF4-FFF2-40B4-BE49-F238E27FC236}">
                    <a16:creationId xmlns:a16="http://schemas.microsoft.com/office/drawing/2014/main" id="{FB8E4B7F-A1FA-8B4D-AB34-34C6F31D320C}"/>
                  </a:ext>
                </a:extLst>
              </p14:cNvPr>
              <p14:cNvContentPartPr/>
              <p14:nvPr/>
            </p14:nvContentPartPr>
            <p14:xfrm>
              <a:off x="8260213" y="2492213"/>
              <a:ext cx="246240" cy="243720"/>
            </p14:xfrm>
          </p:contentPart>
        </mc:Choice>
        <mc:Fallback xmlns="">
          <p:pic>
            <p:nvPicPr>
              <p:cNvPr id="77" name="Inkt 80">
                <a:extLst>
                  <a:ext uri="{FF2B5EF4-FFF2-40B4-BE49-F238E27FC236}">
                    <a16:creationId xmlns:a16="http://schemas.microsoft.com/office/drawing/2014/main" id="{FB8E4B7F-A1FA-8B4D-AB34-34C6F31D320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29613" y="2461613"/>
                <a:ext cx="3074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1" name="Inkt 90">
                <a:extLst>
                  <a:ext uri="{FF2B5EF4-FFF2-40B4-BE49-F238E27FC236}">
                    <a16:creationId xmlns:a16="http://schemas.microsoft.com/office/drawing/2014/main" id="{C211C875-51FB-0246-A2A0-767389FE4FA7}"/>
                  </a:ext>
                </a:extLst>
              </p14:cNvPr>
              <p14:cNvContentPartPr/>
              <p14:nvPr/>
            </p14:nvContentPartPr>
            <p14:xfrm>
              <a:off x="5222533" y="3534773"/>
              <a:ext cx="26640" cy="26640"/>
            </p14:xfrm>
          </p:contentPart>
        </mc:Choice>
        <mc:Fallback xmlns="">
          <p:pic>
            <p:nvPicPr>
              <p:cNvPr id="91" name="Inkt 90">
                <a:extLst>
                  <a:ext uri="{FF2B5EF4-FFF2-40B4-BE49-F238E27FC236}">
                    <a16:creationId xmlns:a16="http://schemas.microsoft.com/office/drawing/2014/main" id="{C211C875-51FB-0246-A2A0-767389FE4FA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91933" y="3503813"/>
                <a:ext cx="882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2" name="Inkt 91">
                <a:extLst>
                  <a:ext uri="{FF2B5EF4-FFF2-40B4-BE49-F238E27FC236}">
                    <a16:creationId xmlns:a16="http://schemas.microsoft.com/office/drawing/2014/main" id="{7B559142-EA4F-C64C-8763-80467BD38F7C}"/>
                  </a:ext>
                </a:extLst>
              </p14:cNvPr>
              <p14:cNvContentPartPr/>
              <p14:nvPr/>
            </p14:nvContentPartPr>
            <p14:xfrm>
              <a:off x="5249173" y="3031853"/>
              <a:ext cx="116640" cy="407880"/>
            </p14:xfrm>
          </p:contentPart>
        </mc:Choice>
        <mc:Fallback xmlns="">
          <p:pic>
            <p:nvPicPr>
              <p:cNvPr id="92" name="Inkt 91">
                <a:extLst>
                  <a:ext uri="{FF2B5EF4-FFF2-40B4-BE49-F238E27FC236}">
                    <a16:creationId xmlns:a16="http://schemas.microsoft.com/office/drawing/2014/main" id="{7B559142-EA4F-C64C-8763-80467BD38F7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18573" y="3001253"/>
                <a:ext cx="1782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3" name="Inkt 94">
                <a:extLst>
                  <a:ext uri="{FF2B5EF4-FFF2-40B4-BE49-F238E27FC236}">
                    <a16:creationId xmlns:a16="http://schemas.microsoft.com/office/drawing/2014/main" id="{89431B30-EC12-934E-AD16-80EF221D8330}"/>
                  </a:ext>
                </a:extLst>
              </p14:cNvPr>
              <p14:cNvContentPartPr/>
              <p14:nvPr/>
            </p14:nvContentPartPr>
            <p14:xfrm>
              <a:off x="3335413" y="3180173"/>
              <a:ext cx="1639080" cy="659520"/>
            </p14:xfrm>
          </p:contentPart>
        </mc:Choice>
        <mc:Fallback xmlns="">
          <p:pic>
            <p:nvPicPr>
              <p:cNvPr id="93" name="Inkt 94">
                <a:extLst>
                  <a:ext uri="{FF2B5EF4-FFF2-40B4-BE49-F238E27FC236}">
                    <a16:creationId xmlns:a16="http://schemas.microsoft.com/office/drawing/2014/main" id="{89431B30-EC12-934E-AD16-80EF221D833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04813" y="3149573"/>
                <a:ext cx="170028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4" name="Inkt 95">
                <a:extLst>
                  <a:ext uri="{FF2B5EF4-FFF2-40B4-BE49-F238E27FC236}">
                    <a16:creationId xmlns:a16="http://schemas.microsoft.com/office/drawing/2014/main" id="{1223C3DF-CC77-824F-A314-339E4B43485B}"/>
                  </a:ext>
                </a:extLst>
              </p14:cNvPr>
              <p14:cNvContentPartPr/>
              <p14:nvPr/>
            </p14:nvContentPartPr>
            <p14:xfrm>
              <a:off x="1460173" y="3111413"/>
              <a:ext cx="1656720" cy="614160"/>
            </p14:xfrm>
          </p:contentPart>
        </mc:Choice>
        <mc:Fallback xmlns="">
          <p:pic>
            <p:nvPicPr>
              <p:cNvPr id="94" name="Inkt 95">
                <a:extLst>
                  <a:ext uri="{FF2B5EF4-FFF2-40B4-BE49-F238E27FC236}">
                    <a16:creationId xmlns:a16="http://schemas.microsoft.com/office/drawing/2014/main" id="{1223C3DF-CC77-824F-A314-339E4B43485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29573" y="3080813"/>
                <a:ext cx="171792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2" name="Inkt 101">
                <a:extLst>
                  <a:ext uri="{FF2B5EF4-FFF2-40B4-BE49-F238E27FC236}">
                    <a16:creationId xmlns:a16="http://schemas.microsoft.com/office/drawing/2014/main" id="{B00F17E5-5191-1A4C-895A-A2E9187E8D17}"/>
                  </a:ext>
                </a:extLst>
              </p14:cNvPr>
              <p14:cNvContentPartPr/>
              <p14:nvPr/>
            </p14:nvContentPartPr>
            <p14:xfrm>
              <a:off x="3053173" y="4264853"/>
              <a:ext cx="148680" cy="16200"/>
            </p14:xfrm>
          </p:contentPart>
        </mc:Choice>
        <mc:Fallback xmlns="">
          <p:pic>
            <p:nvPicPr>
              <p:cNvPr id="102" name="Inkt 101">
                <a:extLst>
                  <a:ext uri="{FF2B5EF4-FFF2-40B4-BE49-F238E27FC236}">
                    <a16:creationId xmlns:a16="http://schemas.microsoft.com/office/drawing/2014/main" id="{B00F17E5-5191-1A4C-895A-A2E9187E8D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22573" y="4234253"/>
                <a:ext cx="209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3" name="Inkt 102">
                <a:extLst>
                  <a:ext uri="{FF2B5EF4-FFF2-40B4-BE49-F238E27FC236}">
                    <a16:creationId xmlns:a16="http://schemas.microsoft.com/office/drawing/2014/main" id="{0DC56F81-4F20-F147-98E7-3F830BFFEC5F}"/>
                  </a:ext>
                </a:extLst>
              </p14:cNvPr>
              <p14:cNvContentPartPr/>
              <p14:nvPr/>
            </p14:nvContentPartPr>
            <p14:xfrm>
              <a:off x="3069013" y="4174853"/>
              <a:ext cx="132480" cy="16200"/>
            </p14:xfrm>
          </p:contentPart>
        </mc:Choice>
        <mc:Fallback xmlns="">
          <p:pic>
            <p:nvPicPr>
              <p:cNvPr id="103" name="Inkt 102">
                <a:extLst>
                  <a:ext uri="{FF2B5EF4-FFF2-40B4-BE49-F238E27FC236}">
                    <a16:creationId xmlns:a16="http://schemas.microsoft.com/office/drawing/2014/main" id="{0DC56F81-4F20-F147-98E7-3F830BFFEC5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38413" y="4144253"/>
                <a:ext cx="19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4" name="Inkt 103">
                <a:extLst>
                  <a:ext uri="{FF2B5EF4-FFF2-40B4-BE49-F238E27FC236}">
                    <a16:creationId xmlns:a16="http://schemas.microsoft.com/office/drawing/2014/main" id="{71009150-F691-864F-BE1E-69CD07BA4F9D}"/>
                  </a:ext>
                </a:extLst>
              </p14:cNvPr>
              <p14:cNvContentPartPr/>
              <p14:nvPr/>
            </p14:nvContentPartPr>
            <p14:xfrm>
              <a:off x="3375733" y="4069013"/>
              <a:ext cx="26640" cy="212040"/>
            </p14:xfrm>
          </p:contentPart>
        </mc:Choice>
        <mc:Fallback xmlns="">
          <p:pic>
            <p:nvPicPr>
              <p:cNvPr id="104" name="Inkt 103">
                <a:extLst>
                  <a:ext uri="{FF2B5EF4-FFF2-40B4-BE49-F238E27FC236}">
                    <a16:creationId xmlns:a16="http://schemas.microsoft.com/office/drawing/2014/main" id="{71009150-F691-864F-BE1E-69CD07BA4F9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45133" y="4038413"/>
                <a:ext cx="882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2" name="Inkt 114">
                <a:extLst>
                  <a:ext uri="{FF2B5EF4-FFF2-40B4-BE49-F238E27FC236}">
                    <a16:creationId xmlns:a16="http://schemas.microsoft.com/office/drawing/2014/main" id="{377E47B3-1ECD-0849-9C9F-F689FCDB08E6}"/>
                  </a:ext>
                </a:extLst>
              </p14:cNvPr>
              <p14:cNvContentPartPr/>
              <p14:nvPr/>
            </p14:nvContentPartPr>
            <p14:xfrm>
              <a:off x="2651053" y="4571933"/>
              <a:ext cx="190800" cy="270360"/>
            </p14:xfrm>
          </p:contentPart>
        </mc:Choice>
        <mc:Fallback xmlns="">
          <p:pic>
            <p:nvPicPr>
              <p:cNvPr id="112" name="Inkt 114">
                <a:extLst>
                  <a:ext uri="{FF2B5EF4-FFF2-40B4-BE49-F238E27FC236}">
                    <a16:creationId xmlns:a16="http://schemas.microsoft.com/office/drawing/2014/main" id="{377E47B3-1ECD-0849-9C9F-F689FCDB08E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20093" y="4540973"/>
                <a:ext cx="2523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3" name="Inkt 115">
                <a:extLst>
                  <a:ext uri="{FF2B5EF4-FFF2-40B4-BE49-F238E27FC236}">
                    <a16:creationId xmlns:a16="http://schemas.microsoft.com/office/drawing/2014/main" id="{5471C951-158D-BC4B-AC5C-A0D0B04FBF35}"/>
                  </a:ext>
                </a:extLst>
              </p14:cNvPr>
              <p14:cNvContentPartPr/>
              <p14:nvPr/>
            </p14:nvContentPartPr>
            <p14:xfrm>
              <a:off x="2079373" y="4546013"/>
              <a:ext cx="365400" cy="325080"/>
            </p14:xfrm>
          </p:contentPart>
        </mc:Choice>
        <mc:Fallback xmlns="">
          <p:pic>
            <p:nvPicPr>
              <p:cNvPr id="113" name="Inkt 115">
                <a:extLst>
                  <a:ext uri="{FF2B5EF4-FFF2-40B4-BE49-F238E27FC236}">
                    <a16:creationId xmlns:a16="http://schemas.microsoft.com/office/drawing/2014/main" id="{5471C951-158D-BC4B-AC5C-A0D0B04FBF3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48773" y="4515413"/>
                <a:ext cx="4269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4" name="Inkt 116">
                <a:extLst>
                  <a:ext uri="{FF2B5EF4-FFF2-40B4-BE49-F238E27FC236}">
                    <a16:creationId xmlns:a16="http://schemas.microsoft.com/office/drawing/2014/main" id="{49DBE855-108F-944B-AB61-2BAD1D61F731}"/>
                  </a:ext>
                </a:extLst>
              </p14:cNvPr>
              <p14:cNvContentPartPr/>
              <p14:nvPr/>
            </p14:nvContentPartPr>
            <p14:xfrm>
              <a:off x="2143093" y="4011053"/>
              <a:ext cx="746280" cy="354600"/>
            </p14:xfrm>
          </p:contentPart>
        </mc:Choice>
        <mc:Fallback xmlns="">
          <p:pic>
            <p:nvPicPr>
              <p:cNvPr id="114" name="Inkt 116">
                <a:extLst>
                  <a:ext uri="{FF2B5EF4-FFF2-40B4-BE49-F238E27FC236}">
                    <a16:creationId xmlns:a16="http://schemas.microsoft.com/office/drawing/2014/main" id="{49DBE855-108F-944B-AB61-2BAD1D61F73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12148" y="3980124"/>
                <a:ext cx="807450" cy="415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6" name="Inkt 126">
                <a:extLst>
                  <a:ext uri="{FF2B5EF4-FFF2-40B4-BE49-F238E27FC236}">
                    <a16:creationId xmlns:a16="http://schemas.microsoft.com/office/drawing/2014/main" id="{B7558DEF-F377-CF4A-85D9-44C04C7F6FC0}"/>
                  </a:ext>
                </a:extLst>
              </p14:cNvPr>
              <p14:cNvContentPartPr/>
              <p14:nvPr/>
            </p14:nvContentPartPr>
            <p14:xfrm>
              <a:off x="3042373" y="4481933"/>
              <a:ext cx="915840" cy="392040"/>
            </p14:xfrm>
          </p:contentPart>
        </mc:Choice>
        <mc:Fallback xmlns="">
          <p:pic>
            <p:nvPicPr>
              <p:cNvPr id="126" name="Inkt 126">
                <a:extLst>
                  <a:ext uri="{FF2B5EF4-FFF2-40B4-BE49-F238E27FC236}">
                    <a16:creationId xmlns:a16="http://schemas.microsoft.com/office/drawing/2014/main" id="{B7558DEF-F377-CF4A-85D9-44C04C7F6FC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11773" y="4451333"/>
                <a:ext cx="9770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7">
                <a:extLst>
                  <a:ext uri="{FF2B5EF4-FFF2-40B4-BE49-F238E27FC236}">
                    <a16:creationId xmlns:a16="http://schemas.microsoft.com/office/drawing/2014/main" id="{3BF729E7-25BF-CD4D-93E3-175522F7C2B7}"/>
                  </a:ext>
                </a:extLst>
              </p14:cNvPr>
              <p14:cNvContentPartPr/>
              <p14:nvPr/>
            </p14:nvContentPartPr>
            <p14:xfrm>
              <a:off x="2068933" y="5037413"/>
              <a:ext cx="841680" cy="365400"/>
            </p14:xfrm>
          </p:contentPart>
        </mc:Choice>
        <mc:Fallback xmlns="">
          <p:pic>
            <p:nvPicPr>
              <p:cNvPr id="137" name="Inkt 137">
                <a:extLst>
                  <a:ext uri="{FF2B5EF4-FFF2-40B4-BE49-F238E27FC236}">
                    <a16:creationId xmlns:a16="http://schemas.microsoft.com/office/drawing/2014/main" id="{3BF729E7-25BF-CD4D-93E3-175522F7C2B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38333" y="5006813"/>
                <a:ext cx="9032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5" name="Inkt 145">
                <a:extLst>
                  <a:ext uri="{FF2B5EF4-FFF2-40B4-BE49-F238E27FC236}">
                    <a16:creationId xmlns:a16="http://schemas.microsoft.com/office/drawing/2014/main" id="{8C802C3F-C49C-494C-A02B-9FE83CD46A9B}"/>
                  </a:ext>
                </a:extLst>
              </p14:cNvPr>
              <p14:cNvContentPartPr/>
              <p14:nvPr/>
            </p14:nvContentPartPr>
            <p14:xfrm>
              <a:off x="3132373" y="5069093"/>
              <a:ext cx="1101240" cy="339120"/>
            </p14:xfrm>
          </p:contentPart>
        </mc:Choice>
        <mc:Fallback xmlns="">
          <p:pic>
            <p:nvPicPr>
              <p:cNvPr id="145" name="Inkt 145">
                <a:extLst>
                  <a:ext uri="{FF2B5EF4-FFF2-40B4-BE49-F238E27FC236}">
                    <a16:creationId xmlns:a16="http://schemas.microsoft.com/office/drawing/2014/main" id="{8C802C3F-C49C-494C-A02B-9FE83CD46A9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01763" y="5038493"/>
                <a:ext cx="11628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0" name="Inkt 149">
                <a:extLst>
                  <a:ext uri="{FF2B5EF4-FFF2-40B4-BE49-F238E27FC236}">
                    <a16:creationId xmlns:a16="http://schemas.microsoft.com/office/drawing/2014/main" id="{A52541D5-8BF4-CB4B-86B1-256151E933F5}"/>
                  </a:ext>
                </a:extLst>
              </p14:cNvPr>
              <p14:cNvContentPartPr/>
              <p14:nvPr/>
            </p14:nvContentPartPr>
            <p14:xfrm>
              <a:off x="2883613" y="5609093"/>
              <a:ext cx="69120" cy="233280"/>
            </p14:xfrm>
          </p:contentPart>
        </mc:Choice>
        <mc:Fallback xmlns="">
          <p:pic>
            <p:nvPicPr>
              <p:cNvPr id="150" name="Inkt 149">
                <a:extLst>
                  <a:ext uri="{FF2B5EF4-FFF2-40B4-BE49-F238E27FC236}">
                    <a16:creationId xmlns:a16="http://schemas.microsoft.com/office/drawing/2014/main" id="{A52541D5-8BF4-CB4B-86B1-256151E933F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53013" y="5578133"/>
                <a:ext cx="1306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2" name="Inkt 151">
                <a:extLst>
                  <a:ext uri="{FF2B5EF4-FFF2-40B4-BE49-F238E27FC236}">
                    <a16:creationId xmlns:a16="http://schemas.microsoft.com/office/drawing/2014/main" id="{C87D1545-0D76-BD44-88F5-E0A05DD53659}"/>
                  </a:ext>
                </a:extLst>
              </p14:cNvPr>
              <p14:cNvContentPartPr/>
              <p14:nvPr/>
            </p14:nvContentPartPr>
            <p14:xfrm>
              <a:off x="3121933" y="5788733"/>
              <a:ext cx="159120" cy="10800"/>
            </p14:xfrm>
          </p:contentPart>
        </mc:Choice>
        <mc:Fallback xmlns="">
          <p:pic>
            <p:nvPicPr>
              <p:cNvPr id="152" name="Inkt 151">
                <a:extLst>
                  <a:ext uri="{FF2B5EF4-FFF2-40B4-BE49-F238E27FC236}">
                    <a16:creationId xmlns:a16="http://schemas.microsoft.com/office/drawing/2014/main" id="{C87D1545-0D76-BD44-88F5-E0A05DD5365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91333" y="5758133"/>
                <a:ext cx="2203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3" name="Inkt 152">
                <a:extLst>
                  <a:ext uri="{FF2B5EF4-FFF2-40B4-BE49-F238E27FC236}">
                    <a16:creationId xmlns:a16="http://schemas.microsoft.com/office/drawing/2014/main" id="{A5FA7C8F-6E63-E34E-912B-B20B0B8347FC}"/>
                  </a:ext>
                </a:extLst>
              </p14:cNvPr>
              <p14:cNvContentPartPr/>
              <p14:nvPr/>
            </p14:nvContentPartPr>
            <p14:xfrm>
              <a:off x="3143173" y="5656613"/>
              <a:ext cx="127440" cy="16200"/>
            </p14:xfrm>
          </p:contentPart>
        </mc:Choice>
        <mc:Fallback xmlns="">
          <p:pic>
            <p:nvPicPr>
              <p:cNvPr id="153" name="Inkt 152">
                <a:extLst>
                  <a:ext uri="{FF2B5EF4-FFF2-40B4-BE49-F238E27FC236}">
                    <a16:creationId xmlns:a16="http://schemas.microsoft.com/office/drawing/2014/main" id="{A5FA7C8F-6E63-E34E-912B-B20B0B8347F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112213" y="5626013"/>
                <a:ext cx="188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4" name="Inkt 153">
                <a:extLst>
                  <a:ext uri="{FF2B5EF4-FFF2-40B4-BE49-F238E27FC236}">
                    <a16:creationId xmlns:a16="http://schemas.microsoft.com/office/drawing/2014/main" id="{0125A368-9C31-2F47-83A2-1462BABCF391}"/>
                  </a:ext>
                </a:extLst>
              </p14:cNvPr>
              <p14:cNvContentPartPr/>
              <p14:nvPr/>
            </p14:nvContentPartPr>
            <p14:xfrm>
              <a:off x="3455293" y="5572013"/>
              <a:ext cx="122040" cy="233280"/>
            </p14:xfrm>
          </p:contentPart>
        </mc:Choice>
        <mc:Fallback xmlns="">
          <p:pic>
            <p:nvPicPr>
              <p:cNvPr id="154" name="Inkt 153">
                <a:extLst>
                  <a:ext uri="{FF2B5EF4-FFF2-40B4-BE49-F238E27FC236}">
                    <a16:creationId xmlns:a16="http://schemas.microsoft.com/office/drawing/2014/main" id="{0125A368-9C31-2F47-83A2-1462BABCF39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24693" y="5541413"/>
                <a:ext cx="1836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0" name="Inkt 159">
                <a:extLst>
                  <a:ext uri="{FF2B5EF4-FFF2-40B4-BE49-F238E27FC236}">
                    <a16:creationId xmlns:a16="http://schemas.microsoft.com/office/drawing/2014/main" id="{16E743C9-EC46-504B-B6BF-E365F2546EC8}"/>
                  </a:ext>
                </a:extLst>
              </p14:cNvPr>
              <p14:cNvContentPartPr/>
              <p14:nvPr/>
            </p14:nvContentPartPr>
            <p14:xfrm>
              <a:off x="2661493" y="6016613"/>
              <a:ext cx="360" cy="10800"/>
            </p14:xfrm>
          </p:contentPart>
        </mc:Choice>
        <mc:Fallback xmlns="">
          <p:pic>
            <p:nvPicPr>
              <p:cNvPr id="160" name="Inkt 159">
                <a:extLst>
                  <a:ext uri="{FF2B5EF4-FFF2-40B4-BE49-F238E27FC236}">
                    <a16:creationId xmlns:a16="http://schemas.microsoft.com/office/drawing/2014/main" id="{16E743C9-EC46-504B-B6BF-E365F2546EC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30893" y="5985653"/>
                <a:ext cx="6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1" name="Inkt 160">
                <a:extLst>
                  <a:ext uri="{FF2B5EF4-FFF2-40B4-BE49-F238E27FC236}">
                    <a16:creationId xmlns:a16="http://schemas.microsoft.com/office/drawing/2014/main" id="{6F992614-8DB7-9241-A1C4-E970C1DAE801}"/>
                  </a:ext>
                </a:extLst>
              </p14:cNvPr>
              <p14:cNvContentPartPr/>
              <p14:nvPr/>
            </p14:nvContentPartPr>
            <p14:xfrm>
              <a:off x="2629813" y="6127493"/>
              <a:ext cx="5760" cy="16200"/>
            </p14:xfrm>
          </p:contentPart>
        </mc:Choice>
        <mc:Fallback xmlns="">
          <p:pic>
            <p:nvPicPr>
              <p:cNvPr id="161" name="Inkt 160">
                <a:extLst>
                  <a:ext uri="{FF2B5EF4-FFF2-40B4-BE49-F238E27FC236}">
                    <a16:creationId xmlns:a16="http://schemas.microsoft.com/office/drawing/2014/main" id="{6F992614-8DB7-9241-A1C4-E970C1DAE80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99213" y="609689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2" name="Inkt 161">
                <a:extLst>
                  <a:ext uri="{FF2B5EF4-FFF2-40B4-BE49-F238E27FC236}">
                    <a16:creationId xmlns:a16="http://schemas.microsoft.com/office/drawing/2014/main" id="{C1809DE3-AF7E-2742-807C-1DB01E501402}"/>
                  </a:ext>
                </a:extLst>
              </p14:cNvPr>
              <p14:cNvContentPartPr/>
              <p14:nvPr/>
            </p14:nvContentPartPr>
            <p14:xfrm>
              <a:off x="2592733" y="6249173"/>
              <a:ext cx="21600" cy="10800"/>
            </p14:xfrm>
          </p:contentPart>
        </mc:Choice>
        <mc:Fallback xmlns="">
          <p:pic>
            <p:nvPicPr>
              <p:cNvPr id="162" name="Inkt 161">
                <a:extLst>
                  <a:ext uri="{FF2B5EF4-FFF2-40B4-BE49-F238E27FC236}">
                    <a16:creationId xmlns:a16="http://schemas.microsoft.com/office/drawing/2014/main" id="{C1809DE3-AF7E-2742-807C-1DB01E50140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62133" y="6218573"/>
                <a:ext cx="8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3" name="Inkt 166">
                <a:extLst>
                  <a:ext uri="{FF2B5EF4-FFF2-40B4-BE49-F238E27FC236}">
                    <a16:creationId xmlns:a16="http://schemas.microsoft.com/office/drawing/2014/main" id="{52DC3419-C99A-3A4E-9489-869CD89959DE}"/>
                  </a:ext>
                </a:extLst>
              </p14:cNvPr>
              <p14:cNvContentPartPr/>
              <p14:nvPr/>
            </p14:nvContentPartPr>
            <p14:xfrm>
              <a:off x="4122013" y="5540333"/>
              <a:ext cx="291240" cy="280440"/>
            </p14:xfrm>
          </p:contentPart>
        </mc:Choice>
        <mc:Fallback xmlns="">
          <p:pic>
            <p:nvPicPr>
              <p:cNvPr id="163" name="Inkt 166">
                <a:extLst>
                  <a:ext uri="{FF2B5EF4-FFF2-40B4-BE49-F238E27FC236}">
                    <a16:creationId xmlns:a16="http://schemas.microsoft.com/office/drawing/2014/main" id="{52DC3419-C99A-3A4E-9489-869CD89959D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91413" y="5509413"/>
                <a:ext cx="352800" cy="341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4" name="Inkt 167">
                <a:extLst>
                  <a:ext uri="{FF2B5EF4-FFF2-40B4-BE49-F238E27FC236}">
                    <a16:creationId xmlns:a16="http://schemas.microsoft.com/office/drawing/2014/main" id="{CFCA68E6-A289-3749-81B1-52CC35E21228}"/>
                  </a:ext>
                </a:extLst>
              </p14:cNvPr>
              <p14:cNvContentPartPr/>
              <p14:nvPr/>
            </p14:nvContentPartPr>
            <p14:xfrm>
              <a:off x="3741133" y="5561213"/>
              <a:ext cx="254160" cy="227880"/>
            </p14:xfrm>
          </p:contentPart>
        </mc:Choice>
        <mc:Fallback xmlns="">
          <p:pic>
            <p:nvPicPr>
              <p:cNvPr id="164" name="Inkt 167">
                <a:extLst>
                  <a:ext uri="{FF2B5EF4-FFF2-40B4-BE49-F238E27FC236}">
                    <a16:creationId xmlns:a16="http://schemas.microsoft.com/office/drawing/2014/main" id="{CFCA68E6-A289-3749-81B1-52CC35E2122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10217" y="5530613"/>
                <a:ext cx="315273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5" name="Inkt 168">
                <a:extLst>
                  <a:ext uri="{FF2B5EF4-FFF2-40B4-BE49-F238E27FC236}">
                    <a16:creationId xmlns:a16="http://schemas.microsoft.com/office/drawing/2014/main" id="{9FE8E14F-9546-2D4D-BD8B-FCC718FFDFE0}"/>
                  </a:ext>
                </a:extLst>
              </p14:cNvPr>
              <p14:cNvContentPartPr/>
              <p14:nvPr/>
            </p14:nvContentPartPr>
            <p14:xfrm>
              <a:off x="2396893" y="5545373"/>
              <a:ext cx="302040" cy="328680"/>
            </p14:xfrm>
          </p:contentPart>
        </mc:Choice>
        <mc:Fallback xmlns="">
          <p:pic>
            <p:nvPicPr>
              <p:cNvPr id="165" name="Inkt 168">
                <a:extLst>
                  <a:ext uri="{FF2B5EF4-FFF2-40B4-BE49-F238E27FC236}">
                    <a16:creationId xmlns:a16="http://schemas.microsoft.com/office/drawing/2014/main" id="{9FE8E14F-9546-2D4D-BD8B-FCC718FFDFE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66293" y="5514739"/>
                <a:ext cx="363240" cy="390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6" name="Inkt 169">
                <a:extLst>
                  <a:ext uri="{FF2B5EF4-FFF2-40B4-BE49-F238E27FC236}">
                    <a16:creationId xmlns:a16="http://schemas.microsoft.com/office/drawing/2014/main" id="{9DD85E43-FAA3-1648-93CA-31BD0F02FA55}"/>
                  </a:ext>
                </a:extLst>
              </p14:cNvPr>
              <p14:cNvContentPartPr/>
              <p14:nvPr/>
            </p14:nvContentPartPr>
            <p14:xfrm>
              <a:off x="1984333" y="5593253"/>
              <a:ext cx="211680" cy="264960"/>
            </p14:xfrm>
          </p:contentPart>
        </mc:Choice>
        <mc:Fallback xmlns="">
          <p:pic>
            <p:nvPicPr>
              <p:cNvPr id="166" name="Inkt 169">
                <a:extLst>
                  <a:ext uri="{FF2B5EF4-FFF2-40B4-BE49-F238E27FC236}">
                    <a16:creationId xmlns:a16="http://schemas.microsoft.com/office/drawing/2014/main" id="{9DD85E43-FAA3-1648-93CA-31BD0F02FA5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953426" y="5562293"/>
                <a:ext cx="272776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4" name="Inkt 173">
                <a:extLst>
                  <a:ext uri="{FF2B5EF4-FFF2-40B4-BE49-F238E27FC236}">
                    <a16:creationId xmlns:a16="http://schemas.microsoft.com/office/drawing/2014/main" id="{A578E92B-54D8-244D-9250-AB8659E994F7}"/>
                  </a:ext>
                </a:extLst>
              </p14:cNvPr>
              <p14:cNvContentPartPr/>
              <p14:nvPr/>
            </p14:nvContentPartPr>
            <p14:xfrm>
              <a:off x="2433973" y="6540773"/>
              <a:ext cx="275400" cy="174240"/>
            </p14:xfrm>
          </p:contentPart>
        </mc:Choice>
        <mc:Fallback xmlns="">
          <p:pic>
            <p:nvPicPr>
              <p:cNvPr id="174" name="Inkt 173">
                <a:extLst>
                  <a:ext uri="{FF2B5EF4-FFF2-40B4-BE49-F238E27FC236}">
                    <a16:creationId xmlns:a16="http://schemas.microsoft.com/office/drawing/2014/main" id="{A578E92B-54D8-244D-9250-AB8659E994F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03373" y="6510173"/>
                <a:ext cx="3369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5" name="Inkt 174">
                <a:extLst>
                  <a:ext uri="{FF2B5EF4-FFF2-40B4-BE49-F238E27FC236}">
                    <a16:creationId xmlns:a16="http://schemas.microsoft.com/office/drawing/2014/main" id="{3FBA565E-312C-5C49-BE33-15DBE3862FAA}"/>
                  </a:ext>
                </a:extLst>
              </p14:cNvPr>
              <p14:cNvContentPartPr/>
              <p14:nvPr/>
            </p14:nvContentPartPr>
            <p14:xfrm>
              <a:off x="2857333" y="6450413"/>
              <a:ext cx="79560" cy="291240"/>
            </p14:xfrm>
          </p:contentPart>
        </mc:Choice>
        <mc:Fallback xmlns="">
          <p:pic>
            <p:nvPicPr>
              <p:cNvPr id="175" name="Inkt 174">
                <a:extLst>
                  <a:ext uri="{FF2B5EF4-FFF2-40B4-BE49-F238E27FC236}">
                    <a16:creationId xmlns:a16="http://schemas.microsoft.com/office/drawing/2014/main" id="{3FBA565E-312C-5C49-BE33-15DBE3862FA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26733" y="6419813"/>
                <a:ext cx="1411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6" name="Inkt 175">
                <a:extLst>
                  <a:ext uri="{FF2B5EF4-FFF2-40B4-BE49-F238E27FC236}">
                    <a16:creationId xmlns:a16="http://schemas.microsoft.com/office/drawing/2014/main" id="{5265B7A2-B92C-9D48-A11A-945228014018}"/>
                  </a:ext>
                </a:extLst>
              </p14:cNvPr>
              <p14:cNvContentPartPr/>
              <p14:nvPr/>
            </p14:nvContentPartPr>
            <p14:xfrm>
              <a:off x="3243613" y="6640853"/>
              <a:ext cx="153720" cy="26640"/>
            </p14:xfrm>
          </p:contentPart>
        </mc:Choice>
        <mc:Fallback xmlns="">
          <p:pic>
            <p:nvPicPr>
              <p:cNvPr id="176" name="Inkt 175">
                <a:extLst>
                  <a:ext uri="{FF2B5EF4-FFF2-40B4-BE49-F238E27FC236}">
                    <a16:creationId xmlns:a16="http://schemas.microsoft.com/office/drawing/2014/main" id="{5265B7A2-B92C-9D48-A11A-94522801401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13013" y="6610253"/>
                <a:ext cx="215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7" name="Inkt 176">
                <a:extLst>
                  <a:ext uri="{FF2B5EF4-FFF2-40B4-BE49-F238E27FC236}">
                    <a16:creationId xmlns:a16="http://schemas.microsoft.com/office/drawing/2014/main" id="{F35D9D5C-1D25-C941-A152-8A19D9055178}"/>
                  </a:ext>
                </a:extLst>
              </p14:cNvPr>
              <p14:cNvContentPartPr/>
              <p14:nvPr/>
            </p14:nvContentPartPr>
            <p14:xfrm>
              <a:off x="3217333" y="6529613"/>
              <a:ext cx="190800" cy="37440"/>
            </p14:xfrm>
          </p:contentPart>
        </mc:Choice>
        <mc:Fallback xmlns="">
          <p:pic>
            <p:nvPicPr>
              <p:cNvPr id="177" name="Inkt 176">
                <a:extLst>
                  <a:ext uri="{FF2B5EF4-FFF2-40B4-BE49-F238E27FC236}">
                    <a16:creationId xmlns:a16="http://schemas.microsoft.com/office/drawing/2014/main" id="{F35D9D5C-1D25-C941-A152-8A19D905517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86373" y="6499013"/>
                <a:ext cx="2523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8" name="Inkt 178">
                <a:extLst>
                  <a:ext uri="{FF2B5EF4-FFF2-40B4-BE49-F238E27FC236}">
                    <a16:creationId xmlns:a16="http://schemas.microsoft.com/office/drawing/2014/main" id="{35AB15BE-A703-834E-A2B6-97051CDE6D5E}"/>
                  </a:ext>
                </a:extLst>
              </p14:cNvPr>
              <p14:cNvContentPartPr/>
              <p14:nvPr/>
            </p14:nvContentPartPr>
            <p14:xfrm>
              <a:off x="1888933" y="6317933"/>
              <a:ext cx="413280" cy="392040"/>
            </p14:xfrm>
          </p:contentPart>
        </mc:Choice>
        <mc:Fallback xmlns="">
          <p:pic>
            <p:nvPicPr>
              <p:cNvPr id="178" name="Inkt 178">
                <a:extLst>
                  <a:ext uri="{FF2B5EF4-FFF2-40B4-BE49-F238E27FC236}">
                    <a16:creationId xmlns:a16="http://schemas.microsoft.com/office/drawing/2014/main" id="{35AB15BE-A703-834E-A2B6-97051CDE6D5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858333" y="6287333"/>
                <a:ext cx="47448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0" name="Inkt 179">
                <a:extLst>
                  <a:ext uri="{FF2B5EF4-FFF2-40B4-BE49-F238E27FC236}">
                    <a16:creationId xmlns:a16="http://schemas.microsoft.com/office/drawing/2014/main" id="{52468026-2E66-1249-BD19-ABB0069EBE82}"/>
                  </a:ext>
                </a:extLst>
              </p14:cNvPr>
              <p14:cNvContentPartPr/>
              <p14:nvPr/>
            </p14:nvContentPartPr>
            <p14:xfrm>
              <a:off x="3656533" y="6381653"/>
              <a:ext cx="169560" cy="264960"/>
            </p14:xfrm>
          </p:contentPart>
        </mc:Choice>
        <mc:Fallback xmlns="">
          <p:pic>
            <p:nvPicPr>
              <p:cNvPr id="180" name="Inkt 179">
                <a:extLst>
                  <a:ext uri="{FF2B5EF4-FFF2-40B4-BE49-F238E27FC236}">
                    <a16:creationId xmlns:a16="http://schemas.microsoft.com/office/drawing/2014/main" id="{52468026-2E66-1249-BD19-ABB0069EBE8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25573" y="6351053"/>
                <a:ext cx="2311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2" name="Inkt 191">
                <a:extLst>
                  <a:ext uri="{FF2B5EF4-FFF2-40B4-BE49-F238E27FC236}">
                    <a16:creationId xmlns:a16="http://schemas.microsoft.com/office/drawing/2014/main" id="{51FD73CE-66B3-8747-B748-045A6F472306}"/>
                  </a:ext>
                </a:extLst>
              </p14:cNvPr>
              <p14:cNvContentPartPr/>
              <p14:nvPr/>
            </p14:nvContentPartPr>
            <p14:xfrm>
              <a:off x="4005733" y="6159173"/>
              <a:ext cx="227880" cy="159120"/>
            </p14:xfrm>
          </p:contentPart>
        </mc:Choice>
        <mc:Fallback xmlns="">
          <p:pic>
            <p:nvPicPr>
              <p:cNvPr id="192" name="Inkt 191">
                <a:extLst>
                  <a:ext uri="{FF2B5EF4-FFF2-40B4-BE49-F238E27FC236}">
                    <a16:creationId xmlns:a16="http://schemas.microsoft.com/office/drawing/2014/main" id="{51FD73CE-66B3-8747-B748-045A6F47230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74773" y="6128573"/>
                <a:ext cx="2890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3" name="Inkt 192">
                <a:extLst>
                  <a:ext uri="{FF2B5EF4-FFF2-40B4-BE49-F238E27FC236}">
                    <a16:creationId xmlns:a16="http://schemas.microsoft.com/office/drawing/2014/main" id="{55A0D5EA-B72D-BB47-848E-643C4B7FC69B}"/>
                  </a:ext>
                </a:extLst>
              </p14:cNvPr>
              <p14:cNvContentPartPr/>
              <p14:nvPr/>
            </p14:nvContentPartPr>
            <p14:xfrm>
              <a:off x="4164493" y="4756973"/>
              <a:ext cx="180360" cy="32040"/>
            </p14:xfrm>
          </p:contentPart>
        </mc:Choice>
        <mc:Fallback xmlns="">
          <p:pic>
            <p:nvPicPr>
              <p:cNvPr id="193" name="Inkt 192">
                <a:extLst>
                  <a:ext uri="{FF2B5EF4-FFF2-40B4-BE49-F238E27FC236}">
                    <a16:creationId xmlns:a16="http://schemas.microsoft.com/office/drawing/2014/main" id="{55A0D5EA-B72D-BB47-848E-643C4B7FC69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33533" y="4726373"/>
                <a:ext cx="241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4" name="Inkt 193">
                <a:extLst>
                  <a:ext uri="{FF2B5EF4-FFF2-40B4-BE49-F238E27FC236}">
                    <a16:creationId xmlns:a16="http://schemas.microsoft.com/office/drawing/2014/main" id="{183DE2F0-D6C3-294B-A207-78D9073E94FF}"/>
                  </a:ext>
                </a:extLst>
              </p14:cNvPr>
              <p14:cNvContentPartPr/>
              <p14:nvPr/>
            </p14:nvContentPartPr>
            <p14:xfrm>
              <a:off x="4174933" y="4624853"/>
              <a:ext cx="153720" cy="47880"/>
            </p14:xfrm>
          </p:contentPart>
        </mc:Choice>
        <mc:Fallback xmlns="">
          <p:pic>
            <p:nvPicPr>
              <p:cNvPr id="194" name="Inkt 193">
                <a:extLst>
                  <a:ext uri="{FF2B5EF4-FFF2-40B4-BE49-F238E27FC236}">
                    <a16:creationId xmlns:a16="http://schemas.microsoft.com/office/drawing/2014/main" id="{183DE2F0-D6C3-294B-A207-78D9073E94F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44333" y="4593893"/>
                <a:ext cx="2152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5" name="Inkt 194">
                <a:extLst>
                  <a:ext uri="{FF2B5EF4-FFF2-40B4-BE49-F238E27FC236}">
                    <a16:creationId xmlns:a16="http://schemas.microsoft.com/office/drawing/2014/main" id="{77753E12-E6E6-8A42-8B60-3902E33C7435}"/>
                  </a:ext>
                </a:extLst>
              </p14:cNvPr>
              <p14:cNvContentPartPr/>
              <p14:nvPr/>
            </p14:nvContentPartPr>
            <p14:xfrm>
              <a:off x="4682893" y="4545293"/>
              <a:ext cx="196200" cy="264960"/>
            </p14:xfrm>
          </p:contentPart>
        </mc:Choice>
        <mc:Fallback xmlns="">
          <p:pic>
            <p:nvPicPr>
              <p:cNvPr id="195" name="Inkt 194">
                <a:extLst>
                  <a:ext uri="{FF2B5EF4-FFF2-40B4-BE49-F238E27FC236}">
                    <a16:creationId xmlns:a16="http://schemas.microsoft.com/office/drawing/2014/main" id="{77753E12-E6E6-8A42-8B60-3902E33C743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652293" y="4514693"/>
                <a:ext cx="2574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6" name="Inkt 195">
                <a:extLst>
                  <a:ext uri="{FF2B5EF4-FFF2-40B4-BE49-F238E27FC236}">
                    <a16:creationId xmlns:a16="http://schemas.microsoft.com/office/drawing/2014/main" id="{A601A89E-AB7A-9C4B-8CE4-8658583BA5C4}"/>
                  </a:ext>
                </a:extLst>
              </p14:cNvPr>
              <p14:cNvContentPartPr/>
              <p14:nvPr/>
            </p14:nvContentPartPr>
            <p14:xfrm>
              <a:off x="5000413" y="4783613"/>
              <a:ext cx="10800" cy="26640"/>
            </p14:xfrm>
          </p:contentPart>
        </mc:Choice>
        <mc:Fallback xmlns="">
          <p:pic>
            <p:nvPicPr>
              <p:cNvPr id="196" name="Inkt 195">
                <a:extLst>
                  <a:ext uri="{FF2B5EF4-FFF2-40B4-BE49-F238E27FC236}">
                    <a16:creationId xmlns:a16="http://schemas.microsoft.com/office/drawing/2014/main" id="{A601A89E-AB7A-9C4B-8CE4-8658583BA5C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69813" y="4752653"/>
                <a:ext cx="7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7" name="Inkt 196">
                <a:extLst>
                  <a:ext uri="{FF2B5EF4-FFF2-40B4-BE49-F238E27FC236}">
                    <a16:creationId xmlns:a16="http://schemas.microsoft.com/office/drawing/2014/main" id="{69FC7D72-6C5F-1247-B129-61DFC81435B8}"/>
                  </a:ext>
                </a:extLst>
              </p14:cNvPr>
              <p14:cNvContentPartPr/>
              <p14:nvPr/>
            </p14:nvContentPartPr>
            <p14:xfrm>
              <a:off x="5233333" y="4545293"/>
              <a:ext cx="79560" cy="259200"/>
            </p14:xfrm>
          </p:contentPart>
        </mc:Choice>
        <mc:Fallback xmlns="">
          <p:pic>
            <p:nvPicPr>
              <p:cNvPr id="197" name="Inkt 196">
                <a:extLst>
                  <a:ext uri="{FF2B5EF4-FFF2-40B4-BE49-F238E27FC236}">
                    <a16:creationId xmlns:a16="http://schemas.microsoft.com/office/drawing/2014/main" id="{69FC7D72-6C5F-1247-B129-61DFC81435B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202733" y="4514693"/>
                <a:ext cx="1411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0" name="Inkt 200">
                <a:extLst>
                  <a:ext uri="{FF2B5EF4-FFF2-40B4-BE49-F238E27FC236}">
                    <a16:creationId xmlns:a16="http://schemas.microsoft.com/office/drawing/2014/main" id="{3F995790-4B65-2D49-AABD-FF5F33ABF48F}"/>
                  </a:ext>
                </a:extLst>
              </p14:cNvPr>
              <p14:cNvContentPartPr/>
              <p14:nvPr/>
            </p14:nvContentPartPr>
            <p14:xfrm>
              <a:off x="4550773" y="5174933"/>
              <a:ext cx="148320" cy="127440"/>
            </p14:xfrm>
          </p:contentPart>
        </mc:Choice>
        <mc:Fallback xmlns="">
          <p:pic>
            <p:nvPicPr>
              <p:cNvPr id="200" name="Inkt 200">
                <a:extLst>
                  <a:ext uri="{FF2B5EF4-FFF2-40B4-BE49-F238E27FC236}">
                    <a16:creationId xmlns:a16="http://schemas.microsoft.com/office/drawing/2014/main" id="{3F995790-4B65-2D49-AABD-FF5F33ABF48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519888" y="5144333"/>
                <a:ext cx="209372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2" name="Inkt 201">
                <a:extLst>
                  <a:ext uri="{FF2B5EF4-FFF2-40B4-BE49-F238E27FC236}">
                    <a16:creationId xmlns:a16="http://schemas.microsoft.com/office/drawing/2014/main" id="{079DE5D0-23EF-804A-AF3A-E03BF9602B6C}"/>
                  </a:ext>
                </a:extLst>
              </p14:cNvPr>
              <p14:cNvContentPartPr/>
              <p14:nvPr/>
            </p14:nvContentPartPr>
            <p14:xfrm>
              <a:off x="5529613" y="4704053"/>
              <a:ext cx="116640" cy="32040"/>
            </p14:xfrm>
          </p:contentPart>
        </mc:Choice>
        <mc:Fallback xmlns="">
          <p:pic>
            <p:nvPicPr>
              <p:cNvPr id="202" name="Inkt 201">
                <a:extLst>
                  <a:ext uri="{FF2B5EF4-FFF2-40B4-BE49-F238E27FC236}">
                    <a16:creationId xmlns:a16="http://schemas.microsoft.com/office/drawing/2014/main" id="{079DE5D0-23EF-804A-AF3A-E03BF9602B6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99013" y="4673453"/>
                <a:ext cx="178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3" name="Inkt 202">
                <a:extLst>
                  <a:ext uri="{FF2B5EF4-FFF2-40B4-BE49-F238E27FC236}">
                    <a16:creationId xmlns:a16="http://schemas.microsoft.com/office/drawing/2014/main" id="{A5B45FFE-A2C0-E641-A719-637D2BDD7B9E}"/>
                  </a:ext>
                </a:extLst>
              </p14:cNvPr>
              <p14:cNvContentPartPr/>
              <p14:nvPr/>
            </p14:nvContentPartPr>
            <p14:xfrm>
              <a:off x="5497933" y="4592813"/>
              <a:ext cx="159120" cy="42840"/>
            </p14:xfrm>
          </p:contentPart>
        </mc:Choice>
        <mc:Fallback xmlns="">
          <p:pic>
            <p:nvPicPr>
              <p:cNvPr id="203" name="Inkt 202">
                <a:extLst>
                  <a:ext uri="{FF2B5EF4-FFF2-40B4-BE49-F238E27FC236}">
                    <a16:creationId xmlns:a16="http://schemas.microsoft.com/office/drawing/2014/main" id="{A5B45FFE-A2C0-E641-A719-637D2BDD7B9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467333" y="4562213"/>
                <a:ext cx="2203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4" name="Inkt 203">
                <a:extLst>
                  <a:ext uri="{FF2B5EF4-FFF2-40B4-BE49-F238E27FC236}">
                    <a16:creationId xmlns:a16="http://schemas.microsoft.com/office/drawing/2014/main" id="{1B0C578B-6943-AE46-8AF9-3B6753018F44}"/>
                  </a:ext>
                </a:extLst>
              </p14:cNvPr>
              <p14:cNvContentPartPr/>
              <p14:nvPr/>
            </p14:nvContentPartPr>
            <p14:xfrm>
              <a:off x="5963413" y="4467173"/>
              <a:ext cx="180360" cy="258480"/>
            </p14:xfrm>
          </p:contentPart>
        </mc:Choice>
        <mc:Fallback xmlns="">
          <p:pic>
            <p:nvPicPr>
              <p:cNvPr id="204" name="Inkt 203">
                <a:extLst>
                  <a:ext uri="{FF2B5EF4-FFF2-40B4-BE49-F238E27FC236}">
                    <a16:creationId xmlns:a16="http://schemas.microsoft.com/office/drawing/2014/main" id="{1B0C578B-6943-AE46-8AF9-3B6753018F4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32813" y="4436573"/>
                <a:ext cx="2415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5" name="Inkt 204">
                <a:extLst>
                  <a:ext uri="{FF2B5EF4-FFF2-40B4-BE49-F238E27FC236}">
                    <a16:creationId xmlns:a16="http://schemas.microsoft.com/office/drawing/2014/main" id="{A2A928A2-CA22-454F-A6BB-F261CFB128E3}"/>
                  </a:ext>
                </a:extLst>
              </p14:cNvPr>
              <p14:cNvContentPartPr/>
              <p14:nvPr/>
            </p14:nvContentPartPr>
            <p14:xfrm>
              <a:off x="5021653" y="5059373"/>
              <a:ext cx="174960" cy="269640"/>
            </p14:xfrm>
          </p:contentPart>
        </mc:Choice>
        <mc:Fallback xmlns="">
          <p:pic>
            <p:nvPicPr>
              <p:cNvPr id="205" name="Inkt 204">
                <a:extLst>
                  <a:ext uri="{FF2B5EF4-FFF2-40B4-BE49-F238E27FC236}">
                    <a16:creationId xmlns:a16="http://schemas.microsoft.com/office/drawing/2014/main" id="{A2A928A2-CA22-454F-A6BB-F261CFB128E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991053" y="5028413"/>
                <a:ext cx="2361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6" name="Inkt 205">
                <a:extLst>
                  <a:ext uri="{FF2B5EF4-FFF2-40B4-BE49-F238E27FC236}">
                    <a16:creationId xmlns:a16="http://schemas.microsoft.com/office/drawing/2014/main" id="{9B0B46BC-7520-884A-9BF8-43A6008D4A03}"/>
                  </a:ext>
                </a:extLst>
              </p14:cNvPr>
              <p14:cNvContentPartPr/>
              <p14:nvPr/>
            </p14:nvContentPartPr>
            <p14:xfrm>
              <a:off x="5365453" y="5280773"/>
              <a:ext cx="10800" cy="26640"/>
            </p14:xfrm>
          </p:contentPart>
        </mc:Choice>
        <mc:Fallback xmlns="">
          <p:pic>
            <p:nvPicPr>
              <p:cNvPr id="206" name="Inkt 205">
                <a:extLst>
                  <a:ext uri="{FF2B5EF4-FFF2-40B4-BE49-F238E27FC236}">
                    <a16:creationId xmlns:a16="http://schemas.microsoft.com/office/drawing/2014/main" id="{9B0B46BC-7520-884A-9BF8-43A6008D4A0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34853" y="5250173"/>
                <a:ext cx="7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7" name="Inkt 206">
                <a:extLst>
                  <a:ext uri="{FF2B5EF4-FFF2-40B4-BE49-F238E27FC236}">
                    <a16:creationId xmlns:a16="http://schemas.microsoft.com/office/drawing/2014/main" id="{D8185BA4-897A-3C4B-BA16-304334DFC493}"/>
                  </a:ext>
                </a:extLst>
              </p14:cNvPr>
              <p14:cNvContentPartPr/>
              <p14:nvPr/>
            </p14:nvContentPartPr>
            <p14:xfrm>
              <a:off x="5603773" y="5042813"/>
              <a:ext cx="180360" cy="222480"/>
            </p14:xfrm>
          </p:contentPart>
        </mc:Choice>
        <mc:Fallback xmlns="">
          <p:pic>
            <p:nvPicPr>
              <p:cNvPr id="207" name="Inkt 206">
                <a:extLst>
                  <a:ext uri="{FF2B5EF4-FFF2-40B4-BE49-F238E27FC236}">
                    <a16:creationId xmlns:a16="http://schemas.microsoft.com/office/drawing/2014/main" id="{D8185BA4-897A-3C4B-BA16-304334DFC49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573173" y="5012213"/>
                <a:ext cx="2415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8" name="Inkt 207">
                <a:extLst>
                  <a:ext uri="{FF2B5EF4-FFF2-40B4-BE49-F238E27FC236}">
                    <a16:creationId xmlns:a16="http://schemas.microsoft.com/office/drawing/2014/main" id="{4395FC47-D9F6-064E-A40B-3B46B075C4E4}"/>
                  </a:ext>
                </a:extLst>
              </p14:cNvPr>
              <p14:cNvContentPartPr/>
              <p14:nvPr/>
            </p14:nvContentPartPr>
            <p14:xfrm>
              <a:off x="5995453" y="5222813"/>
              <a:ext cx="122040" cy="37440"/>
            </p14:xfrm>
          </p:contentPart>
        </mc:Choice>
        <mc:Fallback xmlns="">
          <p:pic>
            <p:nvPicPr>
              <p:cNvPr id="208" name="Inkt 207">
                <a:extLst>
                  <a:ext uri="{FF2B5EF4-FFF2-40B4-BE49-F238E27FC236}">
                    <a16:creationId xmlns:a16="http://schemas.microsoft.com/office/drawing/2014/main" id="{4395FC47-D9F6-064E-A40B-3B46B075C4E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64493" y="5191853"/>
                <a:ext cx="1836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09" name="Inkt 208">
                <a:extLst>
                  <a:ext uri="{FF2B5EF4-FFF2-40B4-BE49-F238E27FC236}">
                    <a16:creationId xmlns:a16="http://schemas.microsoft.com/office/drawing/2014/main" id="{E51A631D-50AF-2B43-9204-158020AA4FDB}"/>
                  </a:ext>
                </a:extLst>
              </p14:cNvPr>
              <p14:cNvContentPartPr/>
              <p14:nvPr/>
            </p14:nvContentPartPr>
            <p14:xfrm>
              <a:off x="5990053" y="5122013"/>
              <a:ext cx="122040" cy="26640"/>
            </p14:xfrm>
          </p:contentPart>
        </mc:Choice>
        <mc:Fallback xmlns="">
          <p:pic>
            <p:nvPicPr>
              <p:cNvPr id="209" name="Inkt 208">
                <a:extLst>
                  <a:ext uri="{FF2B5EF4-FFF2-40B4-BE49-F238E27FC236}">
                    <a16:creationId xmlns:a16="http://schemas.microsoft.com/office/drawing/2014/main" id="{E51A631D-50AF-2B43-9204-158020AA4FD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959453" y="5091413"/>
                <a:ext cx="1836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12" name="Inkt 212">
                <a:extLst>
                  <a:ext uri="{FF2B5EF4-FFF2-40B4-BE49-F238E27FC236}">
                    <a16:creationId xmlns:a16="http://schemas.microsoft.com/office/drawing/2014/main" id="{C142C667-82CF-0844-9A24-53770A80B43E}"/>
                  </a:ext>
                </a:extLst>
              </p14:cNvPr>
              <p14:cNvContentPartPr/>
              <p14:nvPr/>
            </p14:nvContentPartPr>
            <p14:xfrm>
              <a:off x="6270493" y="4942373"/>
              <a:ext cx="190800" cy="333720"/>
            </p14:xfrm>
          </p:contentPart>
        </mc:Choice>
        <mc:Fallback xmlns="">
          <p:pic>
            <p:nvPicPr>
              <p:cNvPr id="212" name="Inkt 212">
                <a:extLst>
                  <a:ext uri="{FF2B5EF4-FFF2-40B4-BE49-F238E27FC236}">
                    <a16:creationId xmlns:a16="http://schemas.microsoft.com/office/drawing/2014/main" id="{C142C667-82CF-0844-9A24-53770A80B43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239893" y="4911413"/>
                <a:ext cx="2523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14" name="Inkt 213">
                <a:extLst>
                  <a:ext uri="{FF2B5EF4-FFF2-40B4-BE49-F238E27FC236}">
                    <a16:creationId xmlns:a16="http://schemas.microsoft.com/office/drawing/2014/main" id="{476F9180-16CF-6C4C-B490-10B752815241}"/>
                  </a:ext>
                </a:extLst>
              </p14:cNvPr>
              <p14:cNvContentPartPr/>
              <p14:nvPr/>
            </p14:nvContentPartPr>
            <p14:xfrm>
              <a:off x="4629973" y="5730773"/>
              <a:ext cx="122040" cy="32040"/>
            </p14:xfrm>
          </p:contentPart>
        </mc:Choice>
        <mc:Fallback xmlns="">
          <p:pic>
            <p:nvPicPr>
              <p:cNvPr id="214" name="Inkt 213">
                <a:extLst>
                  <a:ext uri="{FF2B5EF4-FFF2-40B4-BE49-F238E27FC236}">
                    <a16:creationId xmlns:a16="http://schemas.microsoft.com/office/drawing/2014/main" id="{476F9180-16CF-6C4C-B490-10B75281524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599373" y="5700173"/>
                <a:ext cx="1836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15" name="Inkt 214">
                <a:extLst>
                  <a:ext uri="{FF2B5EF4-FFF2-40B4-BE49-F238E27FC236}">
                    <a16:creationId xmlns:a16="http://schemas.microsoft.com/office/drawing/2014/main" id="{D0099369-B8D9-854F-BBEA-8E2167E17890}"/>
                  </a:ext>
                </a:extLst>
              </p14:cNvPr>
              <p14:cNvContentPartPr/>
              <p14:nvPr/>
            </p14:nvContentPartPr>
            <p14:xfrm>
              <a:off x="4645813" y="5603693"/>
              <a:ext cx="116640" cy="37440"/>
            </p14:xfrm>
          </p:contentPart>
        </mc:Choice>
        <mc:Fallback xmlns="">
          <p:pic>
            <p:nvPicPr>
              <p:cNvPr id="215" name="Inkt 214">
                <a:extLst>
                  <a:ext uri="{FF2B5EF4-FFF2-40B4-BE49-F238E27FC236}">
                    <a16:creationId xmlns:a16="http://schemas.microsoft.com/office/drawing/2014/main" id="{D0099369-B8D9-854F-BBEA-8E2167E1789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15213" y="5573093"/>
                <a:ext cx="178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6" name="Inkt 215">
                <a:extLst>
                  <a:ext uri="{FF2B5EF4-FFF2-40B4-BE49-F238E27FC236}">
                    <a16:creationId xmlns:a16="http://schemas.microsoft.com/office/drawing/2014/main" id="{64C9F4B7-9D6B-9E4D-9F21-42C9E0711F62}"/>
                  </a:ext>
                </a:extLst>
              </p14:cNvPr>
              <p14:cNvContentPartPr/>
              <p14:nvPr/>
            </p14:nvContentPartPr>
            <p14:xfrm>
              <a:off x="5021653" y="5534933"/>
              <a:ext cx="185400" cy="254520"/>
            </p14:xfrm>
          </p:contentPart>
        </mc:Choice>
        <mc:Fallback xmlns="">
          <p:pic>
            <p:nvPicPr>
              <p:cNvPr id="216" name="Inkt 215">
                <a:extLst>
                  <a:ext uri="{FF2B5EF4-FFF2-40B4-BE49-F238E27FC236}">
                    <a16:creationId xmlns:a16="http://schemas.microsoft.com/office/drawing/2014/main" id="{64C9F4B7-9D6B-9E4D-9F21-42C9E0711F6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991053" y="5504333"/>
                <a:ext cx="2469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17" name="Inkt 216">
                <a:extLst>
                  <a:ext uri="{FF2B5EF4-FFF2-40B4-BE49-F238E27FC236}">
                    <a16:creationId xmlns:a16="http://schemas.microsoft.com/office/drawing/2014/main" id="{D8DA9F96-33F0-A145-8631-1C99AAF15D66}"/>
                  </a:ext>
                </a:extLst>
              </p14:cNvPr>
              <p14:cNvContentPartPr/>
              <p14:nvPr/>
            </p14:nvContentPartPr>
            <p14:xfrm>
              <a:off x="5376253" y="5772893"/>
              <a:ext cx="5760" cy="21600"/>
            </p14:xfrm>
          </p:contentPart>
        </mc:Choice>
        <mc:Fallback xmlns="">
          <p:pic>
            <p:nvPicPr>
              <p:cNvPr id="217" name="Inkt 216">
                <a:extLst>
                  <a:ext uri="{FF2B5EF4-FFF2-40B4-BE49-F238E27FC236}">
                    <a16:creationId xmlns:a16="http://schemas.microsoft.com/office/drawing/2014/main" id="{D8DA9F96-33F0-A145-8631-1C99AAF15D6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345653" y="5742293"/>
                <a:ext cx="6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0" name="Inkt 219">
                <a:extLst>
                  <a:ext uri="{FF2B5EF4-FFF2-40B4-BE49-F238E27FC236}">
                    <a16:creationId xmlns:a16="http://schemas.microsoft.com/office/drawing/2014/main" id="{69CFF16C-496B-6B46-9963-1F29E7C8F0DB}"/>
                  </a:ext>
                </a:extLst>
              </p14:cNvPr>
              <p14:cNvContentPartPr/>
              <p14:nvPr/>
            </p14:nvContentPartPr>
            <p14:xfrm>
              <a:off x="5926333" y="5688293"/>
              <a:ext cx="159120" cy="37440"/>
            </p14:xfrm>
          </p:contentPart>
        </mc:Choice>
        <mc:Fallback xmlns="">
          <p:pic>
            <p:nvPicPr>
              <p:cNvPr id="220" name="Inkt 219">
                <a:extLst>
                  <a:ext uri="{FF2B5EF4-FFF2-40B4-BE49-F238E27FC236}">
                    <a16:creationId xmlns:a16="http://schemas.microsoft.com/office/drawing/2014/main" id="{69CFF16C-496B-6B46-9963-1F29E7C8F0D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895733" y="5657693"/>
                <a:ext cx="2203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1" name="Inkt 220">
                <a:extLst>
                  <a:ext uri="{FF2B5EF4-FFF2-40B4-BE49-F238E27FC236}">
                    <a16:creationId xmlns:a16="http://schemas.microsoft.com/office/drawing/2014/main" id="{C58BAB63-4261-0B46-9579-A167E2957388}"/>
                  </a:ext>
                </a:extLst>
              </p14:cNvPr>
              <p14:cNvContentPartPr/>
              <p14:nvPr/>
            </p14:nvContentPartPr>
            <p14:xfrm>
              <a:off x="5905453" y="5566613"/>
              <a:ext cx="148680" cy="21600"/>
            </p14:xfrm>
          </p:contentPart>
        </mc:Choice>
        <mc:Fallback xmlns="">
          <p:pic>
            <p:nvPicPr>
              <p:cNvPr id="221" name="Inkt 220">
                <a:extLst>
                  <a:ext uri="{FF2B5EF4-FFF2-40B4-BE49-F238E27FC236}">
                    <a16:creationId xmlns:a16="http://schemas.microsoft.com/office/drawing/2014/main" id="{C58BAB63-4261-0B46-9579-A167E295738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874493" y="5536013"/>
                <a:ext cx="2098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22" name="Inkt 221">
                <a:extLst>
                  <a:ext uri="{FF2B5EF4-FFF2-40B4-BE49-F238E27FC236}">
                    <a16:creationId xmlns:a16="http://schemas.microsoft.com/office/drawing/2014/main" id="{6E60D3D8-2496-1449-B48E-61F0AF77DC3D}"/>
                  </a:ext>
                </a:extLst>
              </p14:cNvPr>
              <p14:cNvContentPartPr/>
              <p14:nvPr/>
            </p14:nvContentPartPr>
            <p14:xfrm>
              <a:off x="6286333" y="5497853"/>
              <a:ext cx="249120" cy="349200"/>
            </p14:xfrm>
          </p:contentPart>
        </mc:Choice>
        <mc:Fallback xmlns="">
          <p:pic>
            <p:nvPicPr>
              <p:cNvPr id="222" name="Inkt 221">
                <a:extLst>
                  <a:ext uri="{FF2B5EF4-FFF2-40B4-BE49-F238E27FC236}">
                    <a16:creationId xmlns:a16="http://schemas.microsoft.com/office/drawing/2014/main" id="{6E60D3D8-2496-1449-B48E-61F0AF77DC3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255733" y="5467253"/>
                <a:ext cx="3103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3" name="Inkt 223">
                <a:extLst>
                  <a:ext uri="{FF2B5EF4-FFF2-40B4-BE49-F238E27FC236}">
                    <a16:creationId xmlns:a16="http://schemas.microsoft.com/office/drawing/2014/main" id="{97468BAB-3AFB-5B43-A69B-5A49401E7204}"/>
                  </a:ext>
                </a:extLst>
              </p14:cNvPr>
              <p14:cNvContentPartPr/>
              <p14:nvPr/>
            </p14:nvContentPartPr>
            <p14:xfrm>
              <a:off x="5536813" y="5407853"/>
              <a:ext cx="189000" cy="354960"/>
            </p14:xfrm>
          </p:contentPart>
        </mc:Choice>
        <mc:Fallback xmlns="">
          <p:pic>
            <p:nvPicPr>
              <p:cNvPr id="223" name="Inkt 223">
                <a:extLst>
                  <a:ext uri="{FF2B5EF4-FFF2-40B4-BE49-F238E27FC236}">
                    <a16:creationId xmlns:a16="http://schemas.microsoft.com/office/drawing/2014/main" id="{97468BAB-3AFB-5B43-A69B-5A49401E720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505853" y="5377253"/>
                <a:ext cx="2505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5" name="Inkt 224">
                <a:extLst>
                  <a:ext uri="{FF2B5EF4-FFF2-40B4-BE49-F238E27FC236}">
                    <a16:creationId xmlns:a16="http://schemas.microsoft.com/office/drawing/2014/main" id="{DDD5226A-F3C0-4F4E-AD72-018419777998}"/>
                  </a:ext>
                </a:extLst>
              </p14:cNvPr>
              <p14:cNvContentPartPr/>
              <p14:nvPr/>
            </p14:nvContentPartPr>
            <p14:xfrm>
              <a:off x="4608733" y="6370853"/>
              <a:ext cx="577080" cy="259560"/>
            </p14:xfrm>
          </p:contentPart>
        </mc:Choice>
        <mc:Fallback xmlns="">
          <p:pic>
            <p:nvPicPr>
              <p:cNvPr id="225" name="Inkt 224">
                <a:extLst>
                  <a:ext uri="{FF2B5EF4-FFF2-40B4-BE49-F238E27FC236}">
                    <a16:creationId xmlns:a16="http://schemas.microsoft.com/office/drawing/2014/main" id="{DDD5226A-F3C0-4F4E-AD72-01841977799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578133" y="6340253"/>
                <a:ext cx="6386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37" name="Inkt 236">
                <a:extLst>
                  <a:ext uri="{FF2B5EF4-FFF2-40B4-BE49-F238E27FC236}">
                    <a16:creationId xmlns:a16="http://schemas.microsoft.com/office/drawing/2014/main" id="{0CE340E7-BED2-1C46-88E5-A1D9C04311FD}"/>
                  </a:ext>
                </a:extLst>
              </p14:cNvPr>
              <p14:cNvContentPartPr/>
              <p14:nvPr/>
            </p14:nvContentPartPr>
            <p14:xfrm>
              <a:off x="7466413" y="6163493"/>
              <a:ext cx="37440" cy="26640"/>
            </p14:xfrm>
          </p:contentPart>
        </mc:Choice>
        <mc:Fallback xmlns="">
          <p:pic>
            <p:nvPicPr>
              <p:cNvPr id="237" name="Inkt 236">
                <a:extLst>
                  <a:ext uri="{FF2B5EF4-FFF2-40B4-BE49-F238E27FC236}">
                    <a16:creationId xmlns:a16="http://schemas.microsoft.com/office/drawing/2014/main" id="{0CE340E7-BED2-1C46-88E5-A1D9C04311F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435813" y="6132893"/>
                <a:ext cx="986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38" name="Inkt 239">
                <a:extLst>
                  <a:ext uri="{FF2B5EF4-FFF2-40B4-BE49-F238E27FC236}">
                    <a16:creationId xmlns:a16="http://schemas.microsoft.com/office/drawing/2014/main" id="{9D68875C-20E9-CA4F-8E00-067499D68019}"/>
                  </a:ext>
                </a:extLst>
              </p14:cNvPr>
              <p14:cNvContentPartPr/>
              <p14:nvPr/>
            </p14:nvContentPartPr>
            <p14:xfrm>
              <a:off x="7164733" y="6364733"/>
              <a:ext cx="466200" cy="169920"/>
            </p14:xfrm>
          </p:contentPart>
        </mc:Choice>
        <mc:Fallback xmlns="">
          <p:pic>
            <p:nvPicPr>
              <p:cNvPr id="238" name="Inkt 239">
                <a:extLst>
                  <a:ext uri="{FF2B5EF4-FFF2-40B4-BE49-F238E27FC236}">
                    <a16:creationId xmlns:a16="http://schemas.microsoft.com/office/drawing/2014/main" id="{9D68875C-20E9-CA4F-8E00-067499D6801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134133" y="6334068"/>
                <a:ext cx="527400" cy="231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39" name="Inkt 240">
                <a:extLst>
                  <a:ext uri="{FF2B5EF4-FFF2-40B4-BE49-F238E27FC236}">
                    <a16:creationId xmlns:a16="http://schemas.microsoft.com/office/drawing/2014/main" id="{C6F2EF28-7831-B14A-91A3-0F06F772349F}"/>
                  </a:ext>
                </a:extLst>
              </p14:cNvPr>
              <p14:cNvContentPartPr/>
              <p14:nvPr/>
            </p14:nvContentPartPr>
            <p14:xfrm>
              <a:off x="5508373" y="6254573"/>
              <a:ext cx="1349280" cy="540000"/>
            </p14:xfrm>
          </p:contentPart>
        </mc:Choice>
        <mc:Fallback xmlns="">
          <p:pic>
            <p:nvPicPr>
              <p:cNvPr id="239" name="Inkt 240">
                <a:extLst>
                  <a:ext uri="{FF2B5EF4-FFF2-40B4-BE49-F238E27FC236}">
                    <a16:creationId xmlns:a16="http://schemas.microsoft.com/office/drawing/2014/main" id="{C6F2EF28-7831-B14A-91A3-0F06F772349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477773" y="6223973"/>
                <a:ext cx="141048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47" name="Inkt 246">
                <a:extLst>
                  <a:ext uri="{FF2B5EF4-FFF2-40B4-BE49-F238E27FC236}">
                    <a16:creationId xmlns:a16="http://schemas.microsoft.com/office/drawing/2014/main" id="{1C4DA842-5FAD-4344-BB29-2A81A5D503D1}"/>
                  </a:ext>
                </a:extLst>
              </p14:cNvPr>
              <p14:cNvContentPartPr/>
              <p14:nvPr/>
            </p14:nvContentPartPr>
            <p14:xfrm>
              <a:off x="9524893" y="6428093"/>
              <a:ext cx="95760" cy="122040"/>
            </p14:xfrm>
          </p:contentPart>
        </mc:Choice>
        <mc:Fallback xmlns="">
          <p:pic>
            <p:nvPicPr>
              <p:cNvPr id="247" name="Inkt 246">
                <a:extLst>
                  <a:ext uri="{FF2B5EF4-FFF2-40B4-BE49-F238E27FC236}">
                    <a16:creationId xmlns:a16="http://schemas.microsoft.com/office/drawing/2014/main" id="{1C4DA842-5FAD-4344-BB29-2A81A5D503D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494293" y="6397493"/>
                <a:ext cx="156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48" name="Inkt 247">
                <a:extLst>
                  <a:ext uri="{FF2B5EF4-FFF2-40B4-BE49-F238E27FC236}">
                    <a16:creationId xmlns:a16="http://schemas.microsoft.com/office/drawing/2014/main" id="{8A9F53FD-5707-0B48-B5EB-96530EDEB1F2}"/>
                  </a:ext>
                </a:extLst>
              </p14:cNvPr>
              <p14:cNvContentPartPr/>
              <p14:nvPr/>
            </p14:nvContentPartPr>
            <p14:xfrm>
              <a:off x="9551173" y="5999333"/>
              <a:ext cx="159120" cy="312480"/>
            </p14:xfrm>
          </p:contentPart>
        </mc:Choice>
        <mc:Fallback xmlns="">
          <p:pic>
            <p:nvPicPr>
              <p:cNvPr id="248" name="Inkt 247">
                <a:extLst>
                  <a:ext uri="{FF2B5EF4-FFF2-40B4-BE49-F238E27FC236}">
                    <a16:creationId xmlns:a16="http://schemas.microsoft.com/office/drawing/2014/main" id="{8A9F53FD-5707-0B48-B5EB-96530EDEB1F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520573" y="5968733"/>
                <a:ext cx="22032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51" name="Inkt 251">
                <a:extLst>
                  <a:ext uri="{FF2B5EF4-FFF2-40B4-BE49-F238E27FC236}">
                    <a16:creationId xmlns:a16="http://schemas.microsoft.com/office/drawing/2014/main" id="{34E3DDDD-D905-9B45-914E-C6B58A2825F4}"/>
                  </a:ext>
                </a:extLst>
              </p14:cNvPr>
              <p14:cNvContentPartPr/>
              <p14:nvPr/>
            </p14:nvContentPartPr>
            <p14:xfrm>
              <a:off x="7884373" y="6073493"/>
              <a:ext cx="1476720" cy="482040"/>
            </p14:xfrm>
          </p:contentPart>
        </mc:Choice>
        <mc:Fallback xmlns="">
          <p:pic>
            <p:nvPicPr>
              <p:cNvPr id="251" name="Inkt 251">
                <a:extLst>
                  <a:ext uri="{FF2B5EF4-FFF2-40B4-BE49-F238E27FC236}">
                    <a16:creationId xmlns:a16="http://schemas.microsoft.com/office/drawing/2014/main" id="{34E3DDDD-D905-9B45-914E-C6B58A2825F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853773" y="6042893"/>
                <a:ext cx="15379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" name="Inkt 4">
                <a:extLst>
                  <a:ext uri="{FF2B5EF4-FFF2-40B4-BE49-F238E27FC236}">
                    <a16:creationId xmlns:a16="http://schemas.microsoft.com/office/drawing/2014/main" id="{B877AEFA-0B9B-1544-AB65-19B8E75CF734}"/>
                  </a:ext>
                </a:extLst>
              </p14:cNvPr>
              <p14:cNvContentPartPr/>
              <p14:nvPr/>
            </p14:nvContentPartPr>
            <p14:xfrm>
              <a:off x="8313133" y="1940693"/>
              <a:ext cx="518760" cy="217440"/>
            </p14:xfrm>
          </p:contentPart>
        </mc:Choice>
        <mc:Fallback xmlns="">
          <p:pic>
            <p:nvPicPr>
              <p:cNvPr id="4" name="Inkt 4">
                <a:extLst>
                  <a:ext uri="{FF2B5EF4-FFF2-40B4-BE49-F238E27FC236}">
                    <a16:creationId xmlns:a16="http://schemas.microsoft.com/office/drawing/2014/main" id="{B877AEFA-0B9B-1544-AB65-19B8E75CF73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282194" y="1910093"/>
                <a:ext cx="579918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" name="Inkt 11">
                <a:extLst>
                  <a:ext uri="{FF2B5EF4-FFF2-40B4-BE49-F238E27FC236}">
                    <a16:creationId xmlns:a16="http://schemas.microsoft.com/office/drawing/2014/main" id="{17170AAD-DA07-0140-9286-923DE49B15A4}"/>
                  </a:ext>
                </a:extLst>
              </p14:cNvPr>
              <p14:cNvContentPartPr/>
              <p14:nvPr/>
            </p14:nvContentPartPr>
            <p14:xfrm>
              <a:off x="7668733" y="3104933"/>
              <a:ext cx="1488960" cy="143280"/>
            </p14:xfrm>
          </p:contentPart>
        </mc:Choice>
        <mc:Fallback xmlns="">
          <p:pic>
            <p:nvPicPr>
              <p:cNvPr id="11" name="Inkt 11">
                <a:extLst>
                  <a:ext uri="{FF2B5EF4-FFF2-40B4-BE49-F238E27FC236}">
                    <a16:creationId xmlns:a16="http://schemas.microsoft.com/office/drawing/2014/main" id="{17170AAD-DA07-0140-9286-923DE49B15A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37773" y="3074333"/>
                <a:ext cx="15505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C388E038-F867-1B4F-ADFF-34DB6E94F1A8}"/>
                  </a:ext>
                </a:extLst>
              </p14:cNvPr>
              <p14:cNvContentPartPr/>
              <p14:nvPr/>
            </p14:nvContentPartPr>
            <p14:xfrm>
              <a:off x="6366253" y="1533967"/>
              <a:ext cx="174240" cy="13381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C388E038-F867-1B4F-ADFF-34DB6E94F1A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335653" y="1503367"/>
                <a:ext cx="235800" cy="139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1810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t 8">
                <a:extLst>
                  <a:ext uri="{FF2B5EF4-FFF2-40B4-BE49-F238E27FC236}">
                    <a16:creationId xmlns:a16="http://schemas.microsoft.com/office/drawing/2014/main" id="{68577834-47C7-1348-9A90-49F7ACA6487D}"/>
                  </a:ext>
                </a:extLst>
              </p14:cNvPr>
              <p14:cNvContentPartPr/>
              <p14:nvPr/>
            </p14:nvContentPartPr>
            <p14:xfrm>
              <a:off x="1269733" y="470813"/>
              <a:ext cx="746280" cy="375840"/>
            </p14:xfrm>
          </p:contentPart>
        </mc:Choice>
        <mc:Fallback xmlns="">
          <p:pic>
            <p:nvPicPr>
              <p:cNvPr id="8" name="Inkt 8">
                <a:extLst>
                  <a:ext uri="{FF2B5EF4-FFF2-40B4-BE49-F238E27FC236}">
                    <a16:creationId xmlns:a16="http://schemas.microsoft.com/office/drawing/2014/main" id="{68577834-47C7-1348-9A90-49F7ACA648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148" y="440242"/>
                <a:ext cx="807450" cy="436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t 17">
                <a:extLst>
                  <a:ext uri="{FF2B5EF4-FFF2-40B4-BE49-F238E27FC236}">
                    <a16:creationId xmlns:a16="http://schemas.microsoft.com/office/drawing/2014/main" id="{459AC8F6-6D2F-7246-B4B6-FB7F4F9F2986}"/>
                  </a:ext>
                </a:extLst>
              </p14:cNvPr>
              <p14:cNvContentPartPr/>
              <p14:nvPr/>
            </p14:nvContentPartPr>
            <p14:xfrm>
              <a:off x="2132293" y="512933"/>
              <a:ext cx="990000" cy="439920"/>
            </p14:xfrm>
          </p:contentPart>
        </mc:Choice>
        <mc:Fallback xmlns="">
          <p:pic>
            <p:nvPicPr>
              <p:cNvPr id="17" name="Inkt 17">
                <a:extLst>
                  <a:ext uri="{FF2B5EF4-FFF2-40B4-BE49-F238E27FC236}">
                    <a16:creationId xmlns:a16="http://schemas.microsoft.com/office/drawing/2014/main" id="{459AC8F6-6D2F-7246-B4B6-FB7F4F9F29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1693" y="482308"/>
                <a:ext cx="1051200" cy="50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25971115-9796-CB49-B6A8-A202CD804C59}"/>
                  </a:ext>
                </a:extLst>
              </p14:cNvPr>
              <p14:cNvContentPartPr/>
              <p14:nvPr/>
            </p14:nvContentPartPr>
            <p14:xfrm>
              <a:off x="3529453" y="677093"/>
              <a:ext cx="238320" cy="11160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25971115-9796-CB49-B6A8-A202CD804C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8853" y="646493"/>
                <a:ext cx="299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t 23">
                <a:extLst>
                  <a:ext uri="{FF2B5EF4-FFF2-40B4-BE49-F238E27FC236}">
                    <a16:creationId xmlns:a16="http://schemas.microsoft.com/office/drawing/2014/main" id="{9E78BDAE-D2A6-CA47-A320-B3A1572825E6}"/>
                  </a:ext>
                </a:extLst>
              </p14:cNvPr>
              <p14:cNvContentPartPr/>
              <p14:nvPr/>
            </p14:nvContentPartPr>
            <p14:xfrm>
              <a:off x="3889093" y="682493"/>
              <a:ext cx="397440" cy="95400"/>
            </p14:xfrm>
          </p:contentPart>
        </mc:Choice>
        <mc:Fallback xmlns="">
          <p:pic>
            <p:nvPicPr>
              <p:cNvPr id="23" name="Inkt 23">
                <a:extLst>
                  <a:ext uri="{FF2B5EF4-FFF2-40B4-BE49-F238E27FC236}">
                    <a16:creationId xmlns:a16="http://schemas.microsoft.com/office/drawing/2014/main" id="{9E78BDAE-D2A6-CA47-A320-B3A1572825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8465" y="652008"/>
                <a:ext cx="459056" cy="156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5FEA955C-AD4E-2341-A973-4CEBF6A734A8}"/>
                  </a:ext>
                </a:extLst>
              </p14:cNvPr>
              <p14:cNvContentPartPr/>
              <p14:nvPr/>
            </p14:nvContentPartPr>
            <p14:xfrm>
              <a:off x="2735653" y="1402133"/>
              <a:ext cx="32040" cy="1620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5FEA955C-AD4E-2341-A973-4CEBF6A734A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05053" y="1371533"/>
                <a:ext cx="93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81B07F61-F0A4-FA40-826F-501348CD4BB3}"/>
                  </a:ext>
                </a:extLst>
              </p14:cNvPr>
              <p14:cNvContentPartPr/>
              <p14:nvPr/>
            </p14:nvContentPartPr>
            <p14:xfrm>
              <a:off x="2889013" y="1396733"/>
              <a:ext cx="5760" cy="1080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81B07F61-F0A4-FA40-826F-501348CD4B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8413" y="136613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C38E2168-860E-D74E-9BDE-02D7409A1A5C}"/>
                  </a:ext>
                </a:extLst>
              </p14:cNvPr>
              <p14:cNvContentPartPr/>
              <p14:nvPr/>
            </p14:nvContentPartPr>
            <p14:xfrm>
              <a:off x="2883613" y="1306733"/>
              <a:ext cx="10800" cy="216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C38E2168-860E-D74E-9BDE-02D7409A1A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53013" y="1276133"/>
                <a:ext cx="72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t 30">
                <a:extLst>
                  <a:ext uri="{FF2B5EF4-FFF2-40B4-BE49-F238E27FC236}">
                    <a16:creationId xmlns:a16="http://schemas.microsoft.com/office/drawing/2014/main" id="{D2E6B27B-9A55-AA4E-B1B8-6B10A767B63E}"/>
                  </a:ext>
                </a:extLst>
              </p14:cNvPr>
              <p14:cNvContentPartPr/>
              <p14:nvPr/>
            </p14:nvContentPartPr>
            <p14:xfrm>
              <a:off x="1989373" y="1237973"/>
              <a:ext cx="598680" cy="318240"/>
            </p14:xfrm>
          </p:contentPart>
        </mc:Choice>
        <mc:Fallback xmlns="">
          <p:pic>
            <p:nvPicPr>
              <p:cNvPr id="30" name="Inkt 30">
                <a:extLst>
                  <a:ext uri="{FF2B5EF4-FFF2-40B4-BE49-F238E27FC236}">
                    <a16:creationId xmlns:a16="http://schemas.microsoft.com/office/drawing/2014/main" id="{D2E6B27B-9A55-AA4E-B1B8-6B10A767B6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58755" y="1207338"/>
                <a:ext cx="659917" cy="379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t 34">
                <a:extLst>
                  <a:ext uri="{FF2B5EF4-FFF2-40B4-BE49-F238E27FC236}">
                    <a16:creationId xmlns:a16="http://schemas.microsoft.com/office/drawing/2014/main" id="{D2961A95-FB40-D543-B990-16743647A4FB}"/>
                  </a:ext>
                </a:extLst>
              </p14:cNvPr>
              <p14:cNvContentPartPr/>
              <p14:nvPr/>
            </p14:nvContentPartPr>
            <p14:xfrm>
              <a:off x="3153613" y="1259213"/>
              <a:ext cx="158400" cy="169560"/>
            </p14:xfrm>
          </p:contentPart>
        </mc:Choice>
        <mc:Fallback xmlns="">
          <p:pic>
            <p:nvPicPr>
              <p:cNvPr id="34" name="Inkt 34">
                <a:extLst>
                  <a:ext uri="{FF2B5EF4-FFF2-40B4-BE49-F238E27FC236}">
                    <a16:creationId xmlns:a16="http://schemas.microsoft.com/office/drawing/2014/main" id="{D2961A95-FB40-D543-B990-16743647A4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23013" y="1228613"/>
                <a:ext cx="219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981B6182-A582-CC46-8A14-3BAE0E12EE73}"/>
                  </a:ext>
                </a:extLst>
              </p14:cNvPr>
              <p14:cNvContentPartPr/>
              <p14:nvPr/>
            </p14:nvContentPartPr>
            <p14:xfrm>
              <a:off x="3296533" y="1481333"/>
              <a:ext cx="100800" cy="7956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981B6182-A582-CC46-8A14-3BAE0E12EE7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65933" y="1450733"/>
                <a:ext cx="162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2204D7DB-736F-5943-802E-7634EFA559B9}"/>
                  </a:ext>
                </a:extLst>
              </p14:cNvPr>
              <p14:cNvContentPartPr/>
              <p14:nvPr/>
            </p14:nvContentPartPr>
            <p14:xfrm>
              <a:off x="3592813" y="1412573"/>
              <a:ext cx="106200" cy="2160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2204D7DB-736F-5943-802E-7634EFA559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62213" y="1381973"/>
                <a:ext cx="167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5E62C8A1-45EF-9B41-858F-E8347BA3664D}"/>
                  </a:ext>
                </a:extLst>
              </p14:cNvPr>
              <p14:cNvContentPartPr/>
              <p14:nvPr/>
            </p14:nvContentPartPr>
            <p14:xfrm>
              <a:off x="3587413" y="1354613"/>
              <a:ext cx="84960" cy="576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5E62C8A1-45EF-9B41-858F-E8347BA3664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56813" y="1323653"/>
                <a:ext cx="1465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35D7C73B-E2AA-9847-9F37-36058A1ADD37}"/>
                  </a:ext>
                </a:extLst>
              </p14:cNvPr>
              <p14:cNvContentPartPr/>
              <p14:nvPr/>
            </p14:nvContentPartPr>
            <p14:xfrm>
              <a:off x="3884053" y="1322573"/>
              <a:ext cx="32040" cy="11664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35D7C73B-E2AA-9847-9F37-36058A1ADD3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53093" y="1291973"/>
                <a:ext cx="93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47BEB36A-0E62-A14B-89D1-7756C6B988CE}"/>
                  </a:ext>
                </a:extLst>
              </p14:cNvPr>
              <p14:cNvContentPartPr/>
              <p14:nvPr/>
            </p14:nvContentPartPr>
            <p14:xfrm>
              <a:off x="2656093" y="1915493"/>
              <a:ext cx="21600" cy="1620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47BEB36A-0E62-A14B-89D1-7756C6B988C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25493" y="1884893"/>
                <a:ext cx="82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47511B34-CE62-EE4C-8B61-36243976F4C6}"/>
                  </a:ext>
                </a:extLst>
              </p14:cNvPr>
              <p14:cNvContentPartPr/>
              <p14:nvPr/>
            </p14:nvContentPartPr>
            <p14:xfrm>
              <a:off x="2851933" y="1910093"/>
              <a:ext cx="5760" cy="1080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47511B34-CE62-EE4C-8B61-36243976F4C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21333" y="187949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E7E0F02E-D160-974A-BA0F-6BDEA872E925}"/>
                  </a:ext>
                </a:extLst>
              </p14:cNvPr>
              <p14:cNvContentPartPr/>
              <p14:nvPr/>
            </p14:nvContentPartPr>
            <p14:xfrm>
              <a:off x="2851933" y="1809653"/>
              <a:ext cx="16200" cy="36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E7E0F02E-D160-974A-BA0F-6BDEA872E92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21333" y="1779053"/>
                <a:ext cx="77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t 46">
                <a:extLst>
                  <a:ext uri="{FF2B5EF4-FFF2-40B4-BE49-F238E27FC236}">
                    <a16:creationId xmlns:a16="http://schemas.microsoft.com/office/drawing/2014/main" id="{93E2E7A8-AA56-F548-AAF4-62AC795F9BD3}"/>
                  </a:ext>
                </a:extLst>
              </p14:cNvPr>
              <p14:cNvContentPartPr/>
              <p14:nvPr/>
            </p14:nvContentPartPr>
            <p14:xfrm>
              <a:off x="1920613" y="1745933"/>
              <a:ext cx="624960" cy="238680"/>
            </p14:xfrm>
          </p:contentPart>
        </mc:Choice>
        <mc:Fallback xmlns="">
          <p:pic>
            <p:nvPicPr>
              <p:cNvPr id="46" name="Inkt 46">
                <a:extLst>
                  <a:ext uri="{FF2B5EF4-FFF2-40B4-BE49-F238E27FC236}">
                    <a16:creationId xmlns:a16="http://schemas.microsoft.com/office/drawing/2014/main" id="{93E2E7A8-AA56-F548-AAF4-62AC795F9BD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89995" y="1715287"/>
                <a:ext cx="686555" cy="300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t 49">
                <a:extLst>
                  <a:ext uri="{FF2B5EF4-FFF2-40B4-BE49-F238E27FC236}">
                    <a16:creationId xmlns:a16="http://schemas.microsoft.com/office/drawing/2014/main" id="{A91F1A27-B1BF-5546-9624-C88AA73B3830}"/>
                  </a:ext>
                </a:extLst>
              </p14:cNvPr>
              <p14:cNvContentPartPr/>
              <p14:nvPr/>
            </p14:nvContentPartPr>
            <p14:xfrm>
              <a:off x="3132373" y="1984253"/>
              <a:ext cx="143280" cy="89640"/>
            </p14:xfrm>
          </p:contentPart>
        </mc:Choice>
        <mc:Fallback xmlns="">
          <p:pic>
            <p:nvPicPr>
              <p:cNvPr id="50" name="Inkt 49">
                <a:extLst>
                  <a:ext uri="{FF2B5EF4-FFF2-40B4-BE49-F238E27FC236}">
                    <a16:creationId xmlns:a16="http://schemas.microsoft.com/office/drawing/2014/main" id="{A91F1A27-B1BF-5546-9624-C88AA73B383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01773" y="1953653"/>
                <a:ext cx="2044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t 50">
                <a:extLst>
                  <a:ext uri="{FF2B5EF4-FFF2-40B4-BE49-F238E27FC236}">
                    <a16:creationId xmlns:a16="http://schemas.microsoft.com/office/drawing/2014/main" id="{15B69A5C-4E3A-DF47-ADB9-B7916F18541C}"/>
                  </a:ext>
                </a:extLst>
              </p14:cNvPr>
              <p14:cNvContentPartPr/>
              <p14:nvPr/>
            </p14:nvContentPartPr>
            <p14:xfrm>
              <a:off x="3449893" y="1957613"/>
              <a:ext cx="106200" cy="10800"/>
            </p14:xfrm>
          </p:contentPart>
        </mc:Choice>
        <mc:Fallback xmlns="">
          <p:pic>
            <p:nvPicPr>
              <p:cNvPr id="51" name="Inkt 50">
                <a:extLst>
                  <a:ext uri="{FF2B5EF4-FFF2-40B4-BE49-F238E27FC236}">
                    <a16:creationId xmlns:a16="http://schemas.microsoft.com/office/drawing/2014/main" id="{15B69A5C-4E3A-DF47-ADB9-B7916F1854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19293" y="1927013"/>
                <a:ext cx="167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t 51">
                <a:extLst>
                  <a:ext uri="{FF2B5EF4-FFF2-40B4-BE49-F238E27FC236}">
                    <a16:creationId xmlns:a16="http://schemas.microsoft.com/office/drawing/2014/main" id="{72F8475C-3B45-0246-A107-33285EC1261F}"/>
                  </a:ext>
                </a:extLst>
              </p14:cNvPr>
              <p14:cNvContentPartPr/>
              <p14:nvPr/>
            </p14:nvContentPartPr>
            <p14:xfrm>
              <a:off x="3465733" y="1867613"/>
              <a:ext cx="106200" cy="21600"/>
            </p14:xfrm>
          </p:contentPart>
        </mc:Choice>
        <mc:Fallback xmlns="">
          <p:pic>
            <p:nvPicPr>
              <p:cNvPr id="52" name="Inkt 51">
                <a:extLst>
                  <a:ext uri="{FF2B5EF4-FFF2-40B4-BE49-F238E27FC236}">
                    <a16:creationId xmlns:a16="http://schemas.microsoft.com/office/drawing/2014/main" id="{72F8475C-3B45-0246-A107-33285EC126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35133" y="1837013"/>
                <a:ext cx="167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t 53">
                <a:extLst>
                  <a:ext uri="{FF2B5EF4-FFF2-40B4-BE49-F238E27FC236}">
                    <a16:creationId xmlns:a16="http://schemas.microsoft.com/office/drawing/2014/main" id="{DC3F5620-E626-5D4B-B544-CD25CD38F341}"/>
                  </a:ext>
                </a:extLst>
              </p14:cNvPr>
              <p14:cNvContentPartPr/>
              <p14:nvPr/>
            </p14:nvContentPartPr>
            <p14:xfrm>
              <a:off x="3058573" y="1730093"/>
              <a:ext cx="190800" cy="212040"/>
            </p14:xfrm>
          </p:contentPart>
        </mc:Choice>
        <mc:Fallback xmlns="">
          <p:pic>
            <p:nvPicPr>
              <p:cNvPr id="53" name="Inkt 53">
                <a:extLst>
                  <a:ext uri="{FF2B5EF4-FFF2-40B4-BE49-F238E27FC236}">
                    <a16:creationId xmlns:a16="http://schemas.microsoft.com/office/drawing/2014/main" id="{DC3F5620-E626-5D4B-B544-CD25CD38F34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27613" y="1699493"/>
                <a:ext cx="2523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79DE3117-BAE5-0B4B-BC71-4AF56BD56B7C}"/>
                  </a:ext>
                </a:extLst>
              </p14:cNvPr>
              <p14:cNvContentPartPr/>
              <p14:nvPr/>
            </p14:nvContentPartPr>
            <p14:xfrm>
              <a:off x="3772813" y="1798853"/>
              <a:ext cx="122040" cy="19620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79DE3117-BAE5-0B4B-BC71-4AF56BD56B7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42213" y="1768253"/>
                <a:ext cx="1836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6" name="Inkt 55">
                <a:extLst>
                  <a:ext uri="{FF2B5EF4-FFF2-40B4-BE49-F238E27FC236}">
                    <a16:creationId xmlns:a16="http://schemas.microsoft.com/office/drawing/2014/main" id="{B973D5BA-C4B4-C348-A5F4-978E5717C427}"/>
                  </a:ext>
                </a:extLst>
              </p14:cNvPr>
              <p14:cNvContentPartPr/>
              <p14:nvPr/>
            </p14:nvContentPartPr>
            <p14:xfrm>
              <a:off x="4079533" y="1687973"/>
              <a:ext cx="143280" cy="79560"/>
            </p14:xfrm>
          </p:contentPart>
        </mc:Choice>
        <mc:Fallback xmlns="">
          <p:pic>
            <p:nvPicPr>
              <p:cNvPr id="56" name="Inkt 55">
                <a:extLst>
                  <a:ext uri="{FF2B5EF4-FFF2-40B4-BE49-F238E27FC236}">
                    <a16:creationId xmlns:a16="http://schemas.microsoft.com/office/drawing/2014/main" id="{B973D5BA-C4B4-C348-A5F4-978E5717C4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48933" y="1657013"/>
                <a:ext cx="2044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7" name="Inkt 56">
                <a:extLst>
                  <a:ext uri="{FF2B5EF4-FFF2-40B4-BE49-F238E27FC236}">
                    <a16:creationId xmlns:a16="http://schemas.microsoft.com/office/drawing/2014/main" id="{7838A463-8BC0-E644-A674-3FCD32E9DEBD}"/>
                  </a:ext>
                </a:extLst>
              </p14:cNvPr>
              <p14:cNvContentPartPr/>
              <p14:nvPr/>
            </p14:nvContentPartPr>
            <p14:xfrm>
              <a:off x="4339093" y="1957613"/>
              <a:ext cx="127440" cy="5760"/>
            </p14:xfrm>
          </p:contentPart>
        </mc:Choice>
        <mc:Fallback xmlns="">
          <p:pic>
            <p:nvPicPr>
              <p:cNvPr id="57" name="Inkt 56">
                <a:extLst>
                  <a:ext uri="{FF2B5EF4-FFF2-40B4-BE49-F238E27FC236}">
                    <a16:creationId xmlns:a16="http://schemas.microsoft.com/office/drawing/2014/main" id="{7838A463-8BC0-E644-A674-3FCD32E9DEB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08133" y="1927013"/>
                <a:ext cx="188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8" name="Inkt 57">
                <a:extLst>
                  <a:ext uri="{FF2B5EF4-FFF2-40B4-BE49-F238E27FC236}">
                    <a16:creationId xmlns:a16="http://schemas.microsoft.com/office/drawing/2014/main" id="{A7472680-080C-654A-B172-5A5C190E5887}"/>
                  </a:ext>
                </a:extLst>
              </p14:cNvPr>
              <p14:cNvContentPartPr/>
              <p14:nvPr/>
            </p14:nvContentPartPr>
            <p14:xfrm>
              <a:off x="4365373" y="1846733"/>
              <a:ext cx="122040" cy="5760"/>
            </p14:xfrm>
          </p:contentPart>
        </mc:Choice>
        <mc:Fallback xmlns="">
          <p:pic>
            <p:nvPicPr>
              <p:cNvPr id="58" name="Inkt 57">
                <a:extLst>
                  <a:ext uri="{FF2B5EF4-FFF2-40B4-BE49-F238E27FC236}">
                    <a16:creationId xmlns:a16="http://schemas.microsoft.com/office/drawing/2014/main" id="{A7472680-080C-654A-B172-5A5C190E588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34773" y="1815773"/>
                <a:ext cx="183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t 58">
                <a:extLst>
                  <a:ext uri="{FF2B5EF4-FFF2-40B4-BE49-F238E27FC236}">
                    <a16:creationId xmlns:a16="http://schemas.microsoft.com/office/drawing/2014/main" id="{1B5ADC38-4253-5148-89CD-F328C4BEEAA2}"/>
                  </a:ext>
                </a:extLst>
              </p14:cNvPr>
              <p14:cNvContentPartPr/>
              <p14:nvPr/>
            </p14:nvContentPartPr>
            <p14:xfrm>
              <a:off x="4709533" y="1820093"/>
              <a:ext cx="47880" cy="159120"/>
            </p14:xfrm>
          </p:contentPart>
        </mc:Choice>
        <mc:Fallback xmlns="">
          <p:pic>
            <p:nvPicPr>
              <p:cNvPr id="59" name="Inkt 58">
                <a:extLst>
                  <a:ext uri="{FF2B5EF4-FFF2-40B4-BE49-F238E27FC236}">
                    <a16:creationId xmlns:a16="http://schemas.microsoft.com/office/drawing/2014/main" id="{1B5ADC38-4253-5148-89CD-F328C4BEEAA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8573" y="1789493"/>
                <a:ext cx="1094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4" name="Inkt 94">
                <a:extLst>
                  <a:ext uri="{FF2B5EF4-FFF2-40B4-BE49-F238E27FC236}">
                    <a16:creationId xmlns:a16="http://schemas.microsoft.com/office/drawing/2014/main" id="{C8464F14-9399-F24C-A5A6-02872416A554}"/>
                  </a:ext>
                </a:extLst>
              </p14:cNvPr>
              <p14:cNvContentPartPr/>
              <p14:nvPr/>
            </p14:nvContentPartPr>
            <p14:xfrm>
              <a:off x="5572093" y="1290893"/>
              <a:ext cx="5053680" cy="963000"/>
            </p14:xfrm>
          </p:contentPart>
        </mc:Choice>
        <mc:Fallback xmlns="">
          <p:pic>
            <p:nvPicPr>
              <p:cNvPr id="94" name="Inkt 94">
                <a:extLst>
                  <a:ext uri="{FF2B5EF4-FFF2-40B4-BE49-F238E27FC236}">
                    <a16:creationId xmlns:a16="http://schemas.microsoft.com/office/drawing/2014/main" id="{C8464F14-9399-F24C-A5A6-02872416A55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41135" y="1260293"/>
                <a:ext cx="5114876" cy="10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9" name="Inkt 109">
                <a:extLst>
                  <a:ext uri="{FF2B5EF4-FFF2-40B4-BE49-F238E27FC236}">
                    <a16:creationId xmlns:a16="http://schemas.microsoft.com/office/drawing/2014/main" id="{9DC133A7-5B5B-DC4A-9C9A-4D1EDB6E2F6F}"/>
                  </a:ext>
                </a:extLst>
              </p14:cNvPr>
              <p14:cNvContentPartPr/>
              <p14:nvPr/>
            </p14:nvContentPartPr>
            <p14:xfrm>
              <a:off x="1053013" y="2301773"/>
              <a:ext cx="2466000" cy="659160"/>
            </p14:xfrm>
          </p:contentPart>
        </mc:Choice>
        <mc:Fallback xmlns="">
          <p:pic>
            <p:nvPicPr>
              <p:cNvPr id="109" name="Inkt 109">
                <a:extLst>
                  <a:ext uri="{FF2B5EF4-FFF2-40B4-BE49-F238E27FC236}">
                    <a16:creationId xmlns:a16="http://schemas.microsoft.com/office/drawing/2014/main" id="{9DC133A7-5B5B-DC4A-9C9A-4D1EDB6E2F6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22058" y="2271190"/>
                <a:ext cx="2527191" cy="720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4" name="Inkt 123">
                <a:extLst>
                  <a:ext uri="{FF2B5EF4-FFF2-40B4-BE49-F238E27FC236}">
                    <a16:creationId xmlns:a16="http://schemas.microsoft.com/office/drawing/2014/main" id="{8D54567D-FB87-3C4F-BA18-A6473FC458F5}"/>
                  </a:ext>
                </a:extLst>
              </p14:cNvPr>
              <p14:cNvContentPartPr/>
              <p14:nvPr/>
            </p14:nvContentPartPr>
            <p14:xfrm>
              <a:off x="4751653" y="3381053"/>
              <a:ext cx="185400" cy="21600"/>
            </p14:xfrm>
          </p:contentPart>
        </mc:Choice>
        <mc:Fallback xmlns="">
          <p:pic>
            <p:nvPicPr>
              <p:cNvPr id="124" name="Inkt 123">
                <a:extLst>
                  <a:ext uri="{FF2B5EF4-FFF2-40B4-BE49-F238E27FC236}">
                    <a16:creationId xmlns:a16="http://schemas.microsoft.com/office/drawing/2014/main" id="{8D54567D-FB87-3C4F-BA18-A6473FC458F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21053" y="3350453"/>
                <a:ext cx="24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5" name="Inkt 124">
                <a:extLst>
                  <a:ext uri="{FF2B5EF4-FFF2-40B4-BE49-F238E27FC236}">
                    <a16:creationId xmlns:a16="http://schemas.microsoft.com/office/drawing/2014/main" id="{0AA212DD-E3E6-F140-9070-A1ACDEC1A0A4}"/>
                  </a:ext>
                </a:extLst>
              </p14:cNvPr>
              <p14:cNvContentPartPr/>
              <p14:nvPr/>
            </p14:nvContentPartPr>
            <p14:xfrm>
              <a:off x="4778293" y="3243533"/>
              <a:ext cx="100800" cy="26640"/>
            </p14:xfrm>
          </p:contentPart>
        </mc:Choice>
        <mc:Fallback xmlns="">
          <p:pic>
            <p:nvPicPr>
              <p:cNvPr id="125" name="Inkt 124">
                <a:extLst>
                  <a:ext uri="{FF2B5EF4-FFF2-40B4-BE49-F238E27FC236}">
                    <a16:creationId xmlns:a16="http://schemas.microsoft.com/office/drawing/2014/main" id="{0AA212DD-E3E6-F140-9070-A1ACDEC1A0A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47693" y="3212933"/>
                <a:ext cx="16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6" name="Inkt 125">
                <a:extLst>
                  <a:ext uri="{FF2B5EF4-FFF2-40B4-BE49-F238E27FC236}">
                    <a16:creationId xmlns:a16="http://schemas.microsoft.com/office/drawing/2014/main" id="{2689EDA8-8F66-964A-9775-0ED1A6ADCEDA}"/>
                  </a:ext>
                </a:extLst>
              </p14:cNvPr>
              <p14:cNvContentPartPr/>
              <p14:nvPr/>
            </p14:nvContentPartPr>
            <p14:xfrm>
              <a:off x="5124613" y="3201413"/>
              <a:ext cx="130320" cy="217440"/>
            </p14:xfrm>
          </p:contentPart>
        </mc:Choice>
        <mc:Fallback xmlns="">
          <p:pic>
            <p:nvPicPr>
              <p:cNvPr id="126" name="Inkt 125">
                <a:extLst>
                  <a:ext uri="{FF2B5EF4-FFF2-40B4-BE49-F238E27FC236}">
                    <a16:creationId xmlns:a16="http://schemas.microsoft.com/office/drawing/2014/main" id="{2689EDA8-8F66-964A-9775-0ED1A6ADCED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93653" y="3170453"/>
                <a:ext cx="1915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7" name="Inkt 126">
                <a:extLst>
                  <a:ext uri="{FF2B5EF4-FFF2-40B4-BE49-F238E27FC236}">
                    <a16:creationId xmlns:a16="http://schemas.microsoft.com/office/drawing/2014/main" id="{72381160-AB08-E545-AC9D-3A80D2ED6FB2}"/>
                  </a:ext>
                </a:extLst>
              </p14:cNvPr>
              <p14:cNvContentPartPr/>
              <p14:nvPr/>
            </p14:nvContentPartPr>
            <p14:xfrm>
              <a:off x="5397493" y="3079733"/>
              <a:ext cx="339120" cy="132480"/>
            </p14:xfrm>
          </p:contentPart>
        </mc:Choice>
        <mc:Fallback xmlns="">
          <p:pic>
            <p:nvPicPr>
              <p:cNvPr id="127" name="Inkt 126">
                <a:extLst>
                  <a:ext uri="{FF2B5EF4-FFF2-40B4-BE49-F238E27FC236}">
                    <a16:creationId xmlns:a16="http://schemas.microsoft.com/office/drawing/2014/main" id="{72381160-AB08-E545-AC9D-3A80D2ED6FB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66533" y="3048773"/>
                <a:ext cx="4003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8" name="Inkt 128">
                <a:extLst>
                  <a:ext uri="{FF2B5EF4-FFF2-40B4-BE49-F238E27FC236}">
                    <a16:creationId xmlns:a16="http://schemas.microsoft.com/office/drawing/2014/main" id="{5A1F7095-0C76-C243-922B-DADFFD424D0C}"/>
                  </a:ext>
                </a:extLst>
              </p14:cNvPr>
              <p14:cNvContentPartPr/>
              <p14:nvPr/>
            </p14:nvContentPartPr>
            <p14:xfrm>
              <a:off x="4233253" y="3143093"/>
              <a:ext cx="386640" cy="428760"/>
            </p14:xfrm>
          </p:contentPart>
        </mc:Choice>
        <mc:Fallback xmlns="">
          <p:pic>
            <p:nvPicPr>
              <p:cNvPr id="128" name="Inkt 128">
                <a:extLst>
                  <a:ext uri="{FF2B5EF4-FFF2-40B4-BE49-F238E27FC236}">
                    <a16:creationId xmlns:a16="http://schemas.microsoft.com/office/drawing/2014/main" id="{5A1F7095-0C76-C243-922B-DADFFD424D0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2653" y="3112519"/>
                <a:ext cx="447840" cy="489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4" name="Inkt 134">
                <a:extLst>
                  <a:ext uri="{FF2B5EF4-FFF2-40B4-BE49-F238E27FC236}">
                    <a16:creationId xmlns:a16="http://schemas.microsoft.com/office/drawing/2014/main" id="{FBF7D56B-940E-6741-B003-2100AB6CBDF4}"/>
                  </a:ext>
                </a:extLst>
              </p14:cNvPr>
              <p14:cNvContentPartPr/>
              <p14:nvPr/>
            </p14:nvContentPartPr>
            <p14:xfrm>
              <a:off x="6106333" y="3233093"/>
              <a:ext cx="640080" cy="206640"/>
            </p14:xfrm>
          </p:contentPart>
        </mc:Choice>
        <mc:Fallback xmlns="">
          <p:pic>
            <p:nvPicPr>
              <p:cNvPr id="134" name="Inkt 134">
                <a:extLst>
                  <a:ext uri="{FF2B5EF4-FFF2-40B4-BE49-F238E27FC236}">
                    <a16:creationId xmlns:a16="http://schemas.microsoft.com/office/drawing/2014/main" id="{FBF7D56B-940E-6741-B003-2100AB6CBDF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75733" y="3202493"/>
                <a:ext cx="7012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2" name="Inkt 142">
                <a:extLst>
                  <a:ext uri="{FF2B5EF4-FFF2-40B4-BE49-F238E27FC236}">
                    <a16:creationId xmlns:a16="http://schemas.microsoft.com/office/drawing/2014/main" id="{A69CC83A-0C3D-B64D-B3E7-A08980070A0A}"/>
                  </a:ext>
                </a:extLst>
              </p14:cNvPr>
              <p14:cNvContentPartPr/>
              <p14:nvPr/>
            </p14:nvContentPartPr>
            <p14:xfrm>
              <a:off x="6947653" y="3148493"/>
              <a:ext cx="1370880" cy="444600"/>
            </p14:xfrm>
          </p:contentPart>
        </mc:Choice>
        <mc:Fallback xmlns="">
          <p:pic>
            <p:nvPicPr>
              <p:cNvPr id="142" name="Inkt 142">
                <a:extLst>
                  <a:ext uri="{FF2B5EF4-FFF2-40B4-BE49-F238E27FC236}">
                    <a16:creationId xmlns:a16="http://schemas.microsoft.com/office/drawing/2014/main" id="{A69CC83A-0C3D-B64D-B3E7-A08980070A0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17053" y="3117558"/>
                <a:ext cx="1432080" cy="505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5" name="Inkt 145">
                <a:extLst>
                  <a:ext uri="{FF2B5EF4-FFF2-40B4-BE49-F238E27FC236}">
                    <a16:creationId xmlns:a16="http://schemas.microsoft.com/office/drawing/2014/main" id="{38006043-76DF-0042-9514-FB40648BF0FE}"/>
                  </a:ext>
                </a:extLst>
              </p14:cNvPr>
              <p14:cNvContentPartPr/>
              <p14:nvPr/>
            </p14:nvContentPartPr>
            <p14:xfrm>
              <a:off x="1772653" y="3026813"/>
              <a:ext cx="2196360" cy="360000"/>
            </p14:xfrm>
          </p:contentPart>
        </mc:Choice>
        <mc:Fallback xmlns="">
          <p:pic>
            <p:nvPicPr>
              <p:cNvPr id="145" name="Inkt 145">
                <a:extLst>
                  <a:ext uri="{FF2B5EF4-FFF2-40B4-BE49-F238E27FC236}">
                    <a16:creationId xmlns:a16="http://schemas.microsoft.com/office/drawing/2014/main" id="{38006043-76DF-0042-9514-FB40648BF0F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41693" y="2995884"/>
                <a:ext cx="2257920" cy="421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8" name="Inkt 147">
                <a:extLst>
                  <a:ext uri="{FF2B5EF4-FFF2-40B4-BE49-F238E27FC236}">
                    <a16:creationId xmlns:a16="http://schemas.microsoft.com/office/drawing/2014/main" id="{E1BB9F1C-0C2B-AD4E-9108-55D5EA36734C}"/>
                  </a:ext>
                </a:extLst>
              </p14:cNvPr>
              <p14:cNvContentPartPr/>
              <p14:nvPr/>
            </p14:nvContentPartPr>
            <p14:xfrm>
              <a:off x="1735573" y="3842213"/>
              <a:ext cx="47880" cy="206280"/>
            </p14:xfrm>
          </p:contentPart>
        </mc:Choice>
        <mc:Fallback xmlns="">
          <p:pic>
            <p:nvPicPr>
              <p:cNvPr id="148" name="Inkt 147">
                <a:extLst>
                  <a:ext uri="{FF2B5EF4-FFF2-40B4-BE49-F238E27FC236}">
                    <a16:creationId xmlns:a16="http://schemas.microsoft.com/office/drawing/2014/main" id="{E1BB9F1C-0C2B-AD4E-9108-55D5EA36734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04973" y="3811613"/>
                <a:ext cx="1094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9" name="Inkt 148">
                <a:extLst>
                  <a:ext uri="{FF2B5EF4-FFF2-40B4-BE49-F238E27FC236}">
                    <a16:creationId xmlns:a16="http://schemas.microsoft.com/office/drawing/2014/main" id="{254978EA-D5B9-4A4F-B130-742A3101BA12}"/>
                  </a:ext>
                </a:extLst>
              </p14:cNvPr>
              <p14:cNvContentPartPr/>
              <p14:nvPr/>
            </p14:nvContentPartPr>
            <p14:xfrm>
              <a:off x="1746013" y="3767333"/>
              <a:ext cx="201600" cy="296640"/>
            </p14:xfrm>
          </p:contentPart>
        </mc:Choice>
        <mc:Fallback xmlns="">
          <p:pic>
            <p:nvPicPr>
              <p:cNvPr id="149" name="Inkt 148">
                <a:extLst>
                  <a:ext uri="{FF2B5EF4-FFF2-40B4-BE49-F238E27FC236}">
                    <a16:creationId xmlns:a16="http://schemas.microsoft.com/office/drawing/2014/main" id="{254978EA-D5B9-4A4F-B130-742A3101BA1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15413" y="3736733"/>
                <a:ext cx="26280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0" name="Inkt 149">
                <a:extLst>
                  <a:ext uri="{FF2B5EF4-FFF2-40B4-BE49-F238E27FC236}">
                    <a16:creationId xmlns:a16="http://schemas.microsoft.com/office/drawing/2014/main" id="{96931FC4-F0D2-AE41-B266-E40C001C626A}"/>
                  </a:ext>
                </a:extLst>
              </p14:cNvPr>
              <p14:cNvContentPartPr/>
              <p14:nvPr/>
            </p14:nvContentPartPr>
            <p14:xfrm>
              <a:off x="2005213" y="3936893"/>
              <a:ext cx="624600" cy="344160"/>
            </p14:xfrm>
          </p:contentPart>
        </mc:Choice>
        <mc:Fallback xmlns="">
          <p:pic>
            <p:nvPicPr>
              <p:cNvPr id="150" name="Inkt 149">
                <a:extLst>
                  <a:ext uri="{FF2B5EF4-FFF2-40B4-BE49-F238E27FC236}">
                    <a16:creationId xmlns:a16="http://schemas.microsoft.com/office/drawing/2014/main" id="{96931FC4-F0D2-AE41-B266-E40C001C626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74613" y="3906293"/>
                <a:ext cx="6861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1" name="Inkt 150">
                <a:extLst>
                  <a:ext uri="{FF2B5EF4-FFF2-40B4-BE49-F238E27FC236}">
                    <a16:creationId xmlns:a16="http://schemas.microsoft.com/office/drawing/2014/main" id="{4089B419-6C75-BB42-B524-6FB842C5DB66}"/>
                  </a:ext>
                </a:extLst>
              </p14:cNvPr>
              <p14:cNvContentPartPr/>
              <p14:nvPr/>
            </p14:nvContentPartPr>
            <p14:xfrm>
              <a:off x="2671933" y="3979013"/>
              <a:ext cx="111600" cy="95760"/>
            </p14:xfrm>
          </p:contentPart>
        </mc:Choice>
        <mc:Fallback xmlns="">
          <p:pic>
            <p:nvPicPr>
              <p:cNvPr id="151" name="Inkt 150">
                <a:extLst>
                  <a:ext uri="{FF2B5EF4-FFF2-40B4-BE49-F238E27FC236}">
                    <a16:creationId xmlns:a16="http://schemas.microsoft.com/office/drawing/2014/main" id="{4089B419-6C75-BB42-B524-6FB842C5DB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41333" y="3948413"/>
                <a:ext cx="1728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2" name="Inkt 151">
                <a:extLst>
                  <a:ext uri="{FF2B5EF4-FFF2-40B4-BE49-F238E27FC236}">
                    <a16:creationId xmlns:a16="http://schemas.microsoft.com/office/drawing/2014/main" id="{C8763BE8-21DB-9142-A2B0-9F61ADCFED52}"/>
                  </a:ext>
                </a:extLst>
              </p14:cNvPr>
              <p14:cNvContentPartPr/>
              <p14:nvPr/>
            </p14:nvContentPartPr>
            <p14:xfrm>
              <a:off x="2592733" y="3836453"/>
              <a:ext cx="16200" cy="5760"/>
            </p14:xfrm>
          </p:contentPart>
        </mc:Choice>
        <mc:Fallback xmlns="">
          <p:pic>
            <p:nvPicPr>
              <p:cNvPr id="152" name="Inkt 151">
                <a:extLst>
                  <a:ext uri="{FF2B5EF4-FFF2-40B4-BE49-F238E27FC236}">
                    <a16:creationId xmlns:a16="http://schemas.microsoft.com/office/drawing/2014/main" id="{C8763BE8-21DB-9142-A2B0-9F61ADCFED5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62133" y="3805493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3" name="Inkt 152">
                <a:extLst>
                  <a:ext uri="{FF2B5EF4-FFF2-40B4-BE49-F238E27FC236}">
                    <a16:creationId xmlns:a16="http://schemas.microsoft.com/office/drawing/2014/main" id="{80ABB5D4-CDAC-6C4E-8CDB-AAE4278C281D}"/>
                  </a:ext>
                </a:extLst>
              </p14:cNvPr>
              <p14:cNvContentPartPr/>
              <p14:nvPr/>
            </p14:nvContentPartPr>
            <p14:xfrm>
              <a:off x="2497333" y="3825653"/>
              <a:ext cx="10800" cy="5760"/>
            </p14:xfrm>
          </p:contentPart>
        </mc:Choice>
        <mc:Fallback xmlns="">
          <p:pic>
            <p:nvPicPr>
              <p:cNvPr id="153" name="Inkt 152">
                <a:extLst>
                  <a:ext uri="{FF2B5EF4-FFF2-40B4-BE49-F238E27FC236}">
                    <a16:creationId xmlns:a16="http://schemas.microsoft.com/office/drawing/2014/main" id="{80ABB5D4-CDAC-6C4E-8CDB-AAE4278C281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66733" y="3795053"/>
                <a:ext cx="7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8" name="Inkt 157">
                <a:extLst>
                  <a:ext uri="{FF2B5EF4-FFF2-40B4-BE49-F238E27FC236}">
                    <a16:creationId xmlns:a16="http://schemas.microsoft.com/office/drawing/2014/main" id="{7C61392D-4295-5141-BA86-D48035AAF35B}"/>
                  </a:ext>
                </a:extLst>
              </p14:cNvPr>
              <p14:cNvContentPartPr/>
              <p14:nvPr/>
            </p14:nvContentPartPr>
            <p14:xfrm>
              <a:off x="3000253" y="4037333"/>
              <a:ext cx="10800" cy="32040"/>
            </p14:xfrm>
          </p:contentPart>
        </mc:Choice>
        <mc:Fallback xmlns="">
          <p:pic>
            <p:nvPicPr>
              <p:cNvPr id="158" name="Inkt 157">
                <a:extLst>
                  <a:ext uri="{FF2B5EF4-FFF2-40B4-BE49-F238E27FC236}">
                    <a16:creationId xmlns:a16="http://schemas.microsoft.com/office/drawing/2014/main" id="{7C61392D-4295-5141-BA86-D48035AAF35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69653" y="4006733"/>
                <a:ext cx="72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9" name="Inkt 158">
                <a:extLst>
                  <a:ext uri="{FF2B5EF4-FFF2-40B4-BE49-F238E27FC236}">
                    <a16:creationId xmlns:a16="http://schemas.microsoft.com/office/drawing/2014/main" id="{F0AF5523-EF4B-5D42-AB43-457062553E3C}"/>
                  </a:ext>
                </a:extLst>
              </p14:cNvPr>
              <p14:cNvContentPartPr/>
              <p14:nvPr/>
            </p14:nvContentPartPr>
            <p14:xfrm>
              <a:off x="2989453" y="3889373"/>
              <a:ext cx="16200" cy="26640"/>
            </p14:xfrm>
          </p:contentPart>
        </mc:Choice>
        <mc:Fallback xmlns="">
          <p:pic>
            <p:nvPicPr>
              <p:cNvPr id="159" name="Inkt 158">
                <a:extLst>
                  <a:ext uri="{FF2B5EF4-FFF2-40B4-BE49-F238E27FC236}">
                    <a16:creationId xmlns:a16="http://schemas.microsoft.com/office/drawing/2014/main" id="{F0AF5523-EF4B-5D42-AB43-457062553E3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58853" y="3858413"/>
                <a:ext cx="77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2" name="Inkt 171">
                <a:extLst>
                  <a:ext uri="{FF2B5EF4-FFF2-40B4-BE49-F238E27FC236}">
                    <a16:creationId xmlns:a16="http://schemas.microsoft.com/office/drawing/2014/main" id="{AF41EAD7-75E3-D74B-8524-C254045DC0F1}"/>
                  </a:ext>
                </a:extLst>
              </p14:cNvPr>
              <p14:cNvContentPartPr/>
              <p14:nvPr/>
            </p14:nvContentPartPr>
            <p14:xfrm>
              <a:off x="6333853" y="4031933"/>
              <a:ext cx="254520" cy="111600"/>
            </p14:xfrm>
          </p:contentPart>
        </mc:Choice>
        <mc:Fallback xmlns="">
          <p:pic>
            <p:nvPicPr>
              <p:cNvPr id="172" name="Inkt 171">
                <a:extLst>
                  <a:ext uri="{FF2B5EF4-FFF2-40B4-BE49-F238E27FC236}">
                    <a16:creationId xmlns:a16="http://schemas.microsoft.com/office/drawing/2014/main" id="{AF41EAD7-75E3-D74B-8524-C254045DC0F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03253" y="4001333"/>
                <a:ext cx="3157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6" name="Inkt 175">
                <a:extLst>
                  <a:ext uri="{FF2B5EF4-FFF2-40B4-BE49-F238E27FC236}">
                    <a16:creationId xmlns:a16="http://schemas.microsoft.com/office/drawing/2014/main" id="{8AE3EC1E-7EB0-9E45-8E13-47327FBE116D}"/>
                  </a:ext>
                </a:extLst>
              </p14:cNvPr>
              <p14:cNvContentPartPr/>
              <p14:nvPr/>
            </p14:nvContentPartPr>
            <p14:xfrm>
              <a:off x="7164733" y="4111493"/>
              <a:ext cx="16200" cy="26640"/>
            </p14:xfrm>
          </p:contentPart>
        </mc:Choice>
        <mc:Fallback xmlns="">
          <p:pic>
            <p:nvPicPr>
              <p:cNvPr id="176" name="Inkt 175">
                <a:extLst>
                  <a:ext uri="{FF2B5EF4-FFF2-40B4-BE49-F238E27FC236}">
                    <a16:creationId xmlns:a16="http://schemas.microsoft.com/office/drawing/2014/main" id="{8AE3EC1E-7EB0-9E45-8E13-47327FBE116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34133" y="4080893"/>
                <a:ext cx="77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7" name="Inkt 176">
                <a:extLst>
                  <a:ext uri="{FF2B5EF4-FFF2-40B4-BE49-F238E27FC236}">
                    <a16:creationId xmlns:a16="http://schemas.microsoft.com/office/drawing/2014/main" id="{0A82D938-D833-9947-8453-2C6AFF821FD9}"/>
                  </a:ext>
                </a:extLst>
              </p14:cNvPr>
              <p14:cNvContentPartPr/>
              <p14:nvPr/>
            </p14:nvContentPartPr>
            <p14:xfrm>
              <a:off x="7159333" y="3714413"/>
              <a:ext cx="84960" cy="302040"/>
            </p14:xfrm>
          </p:contentPart>
        </mc:Choice>
        <mc:Fallback xmlns="">
          <p:pic>
            <p:nvPicPr>
              <p:cNvPr id="177" name="Inkt 176">
                <a:extLst>
                  <a:ext uri="{FF2B5EF4-FFF2-40B4-BE49-F238E27FC236}">
                    <a16:creationId xmlns:a16="http://schemas.microsoft.com/office/drawing/2014/main" id="{0A82D938-D833-9947-8453-2C6AFF821FD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28733" y="3683813"/>
                <a:ext cx="14652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8" name="Inkt 180">
                <a:extLst>
                  <a:ext uri="{FF2B5EF4-FFF2-40B4-BE49-F238E27FC236}">
                    <a16:creationId xmlns:a16="http://schemas.microsoft.com/office/drawing/2014/main" id="{281AF5F1-DDE3-844C-A1E5-C81D40BBE622}"/>
                  </a:ext>
                </a:extLst>
              </p14:cNvPr>
              <p14:cNvContentPartPr/>
              <p14:nvPr/>
            </p14:nvContentPartPr>
            <p14:xfrm>
              <a:off x="6730933" y="3958133"/>
              <a:ext cx="238320" cy="159120"/>
            </p14:xfrm>
          </p:contentPart>
        </mc:Choice>
        <mc:Fallback xmlns="">
          <p:pic>
            <p:nvPicPr>
              <p:cNvPr id="178" name="Inkt 180">
                <a:extLst>
                  <a:ext uri="{FF2B5EF4-FFF2-40B4-BE49-F238E27FC236}">
                    <a16:creationId xmlns:a16="http://schemas.microsoft.com/office/drawing/2014/main" id="{281AF5F1-DDE3-844C-A1E5-C81D40BBE62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99973" y="3927173"/>
                <a:ext cx="299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9" name="Inkt 181">
                <a:extLst>
                  <a:ext uri="{FF2B5EF4-FFF2-40B4-BE49-F238E27FC236}">
                    <a16:creationId xmlns:a16="http://schemas.microsoft.com/office/drawing/2014/main" id="{82F1D92F-2D0F-264D-B42C-4E86F4FB1011}"/>
                  </a:ext>
                </a:extLst>
              </p14:cNvPr>
              <p14:cNvContentPartPr/>
              <p14:nvPr/>
            </p14:nvContentPartPr>
            <p14:xfrm>
              <a:off x="5508373" y="3989813"/>
              <a:ext cx="630360" cy="185400"/>
            </p14:xfrm>
          </p:contentPart>
        </mc:Choice>
        <mc:Fallback xmlns="">
          <p:pic>
            <p:nvPicPr>
              <p:cNvPr id="179" name="Inkt 181">
                <a:extLst>
                  <a:ext uri="{FF2B5EF4-FFF2-40B4-BE49-F238E27FC236}">
                    <a16:creationId xmlns:a16="http://schemas.microsoft.com/office/drawing/2014/main" id="{82F1D92F-2D0F-264D-B42C-4E86F4FB101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77756" y="3959213"/>
                <a:ext cx="691955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0" name="Inkt 182">
                <a:extLst>
                  <a:ext uri="{FF2B5EF4-FFF2-40B4-BE49-F238E27FC236}">
                    <a16:creationId xmlns:a16="http://schemas.microsoft.com/office/drawing/2014/main" id="{0D4EF2E5-4B32-1B40-AF62-AA7105F08E7D}"/>
                  </a:ext>
                </a:extLst>
              </p14:cNvPr>
              <p14:cNvContentPartPr/>
              <p14:nvPr/>
            </p14:nvContentPartPr>
            <p14:xfrm>
              <a:off x="3354853" y="3725213"/>
              <a:ext cx="1878840" cy="592560"/>
            </p14:xfrm>
          </p:contentPart>
        </mc:Choice>
        <mc:Fallback xmlns="">
          <p:pic>
            <p:nvPicPr>
              <p:cNvPr id="180" name="Inkt 182">
                <a:extLst>
                  <a:ext uri="{FF2B5EF4-FFF2-40B4-BE49-F238E27FC236}">
                    <a16:creationId xmlns:a16="http://schemas.microsoft.com/office/drawing/2014/main" id="{0D4EF2E5-4B32-1B40-AF62-AA7105F08E7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23893" y="3694613"/>
                <a:ext cx="194040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7" name="Inkt 187">
                <a:extLst>
                  <a:ext uri="{FF2B5EF4-FFF2-40B4-BE49-F238E27FC236}">
                    <a16:creationId xmlns:a16="http://schemas.microsoft.com/office/drawing/2014/main" id="{BBA2A847-4189-B149-9A8B-F7EADFA784AD}"/>
                  </a:ext>
                </a:extLst>
              </p14:cNvPr>
              <p14:cNvContentPartPr/>
              <p14:nvPr/>
            </p14:nvContentPartPr>
            <p14:xfrm>
              <a:off x="7545613" y="3841493"/>
              <a:ext cx="693720" cy="317880"/>
            </p14:xfrm>
          </p:contentPart>
        </mc:Choice>
        <mc:Fallback xmlns="">
          <p:pic>
            <p:nvPicPr>
              <p:cNvPr id="187" name="Inkt 187">
                <a:extLst>
                  <a:ext uri="{FF2B5EF4-FFF2-40B4-BE49-F238E27FC236}">
                    <a16:creationId xmlns:a16="http://schemas.microsoft.com/office/drawing/2014/main" id="{BBA2A847-4189-B149-9A8B-F7EADFA784A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515013" y="3810893"/>
                <a:ext cx="7549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2" name="Inkt 202">
                <a:extLst>
                  <a:ext uri="{FF2B5EF4-FFF2-40B4-BE49-F238E27FC236}">
                    <a16:creationId xmlns:a16="http://schemas.microsoft.com/office/drawing/2014/main" id="{7F537037-54A9-8744-B493-94E980F84582}"/>
                  </a:ext>
                </a:extLst>
              </p14:cNvPr>
              <p14:cNvContentPartPr/>
              <p14:nvPr/>
            </p14:nvContentPartPr>
            <p14:xfrm>
              <a:off x="8529853" y="3714413"/>
              <a:ext cx="1778400" cy="582480"/>
            </p14:xfrm>
          </p:contentPart>
        </mc:Choice>
        <mc:Fallback xmlns="">
          <p:pic>
            <p:nvPicPr>
              <p:cNvPr id="202" name="Inkt 202">
                <a:extLst>
                  <a:ext uri="{FF2B5EF4-FFF2-40B4-BE49-F238E27FC236}">
                    <a16:creationId xmlns:a16="http://schemas.microsoft.com/office/drawing/2014/main" id="{7F537037-54A9-8744-B493-94E980F8458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499253" y="3683813"/>
                <a:ext cx="183960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9" name="Inkt 208">
                <a:extLst>
                  <a:ext uri="{FF2B5EF4-FFF2-40B4-BE49-F238E27FC236}">
                    <a16:creationId xmlns:a16="http://schemas.microsoft.com/office/drawing/2014/main" id="{E1B9812F-28F8-3A4B-95D8-ABE6C2556CBB}"/>
                  </a:ext>
                </a:extLst>
              </p14:cNvPr>
              <p14:cNvContentPartPr/>
              <p14:nvPr/>
            </p14:nvContentPartPr>
            <p14:xfrm>
              <a:off x="3233173" y="4772813"/>
              <a:ext cx="32040" cy="174960"/>
            </p14:xfrm>
          </p:contentPart>
        </mc:Choice>
        <mc:Fallback xmlns="">
          <p:pic>
            <p:nvPicPr>
              <p:cNvPr id="209" name="Inkt 208">
                <a:extLst>
                  <a:ext uri="{FF2B5EF4-FFF2-40B4-BE49-F238E27FC236}">
                    <a16:creationId xmlns:a16="http://schemas.microsoft.com/office/drawing/2014/main" id="{E1B9812F-28F8-3A4B-95D8-ABE6C2556CB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02213" y="4742213"/>
                <a:ext cx="936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0" name="Inkt 209">
                <a:extLst>
                  <a:ext uri="{FF2B5EF4-FFF2-40B4-BE49-F238E27FC236}">
                    <a16:creationId xmlns:a16="http://schemas.microsoft.com/office/drawing/2014/main" id="{E55DB6F5-4028-FA4E-A777-F9C024CEC737}"/>
                  </a:ext>
                </a:extLst>
              </p14:cNvPr>
              <p14:cNvContentPartPr/>
              <p14:nvPr/>
            </p14:nvContentPartPr>
            <p14:xfrm>
              <a:off x="3449893" y="4741133"/>
              <a:ext cx="190800" cy="26640"/>
            </p14:xfrm>
          </p:contentPart>
        </mc:Choice>
        <mc:Fallback xmlns="">
          <p:pic>
            <p:nvPicPr>
              <p:cNvPr id="210" name="Inkt 209">
                <a:extLst>
                  <a:ext uri="{FF2B5EF4-FFF2-40B4-BE49-F238E27FC236}">
                    <a16:creationId xmlns:a16="http://schemas.microsoft.com/office/drawing/2014/main" id="{E55DB6F5-4028-FA4E-A777-F9C024CEC73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19293" y="4710533"/>
                <a:ext cx="25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1" name="Inkt 210">
                <a:extLst>
                  <a:ext uri="{FF2B5EF4-FFF2-40B4-BE49-F238E27FC236}">
                    <a16:creationId xmlns:a16="http://schemas.microsoft.com/office/drawing/2014/main" id="{BA704FF1-09A4-AF4E-B3CC-19F3A55B1BD5}"/>
                  </a:ext>
                </a:extLst>
              </p14:cNvPr>
              <p14:cNvContentPartPr/>
              <p14:nvPr/>
            </p14:nvContentPartPr>
            <p14:xfrm>
              <a:off x="3508213" y="4656533"/>
              <a:ext cx="148680" cy="26640"/>
            </p14:xfrm>
          </p:contentPart>
        </mc:Choice>
        <mc:Fallback xmlns="">
          <p:pic>
            <p:nvPicPr>
              <p:cNvPr id="211" name="Inkt 210">
                <a:extLst>
                  <a:ext uri="{FF2B5EF4-FFF2-40B4-BE49-F238E27FC236}">
                    <a16:creationId xmlns:a16="http://schemas.microsoft.com/office/drawing/2014/main" id="{BA704FF1-09A4-AF4E-B3CC-19F3A55B1BD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77613" y="4625933"/>
                <a:ext cx="2098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6" name="Inkt 218">
                <a:extLst>
                  <a:ext uri="{FF2B5EF4-FFF2-40B4-BE49-F238E27FC236}">
                    <a16:creationId xmlns:a16="http://schemas.microsoft.com/office/drawing/2014/main" id="{06396184-C970-944E-95CA-417AC6C3A95D}"/>
                  </a:ext>
                </a:extLst>
              </p14:cNvPr>
              <p14:cNvContentPartPr/>
              <p14:nvPr/>
            </p14:nvContentPartPr>
            <p14:xfrm>
              <a:off x="3016093" y="4746533"/>
              <a:ext cx="100800" cy="164520"/>
            </p14:xfrm>
          </p:contentPart>
        </mc:Choice>
        <mc:Fallback xmlns="">
          <p:pic>
            <p:nvPicPr>
              <p:cNvPr id="216" name="Inkt 218">
                <a:extLst>
                  <a:ext uri="{FF2B5EF4-FFF2-40B4-BE49-F238E27FC236}">
                    <a16:creationId xmlns:a16="http://schemas.microsoft.com/office/drawing/2014/main" id="{06396184-C970-944E-95CA-417AC6C3A95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85493" y="4715933"/>
                <a:ext cx="1623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7" name="Inkt 219">
                <a:extLst>
                  <a:ext uri="{FF2B5EF4-FFF2-40B4-BE49-F238E27FC236}">
                    <a16:creationId xmlns:a16="http://schemas.microsoft.com/office/drawing/2014/main" id="{F7107156-30F0-CC44-B8B2-AD16B7E4248D}"/>
                  </a:ext>
                </a:extLst>
              </p14:cNvPr>
              <p14:cNvContentPartPr/>
              <p14:nvPr/>
            </p14:nvContentPartPr>
            <p14:xfrm>
              <a:off x="2333533" y="4534853"/>
              <a:ext cx="556200" cy="386640"/>
            </p14:xfrm>
          </p:contentPart>
        </mc:Choice>
        <mc:Fallback xmlns="">
          <p:pic>
            <p:nvPicPr>
              <p:cNvPr id="217" name="Inkt 219">
                <a:extLst>
                  <a:ext uri="{FF2B5EF4-FFF2-40B4-BE49-F238E27FC236}">
                    <a16:creationId xmlns:a16="http://schemas.microsoft.com/office/drawing/2014/main" id="{F7107156-30F0-CC44-B8B2-AD16B7E4248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02913" y="4504253"/>
                <a:ext cx="6178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2" name="Inkt 222">
                <a:extLst>
                  <a:ext uri="{FF2B5EF4-FFF2-40B4-BE49-F238E27FC236}">
                    <a16:creationId xmlns:a16="http://schemas.microsoft.com/office/drawing/2014/main" id="{833E234B-B73A-7D47-8CFB-CA541A29958D}"/>
                  </a:ext>
                </a:extLst>
              </p14:cNvPr>
              <p14:cNvContentPartPr/>
              <p14:nvPr/>
            </p14:nvContentPartPr>
            <p14:xfrm>
              <a:off x="3804493" y="4503173"/>
              <a:ext cx="635400" cy="428760"/>
            </p14:xfrm>
          </p:contentPart>
        </mc:Choice>
        <mc:Fallback xmlns="">
          <p:pic>
            <p:nvPicPr>
              <p:cNvPr id="222" name="Inkt 222">
                <a:extLst>
                  <a:ext uri="{FF2B5EF4-FFF2-40B4-BE49-F238E27FC236}">
                    <a16:creationId xmlns:a16="http://schemas.microsoft.com/office/drawing/2014/main" id="{833E234B-B73A-7D47-8CFB-CA541A29958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73893" y="4472239"/>
                <a:ext cx="696600" cy="489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4" name="Inkt 223">
                <a:extLst>
                  <a:ext uri="{FF2B5EF4-FFF2-40B4-BE49-F238E27FC236}">
                    <a16:creationId xmlns:a16="http://schemas.microsoft.com/office/drawing/2014/main" id="{FB1FAF87-A5D4-F543-A3F9-CDC3E82AC133}"/>
                  </a:ext>
                </a:extLst>
              </p14:cNvPr>
              <p14:cNvContentPartPr/>
              <p14:nvPr/>
            </p14:nvContentPartPr>
            <p14:xfrm>
              <a:off x="3344053" y="5333693"/>
              <a:ext cx="238320" cy="37440"/>
            </p14:xfrm>
          </p:contentPart>
        </mc:Choice>
        <mc:Fallback xmlns="">
          <p:pic>
            <p:nvPicPr>
              <p:cNvPr id="224" name="Inkt 223">
                <a:extLst>
                  <a:ext uri="{FF2B5EF4-FFF2-40B4-BE49-F238E27FC236}">
                    <a16:creationId xmlns:a16="http://schemas.microsoft.com/office/drawing/2014/main" id="{FB1FAF87-A5D4-F543-A3F9-CDC3E82AC13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313453" y="5303093"/>
                <a:ext cx="2998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5" name="Inkt 224">
                <a:extLst>
                  <a:ext uri="{FF2B5EF4-FFF2-40B4-BE49-F238E27FC236}">
                    <a16:creationId xmlns:a16="http://schemas.microsoft.com/office/drawing/2014/main" id="{D7C77143-5B81-334C-9800-C5EB31F8C065}"/>
                  </a:ext>
                </a:extLst>
              </p14:cNvPr>
              <p14:cNvContentPartPr/>
              <p14:nvPr/>
            </p14:nvContentPartPr>
            <p14:xfrm>
              <a:off x="3354853" y="5212013"/>
              <a:ext cx="196200" cy="32040"/>
            </p14:xfrm>
          </p:contentPart>
        </mc:Choice>
        <mc:Fallback xmlns="">
          <p:pic>
            <p:nvPicPr>
              <p:cNvPr id="225" name="Inkt 224">
                <a:extLst>
                  <a:ext uri="{FF2B5EF4-FFF2-40B4-BE49-F238E27FC236}">
                    <a16:creationId xmlns:a16="http://schemas.microsoft.com/office/drawing/2014/main" id="{D7C77143-5B81-334C-9800-C5EB31F8C06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23893" y="5181413"/>
                <a:ext cx="257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6" name="Inkt 225">
                <a:extLst>
                  <a:ext uri="{FF2B5EF4-FFF2-40B4-BE49-F238E27FC236}">
                    <a16:creationId xmlns:a16="http://schemas.microsoft.com/office/drawing/2014/main" id="{965C759E-4223-EF46-8196-90B7DBB7C495}"/>
                  </a:ext>
                </a:extLst>
              </p14:cNvPr>
              <p14:cNvContentPartPr/>
              <p14:nvPr/>
            </p14:nvContentPartPr>
            <p14:xfrm>
              <a:off x="3862813" y="5190773"/>
              <a:ext cx="164520" cy="264960"/>
            </p14:xfrm>
          </p:contentPart>
        </mc:Choice>
        <mc:Fallback xmlns="">
          <p:pic>
            <p:nvPicPr>
              <p:cNvPr id="226" name="Inkt 225">
                <a:extLst>
                  <a:ext uri="{FF2B5EF4-FFF2-40B4-BE49-F238E27FC236}">
                    <a16:creationId xmlns:a16="http://schemas.microsoft.com/office/drawing/2014/main" id="{965C759E-4223-EF46-8196-90B7DBB7C49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832213" y="5160173"/>
                <a:ext cx="2257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7" name="Inkt 226">
                <a:extLst>
                  <a:ext uri="{FF2B5EF4-FFF2-40B4-BE49-F238E27FC236}">
                    <a16:creationId xmlns:a16="http://schemas.microsoft.com/office/drawing/2014/main" id="{BA252613-4698-494B-BFF8-6670D4F0D781}"/>
                  </a:ext>
                </a:extLst>
              </p14:cNvPr>
              <p14:cNvContentPartPr/>
              <p14:nvPr/>
            </p14:nvContentPartPr>
            <p14:xfrm>
              <a:off x="4233253" y="5180333"/>
              <a:ext cx="74520" cy="286200"/>
            </p14:xfrm>
          </p:contentPart>
        </mc:Choice>
        <mc:Fallback xmlns="">
          <p:pic>
            <p:nvPicPr>
              <p:cNvPr id="227" name="Inkt 226">
                <a:extLst>
                  <a:ext uri="{FF2B5EF4-FFF2-40B4-BE49-F238E27FC236}">
                    <a16:creationId xmlns:a16="http://schemas.microsoft.com/office/drawing/2014/main" id="{BA252613-4698-494B-BFF8-6670D4F0D78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202653" y="5149733"/>
                <a:ext cx="1357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8" name="Inkt 227">
                <a:extLst>
                  <a:ext uri="{FF2B5EF4-FFF2-40B4-BE49-F238E27FC236}">
                    <a16:creationId xmlns:a16="http://schemas.microsoft.com/office/drawing/2014/main" id="{70A0D0D3-D16E-0C40-A86D-3A7B0C94F946}"/>
                  </a:ext>
                </a:extLst>
              </p14:cNvPr>
              <p14:cNvContentPartPr/>
              <p14:nvPr/>
            </p14:nvContentPartPr>
            <p14:xfrm>
              <a:off x="4460773" y="5249093"/>
              <a:ext cx="95760" cy="190800"/>
            </p14:xfrm>
          </p:contentPart>
        </mc:Choice>
        <mc:Fallback xmlns="">
          <p:pic>
            <p:nvPicPr>
              <p:cNvPr id="228" name="Inkt 227">
                <a:extLst>
                  <a:ext uri="{FF2B5EF4-FFF2-40B4-BE49-F238E27FC236}">
                    <a16:creationId xmlns:a16="http://schemas.microsoft.com/office/drawing/2014/main" id="{70A0D0D3-D16E-0C40-A86D-3A7B0C94F94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30173" y="5218493"/>
                <a:ext cx="156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1" name="Inkt 231">
                <a:extLst>
                  <a:ext uri="{FF2B5EF4-FFF2-40B4-BE49-F238E27FC236}">
                    <a16:creationId xmlns:a16="http://schemas.microsoft.com/office/drawing/2014/main" id="{64BE1B8D-6214-9944-AC0B-124D79FC3E1A}"/>
                  </a:ext>
                </a:extLst>
              </p14:cNvPr>
              <p14:cNvContentPartPr/>
              <p14:nvPr/>
            </p14:nvContentPartPr>
            <p14:xfrm>
              <a:off x="4682893" y="5101133"/>
              <a:ext cx="460440" cy="413280"/>
            </p14:xfrm>
          </p:contentPart>
        </mc:Choice>
        <mc:Fallback xmlns="">
          <p:pic>
            <p:nvPicPr>
              <p:cNvPr id="231" name="Inkt 231">
                <a:extLst>
                  <a:ext uri="{FF2B5EF4-FFF2-40B4-BE49-F238E27FC236}">
                    <a16:creationId xmlns:a16="http://schemas.microsoft.com/office/drawing/2014/main" id="{64BE1B8D-6214-9944-AC0B-124D79FC3E1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652317" y="5070173"/>
                <a:ext cx="521592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33" name="Inkt 232">
                <a:extLst>
                  <a:ext uri="{FF2B5EF4-FFF2-40B4-BE49-F238E27FC236}">
                    <a16:creationId xmlns:a16="http://schemas.microsoft.com/office/drawing/2014/main" id="{92511B7D-7A31-4B48-8BAA-F7109961AA57}"/>
                  </a:ext>
                </a:extLst>
              </p14:cNvPr>
              <p14:cNvContentPartPr/>
              <p14:nvPr/>
            </p14:nvContentPartPr>
            <p14:xfrm>
              <a:off x="3381133" y="5926613"/>
              <a:ext cx="164520" cy="21600"/>
            </p14:xfrm>
          </p:contentPart>
        </mc:Choice>
        <mc:Fallback xmlns="">
          <p:pic>
            <p:nvPicPr>
              <p:cNvPr id="233" name="Inkt 232">
                <a:extLst>
                  <a:ext uri="{FF2B5EF4-FFF2-40B4-BE49-F238E27FC236}">
                    <a16:creationId xmlns:a16="http://schemas.microsoft.com/office/drawing/2014/main" id="{92511B7D-7A31-4B48-8BAA-F7109961AA5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350533" y="5895653"/>
                <a:ext cx="2257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34" name="Inkt 233">
                <a:extLst>
                  <a:ext uri="{FF2B5EF4-FFF2-40B4-BE49-F238E27FC236}">
                    <a16:creationId xmlns:a16="http://schemas.microsoft.com/office/drawing/2014/main" id="{4B47D982-99DD-6742-BA31-06FB5C911F17}"/>
                  </a:ext>
                </a:extLst>
              </p14:cNvPr>
              <p14:cNvContentPartPr/>
              <p14:nvPr/>
            </p14:nvContentPartPr>
            <p14:xfrm>
              <a:off x="3418213" y="5794133"/>
              <a:ext cx="116640" cy="21600"/>
            </p14:xfrm>
          </p:contentPart>
        </mc:Choice>
        <mc:Fallback xmlns="">
          <p:pic>
            <p:nvPicPr>
              <p:cNvPr id="234" name="Inkt 233">
                <a:extLst>
                  <a:ext uri="{FF2B5EF4-FFF2-40B4-BE49-F238E27FC236}">
                    <a16:creationId xmlns:a16="http://schemas.microsoft.com/office/drawing/2014/main" id="{4B47D982-99DD-6742-BA31-06FB5C911F1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387613" y="5763533"/>
                <a:ext cx="178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35" name="Inkt 234">
                <a:extLst>
                  <a:ext uri="{FF2B5EF4-FFF2-40B4-BE49-F238E27FC236}">
                    <a16:creationId xmlns:a16="http://schemas.microsoft.com/office/drawing/2014/main" id="{F94554B7-4707-E94E-98E9-58CECBE2EC83}"/>
                  </a:ext>
                </a:extLst>
              </p14:cNvPr>
              <p14:cNvContentPartPr/>
              <p14:nvPr/>
            </p14:nvContentPartPr>
            <p14:xfrm>
              <a:off x="3862813" y="5735813"/>
              <a:ext cx="190800" cy="249120"/>
            </p14:xfrm>
          </p:contentPart>
        </mc:Choice>
        <mc:Fallback xmlns="">
          <p:pic>
            <p:nvPicPr>
              <p:cNvPr id="235" name="Inkt 234">
                <a:extLst>
                  <a:ext uri="{FF2B5EF4-FFF2-40B4-BE49-F238E27FC236}">
                    <a16:creationId xmlns:a16="http://schemas.microsoft.com/office/drawing/2014/main" id="{F94554B7-4707-E94E-98E9-58CECBE2EC8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832213" y="5705213"/>
                <a:ext cx="2523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40" name="Inkt 240">
                <a:extLst>
                  <a:ext uri="{FF2B5EF4-FFF2-40B4-BE49-F238E27FC236}">
                    <a16:creationId xmlns:a16="http://schemas.microsoft.com/office/drawing/2014/main" id="{CF282A15-261F-1847-96E0-903AC902996E}"/>
                  </a:ext>
                </a:extLst>
              </p14:cNvPr>
              <p14:cNvContentPartPr/>
              <p14:nvPr/>
            </p14:nvContentPartPr>
            <p14:xfrm>
              <a:off x="4222453" y="5609093"/>
              <a:ext cx="587880" cy="180360"/>
            </p14:xfrm>
          </p:contentPart>
        </mc:Choice>
        <mc:Fallback xmlns="">
          <p:pic>
            <p:nvPicPr>
              <p:cNvPr id="240" name="Inkt 240">
                <a:extLst>
                  <a:ext uri="{FF2B5EF4-FFF2-40B4-BE49-F238E27FC236}">
                    <a16:creationId xmlns:a16="http://schemas.microsoft.com/office/drawing/2014/main" id="{CF282A15-261F-1847-96E0-903AC902996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91853" y="5578133"/>
                <a:ext cx="6490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44" name="Inkt 244">
                <a:extLst>
                  <a:ext uri="{FF2B5EF4-FFF2-40B4-BE49-F238E27FC236}">
                    <a16:creationId xmlns:a16="http://schemas.microsoft.com/office/drawing/2014/main" id="{00CD01B2-80A7-9E44-A1AB-C7DD5BA6B9A4}"/>
                  </a:ext>
                </a:extLst>
              </p14:cNvPr>
              <p14:cNvContentPartPr/>
              <p14:nvPr/>
            </p14:nvContentPartPr>
            <p14:xfrm>
              <a:off x="6355093" y="6207053"/>
              <a:ext cx="392040" cy="365400"/>
            </p14:xfrm>
          </p:contentPart>
        </mc:Choice>
        <mc:Fallback xmlns="">
          <p:pic>
            <p:nvPicPr>
              <p:cNvPr id="244" name="Inkt 244">
                <a:extLst>
                  <a:ext uri="{FF2B5EF4-FFF2-40B4-BE49-F238E27FC236}">
                    <a16:creationId xmlns:a16="http://schemas.microsoft.com/office/drawing/2014/main" id="{00CD01B2-80A7-9E44-A1AB-C7DD5BA6B9A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24493" y="6176093"/>
                <a:ext cx="4532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48" name="Inkt 248">
                <a:extLst>
                  <a:ext uri="{FF2B5EF4-FFF2-40B4-BE49-F238E27FC236}">
                    <a16:creationId xmlns:a16="http://schemas.microsoft.com/office/drawing/2014/main" id="{6F627AF6-0A62-5945-9D68-486F7617D4BC}"/>
                  </a:ext>
                </a:extLst>
              </p14:cNvPr>
              <p14:cNvContentPartPr/>
              <p14:nvPr/>
            </p14:nvContentPartPr>
            <p14:xfrm>
              <a:off x="534253" y="296213"/>
              <a:ext cx="415440" cy="519120"/>
            </p14:xfrm>
          </p:contentPart>
        </mc:Choice>
        <mc:Fallback xmlns="">
          <p:pic>
            <p:nvPicPr>
              <p:cNvPr id="248" name="Inkt 248">
                <a:extLst>
                  <a:ext uri="{FF2B5EF4-FFF2-40B4-BE49-F238E27FC236}">
                    <a16:creationId xmlns:a16="http://schemas.microsoft.com/office/drawing/2014/main" id="{6F627AF6-0A62-5945-9D68-486F7617D4B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03626" y="265613"/>
                <a:ext cx="477053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52" name="Inkt 252">
                <a:extLst>
                  <a:ext uri="{FF2B5EF4-FFF2-40B4-BE49-F238E27FC236}">
                    <a16:creationId xmlns:a16="http://schemas.microsoft.com/office/drawing/2014/main" id="{E2B3B275-C481-4F4E-BD17-A1353902776D}"/>
                  </a:ext>
                </a:extLst>
              </p14:cNvPr>
              <p14:cNvContentPartPr/>
              <p14:nvPr/>
            </p14:nvContentPartPr>
            <p14:xfrm>
              <a:off x="534253" y="2195933"/>
              <a:ext cx="343440" cy="524160"/>
            </p14:xfrm>
          </p:contentPart>
        </mc:Choice>
        <mc:Fallback xmlns="">
          <p:pic>
            <p:nvPicPr>
              <p:cNvPr id="252" name="Inkt 252">
                <a:extLst>
                  <a:ext uri="{FF2B5EF4-FFF2-40B4-BE49-F238E27FC236}">
                    <a16:creationId xmlns:a16="http://schemas.microsoft.com/office/drawing/2014/main" id="{E2B3B275-C481-4F4E-BD17-A1353902776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3685" y="2165333"/>
                <a:ext cx="404576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F59F5C95-0EA6-2A4C-92BC-4A94A9B076BC}"/>
                  </a:ext>
                </a:extLst>
              </p14:cNvPr>
              <p14:cNvContentPartPr/>
              <p14:nvPr/>
            </p14:nvContentPartPr>
            <p14:xfrm>
              <a:off x="2261173" y="5064053"/>
              <a:ext cx="850680" cy="18036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F59F5C95-0EA6-2A4C-92BC-4A94A9B076B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230573" y="5033093"/>
                <a:ext cx="9118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C9F81206-2D8C-554D-A155-85D1A9231C33}"/>
                  </a:ext>
                </a:extLst>
              </p14:cNvPr>
              <p14:cNvContentPartPr/>
              <p14:nvPr/>
            </p14:nvContentPartPr>
            <p14:xfrm>
              <a:off x="8096053" y="5259893"/>
              <a:ext cx="16200" cy="3204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C9F81206-2D8C-554D-A155-85D1A9231C3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065453" y="5228933"/>
                <a:ext cx="777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AD5522C0-57DD-0D47-8D39-E58DF0973BF0}"/>
                  </a:ext>
                </a:extLst>
              </p14:cNvPr>
              <p14:cNvContentPartPr/>
              <p14:nvPr/>
            </p14:nvContentPartPr>
            <p14:xfrm>
              <a:off x="9387373" y="5095733"/>
              <a:ext cx="280800" cy="6372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AD5522C0-57DD-0D47-8D39-E58DF0973BF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356413" y="5065133"/>
                <a:ext cx="342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AABC368-DE1E-784D-94DA-FAE0F64F20E0}"/>
                  </a:ext>
                </a:extLst>
              </p14:cNvPr>
              <p14:cNvContentPartPr/>
              <p14:nvPr/>
            </p14:nvContentPartPr>
            <p14:xfrm>
              <a:off x="9419053" y="5296613"/>
              <a:ext cx="196200" cy="266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AABC368-DE1E-784D-94DA-FAE0F64F20E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88453" y="5266013"/>
                <a:ext cx="257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13B3E34-84C7-E544-A80F-B868A5AFE1BD}"/>
                  </a:ext>
                </a:extLst>
              </p14:cNvPr>
              <p14:cNvContentPartPr/>
              <p14:nvPr/>
            </p14:nvContentPartPr>
            <p14:xfrm>
              <a:off x="9889933" y="4958213"/>
              <a:ext cx="344160" cy="31248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13B3E34-84C7-E544-A80F-B868A5AFE1B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859333" y="4927613"/>
                <a:ext cx="40572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" name="Inkt 20">
                <a:extLst>
                  <a:ext uri="{FF2B5EF4-FFF2-40B4-BE49-F238E27FC236}">
                    <a16:creationId xmlns:a16="http://schemas.microsoft.com/office/drawing/2014/main" id="{3E2CE7A8-86D9-8C4C-B615-93AF4EF4AF5D}"/>
                  </a:ext>
                </a:extLst>
              </p14:cNvPr>
              <p14:cNvContentPartPr/>
              <p14:nvPr/>
            </p14:nvContentPartPr>
            <p14:xfrm>
              <a:off x="10344973" y="4636373"/>
              <a:ext cx="799560" cy="226800"/>
            </p14:xfrm>
          </p:contentPart>
        </mc:Choice>
        <mc:Fallback xmlns="">
          <p:pic>
            <p:nvPicPr>
              <p:cNvPr id="16" name="Inkt 20">
                <a:extLst>
                  <a:ext uri="{FF2B5EF4-FFF2-40B4-BE49-F238E27FC236}">
                    <a16:creationId xmlns:a16="http://schemas.microsoft.com/office/drawing/2014/main" id="{3E2CE7A8-86D9-8C4C-B615-93AF4EF4AF5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314373" y="4605773"/>
                <a:ext cx="8607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8" name="Inkt 21">
                <a:extLst>
                  <a:ext uri="{FF2B5EF4-FFF2-40B4-BE49-F238E27FC236}">
                    <a16:creationId xmlns:a16="http://schemas.microsoft.com/office/drawing/2014/main" id="{0BB869AF-0F97-9649-A7E4-E33EE1DC03E5}"/>
                  </a:ext>
                </a:extLst>
              </p14:cNvPr>
              <p14:cNvContentPartPr/>
              <p14:nvPr/>
            </p14:nvContentPartPr>
            <p14:xfrm>
              <a:off x="8360653" y="4767773"/>
              <a:ext cx="566640" cy="529200"/>
            </p14:xfrm>
          </p:contentPart>
        </mc:Choice>
        <mc:Fallback xmlns="">
          <p:pic>
            <p:nvPicPr>
              <p:cNvPr id="18" name="Inkt 21">
                <a:extLst>
                  <a:ext uri="{FF2B5EF4-FFF2-40B4-BE49-F238E27FC236}">
                    <a16:creationId xmlns:a16="http://schemas.microsoft.com/office/drawing/2014/main" id="{0BB869AF-0F97-9649-A7E4-E33EE1DC03E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330053" y="4736834"/>
                <a:ext cx="627840" cy="590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" name="Inkt 23">
                <a:extLst>
                  <a:ext uri="{FF2B5EF4-FFF2-40B4-BE49-F238E27FC236}">
                    <a16:creationId xmlns:a16="http://schemas.microsoft.com/office/drawing/2014/main" id="{6C45AB34-9AAD-E144-887D-F5AF6B599102}"/>
                  </a:ext>
                </a:extLst>
              </p14:cNvPr>
              <p14:cNvContentPartPr/>
              <p14:nvPr/>
            </p14:nvContentPartPr>
            <p14:xfrm>
              <a:off x="7339333" y="4804493"/>
              <a:ext cx="323280" cy="508680"/>
            </p14:xfrm>
          </p:contentPart>
        </mc:Choice>
        <mc:Fallback xmlns="">
          <p:pic>
            <p:nvPicPr>
              <p:cNvPr id="20" name="Inkt 23">
                <a:extLst>
                  <a:ext uri="{FF2B5EF4-FFF2-40B4-BE49-F238E27FC236}">
                    <a16:creationId xmlns:a16="http://schemas.microsoft.com/office/drawing/2014/main" id="{6C45AB34-9AAD-E144-887D-F5AF6B59910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308733" y="4773871"/>
                <a:ext cx="384480" cy="570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AB56F0E2-0C4E-5245-9081-5D79F1EA4045}"/>
                  </a:ext>
                </a:extLst>
              </p14:cNvPr>
              <p14:cNvContentPartPr/>
              <p14:nvPr/>
            </p14:nvContentPartPr>
            <p14:xfrm>
              <a:off x="3508933" y="5974133"/>
              <a:ext cx="1666800" cy="45540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AB56F0E2-0C4E-5245-9081-5D79F1EA404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477973" y="5943533"/>
                <a:ext cx="17280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" name="Inkt 6">
                <a:extLst>
                  <a:ext uri="{FF2B5EF4-FFF2-40B4-BE49-F238E27FC236}">
                    <a16:creationId xmlns:a16="http://schemas.microsoft.com/office/drawing/2014/main" id="{9BF50BD8-3DED-F246-9C9C-DE78089AEF66}"/>
                  </a:ext>
                </a:extLst>
              </p14:cNvPr>
              <p14:cNvContentPartPr/>
              <p14:nvPr/>
            </p14:nvContentPartPr>
            <p14:xfrm>
              <a:off x="4574173" y="708847"/>
              <a:ext cx="759960" cy="196200"/>
            </p14:xfrm>
          </p:contentPart>
        </mc:Choice>
        <mc:Fallback xmlns="">
          <p:pic>
            <p:nvPicPr>
              <p:cNvPr id="6" name="Inkt 6">
                <a:extLst>
                  <a:ext uri="{FF2B5EF4-FFF2-40B4-BE49-F238E27FC236}">
                    <a16:creationId xmlns:a16="http://schemas.microsoft.com/office/drawing/2014/main" id="{9BF50BD8-3DED-F246-9C9C-DE78089AEF6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543573" y="678247"/>
                <a:ext cx="821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" name="Inkt 14">
                <a:extLst>
                  <a:ext uri="{FF2B5EF4-FFF2-40B4-BE49-F238E27FC236}">
                    <a16:creationId xmlns:a16="http://schemas.microsoft.com/office/drawing/2014/main" id="{742AB84D-36BD-7849-A5EB-999153AADA0E}"/>
                  </a:ext>
                </a:extLst>
              </p14:cNvPr>
              <p14:cNvContentPartPr/>
              <p14:nvPr/>
            </p14:nvContentPartPr>
            <p14:xfrm>
              <a:off x="3849133" y="2508127"/>
              <a:ext cx="733680" cy="148680"/>
            </p14:xfrm>
          </p:contentPart>
        </mc:Choice>
        <mc:Fallback xmlns="">
          <p:pic>
            <p:nvPicPr>
              <p:cNvPr id="14" name="Inkt 14">
                <a:extLst>
                  <a:ext uri="{FF2B5EF4-FFF2-40B4-BE49-F238E27FC236}">
                    <a16:creationId xmlns:a16="http://schemas.microsoft.com/office/drawing/2014/main" id="{742AB84D-36BD-7849-A5EB-999153AADA0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818533" y="2477527"/>
                <a:ext cx="7948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D9BF322D-CF66-7047-A9F0-68BE29E43035}"/>
                  </a:ext>
                </a:extLst>
              </p14:cNvPr>
              <p14:cNvContentPartPr/>
              <p14:nvPr/>
            </p14:nvContentPartPr>
            <p14:xfrm>
              <a:off x="2343973" y="5085007"/>
              <a:ext cx="725400" cy="1854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D9BF322D-CF66-7047-A9F0-68BE29E4303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313373" y="5054407"/>
                <a:ext cx="7866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6470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68BD60A-8D05-4DE2-8DD6-D45D4003A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0188"/>
            <a:ext cx="8858250" cy="503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3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Complexiteitsanalyse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9CD42A46-DF18-AB40-8991-62665AE7C678}"/>
                  </a:ext>
                </a:extLst>
              </p14:cNvPr>
              <p14:cNvContentPartPr/>
              <p14:nvPr/>
            </p14:nvContentPartPr>
            <p14:xfrm>
              <a:off x="2075053" y="1909013"/>
              <a:ext cx="111600" cy="18540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9CD42A46-DF18-AB40-8991-62665AE7C6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4453" y="1878413"/>
                <a:ext cx="1728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B66D211-4CD2-9D4D-B15C-C4EAD5A8AE41}"/>
                  </a:ext>
                </a:extLst>
              </p14:cNvPr>
              <p14:cNvContentPartPr/>
              <p14:nvPr/>
            </p14:nvContentPartPr>
            <p14:xfrm>
              <a:off x="3186373" y="1861493"/>
              <a:ext cx="212040" cy="18540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B66D211-4CD2-9D4D-B15C-C4EAD5A8AE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5773" y="1830893"/>
                <a:ext cx="2732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D169BD53-F464-B44B-80B7-F15AD23363E2}"/>
                  </a:ext>
                </a:extLst>
              </p14:cNvPr>
              <p14:cNvContentPartPr/>
              <p14:nvPr/>
            </p14:nvContentPartPr>
            <p14:xfrm>
              <a:off x="2276293" y="2517773"/>
              <a:ext cx="26640" cy="11088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D169BD53-F464-B44B-80B7-F15AD23363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5693" y="2486813"/>
                <a:ext cx="88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7F5F2F28-C27A-0946-BFE7-78116682653A}"/>
                  </a:ext>
                </a:extLst>
              </p14:cNvPr>
              <p14:cNvContentPartPr/>
              <p14:nvPr/>
            </p14:nvContentPartPr>
            <p14:xfrm>
              <a:off x="2397973" y="2427773"/>
              <a:ext cx="95040" cy="24912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7F5F2F28-C27A-0946-BFE7-7811668265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7373" y="2396813"/>
                <a:ext cx="1562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9030F6A6-C3A4-C84A-8C29-47F0F095B833}"/>
                  </a:ext>
                </a:extLst>
              </p14:cNvPr>
              <p14:cNvContentPartPr/>
              <p14:nvPr/>
            </p14:nvContentPartPr>
            <p14:xfrm>
              <a:off x="2826733" y="2671133"/>
              <a:ext cx="122040" cy="1620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9030F6A6-C3A4-C84A-8C29-47F0F095B8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95773" y="2640533"/>
                <a:ext cx="183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40BCAA03-4AB7-5042-B9B2-30CA57EB88E8}"/>
                  </a:ext>
                </a:extLst>
              </p14:cNvPr>
              <p14:cNvContentPartPr/>
              <p14:nvPr/>
            </p14:nvContentPartPr>
            <p14:xfrm>
              <a:off x="2826733" y="2559893"/>
              <a:ext cx="90360" cy="1620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40BCAA03-4AB7-5042-B9B2-30CA57EB88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95773" y="2529293"/>
                <a:ext cx="151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25E1513E-919E-7245-9B7E-13F78F59BC81}"/>
                  </a:ext>
                </a:extLst>
              </p14:cNvPr>
              <p14:cNvContentPartPr/>
              <p14:nvPr/>
            </p14:nvContentPartPr>
            <p14:xfrm>
              <a:off x="4165573" y="2491133"/>
              <a:ext cx="84960" cy="2066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25E1513E-919E-7245-9B7E-13F78F59BC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34613" y="2460533"/>
                <a:ext cx="1465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t 43">
                <a:extLst>
                  <a:ext uri="{FF2B5EF4-FFF2-40B4-BE49-F238E27FC236}">
                    <a16:creationId xmlns:a16="http://schemas.microsoft.com/office/drawing/2014/main" id="{B80C3A17-8815-5144-A7E6-69F953AF9F4B}"/>
                  </a:ext>
                </a:extLst>
              </p14:cNvPr>
              <p14:cNvContentPartPr/>
              <p14:nvPr/>
            </p14:nvContentPartPr>
            <p14:xfrm>
              <a:off x="2265853" y="3083693"/>
              <a:ext cx="211680" cy="254520"/>
            </p14:xfrm>
          </p:contentPart>
        </mc:Choice>
        <mc:Fallback xmlns="">
          <p:pic>
            <p:nvPicPr>
              <p:cNvPr id="37" name="Inkt 43">
                <a:extLst>
                  <a:ext uri="{FF2B5EF4-FFF2-40B4-BE49-F238E27FC236}">
                    <a16:creationId xmlns:a16="http://schemas.microsoft.com/office/drawing/2014/main" id="{B80C3A17-8815-5144-A7E6-69F953AF9F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34946" y="3053093"/>
                <a:ext cx="272776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t 44">
                <a:extLst>
                  <a:ext uri="{FF2B5EF4-FFF2-40B4-BE49-F238E27FC236}">
                    <a16:creationId xmlns:a16="http://schemas.microsoft.com/office/drawing/2014/main" id="{E925BF19-6B6F-3343-AEF1-065A03560F13}"/>
                  </a:ext>
                </a:extLst>
              </p14:cNvPr>
              <p14:cNvContentPartPr/>
              <p14:nvPr/>
            </p14:nvContentPartPr>
            <p14:xfrm>
              <a:off x="1736653" y="3062813"/>
              <a:ext cx="344160" cy="201240"/>
            </p14:xfrm>
          </p:contentPart>
        </mc:Choice>
        <mc:Fallback xmlns="">
          <p:pic>
            <p:nvPicPr>
              <p:cNvPr id="38" name="Inkt 44">
                <a:extLst>
                  <a:ext uri="{FF2B5EF4-FFF2-40B4-BE49-F238E27FC236}">
                    <a16:creationId xmlns:a16="http://schemas.microsoft.com/office/drawing/2014/main" id="{E925BF19-6B6F-3343-AEF1-065A03560F1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05693" y="3031908"/>
                <a:ext cx="405720" cy="262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t 45">
                <a:extLst>
                  <a:ext uri="{FF2B5EF4-FFF2-40B4-BE49-F238E27FC236}">
                    <a16:creationId xmlns:a16="http://schemas.microsoft.com/office/drawing/2014/main" id="{7D4CA1DC-92FD-6D4D-95C0-8C127A06AE0F}"/>
                  </a:ext>
                </a:extLst>
              </p14:cNvPr>
              <p14:cNvContentPartPr/>
              <p14:nvPr/>
            </p14:nvContentPartPr>
            <p14:xfrm>
              <a:off x="3165133" y="2443613"/>
              <a:ext cx="878760" cy="275400"/>
            </p14:xfrm>
          </p:contentPart>
        </mc:Choice>
        <mc:Fallback xmlns="">
          <p:pic>
            <p:nvPicPr>
              <p:cNvPr id="39" name="Inkt 45">
                <a:extLst>
                  <a:ext uri="{FF2B5EF4-FFF2-40B4-BE49-F238E27FC236}">
                    <a16:creationId xmlns:a16="http://schemas.microsoft.com/office/drawing/2014/main" id="{7D4CA1DC-92FD-6D4D-95C0-8C127A06AE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4533" y="2413013"/>
                <a:ext cx="9399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t 46">
                <a:extLst>
                  <a:ext uri="{FF2B5EF4-FFF2-40B4-BE49-F238E27FC236}">
                    <a16:creationId xmlns:a16="http://schemas.microsoft.com/office/drawing/2014/main" id="{073F7456-426B-E84B-B7F1-67786D7B56EF}"/>
                  </a:ext>
                </a:extLst>
              </p14:cNvPr>
              <p14:cNvContentPartPr/>
              <p14:nvPr/>
            </p14:nvContentPartPr>
            <p14:xfrm>
              <a:off x="1694173" y="2422373"/>
              <a:ext cx="423720" cy="264960"/>
            </p14:xfrm>
          </p:contentPart>
        </mc:Choice>
        <mc:Fallback xmlns="">
          <p:pic>
            <p:nvPicPr>
              <p:cNvPr id="40" name="Inkt 46">
                <a:extLst>
                  <a:ext uri="{FF2B5EF4-FFF2-40B4-BE49-F238E27FC236}">
                    <a16:creationId xmlns:a16="http://schemas.microsoft.com/office/drawing/2014/main" id="{073F7456-426B-E84B-B7F1-67786D7B56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63573" y="2391773"/>
                <a:ext cx="4849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t 47">
                <a:extLst>
                  <a:ext uri="{FF2B5EF4-FFF2-40B4-BE49-F238E27FC236}">
                    <a16:creationId xmlns:a16="http://schemas.microsoft.com/office/drawing/2014/main" id="{708FB622-A8E9-C242-82FD-52B3D17109DD}"/>
                  </a:ext>
                </a:extLst>
              </p14:cNvPr>
              <p14:cNvContentPartPr/>
              <p14:nvPr/>
            </p14:nvContentPartPr>
            <p14:xfrm>
              <a:off x="2900533" y="1967333"/>
              <a:ext cx="153720" cy="68760"/>
            </p14:xfrm>
          </p:contentPart>
        </mc:Choice>
        <mc:Fallback xmlns="">
          <p:pic>
            <p:nvPicPr>
              <p:cNvPr id="41" name="Inkt 47">
                <a:extLst>
                  <a:ext uri="{FF2B5EF4-FFF2-40B4-BE49-F238E27FC236}">
                    <a16:creationId xmlns:a16="http://schemas.microsoft.com/office/drawing/2014/main" id="{708FB622-A8E9-C242-82FD-52B3D17109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69933" y="1936892"/>
                <a:ext cx="215280" cy="129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t 48">
                <a:extLst>
                  <a:ext uri="{FF2B5EF4-FFF2-40B4-BE49-F238E27FC236}">
                    <a16:creationId xmlns:a16="http://schemas.microsoft.com/office/drawing/2014/main" id="{CE5E737D-68BD-DC4C-BC9E-BC8E2CC47007}"/>
                  </a:ext>
                </a:extLst>
              </p14:cNvPr>
              <p14:cNvContentPartPr/>
              <p14:nvPr/>
            </p14:nvContentPartPr>
            <p14:xfrm>
              <a:off x="2276293" y="1877333"/>
              <a:ext cx="349560" cy="275400"/>
            </p14:xfrm>
          </p:contentPart>
        </mc:Choice>
        <mc:Fallback xmlns="">
          <p:pic>
            <p:nvPicPr>
              <p:cNvPr id="42" name="Inkt 48">
                <a:extLst>
                  <a:ext uri="{FF2B5EF4-FFF2-40B4-BE49-F238E27FC236}">
                    <a16:creationId xmlns:a16="http://schemas.microsoft.com/office/drawing/2014/main" id="{CE5E737D-68BD-DC4C-BC9E-BC8E2CC4700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45693" y="1846733"/>
                <a:ext cx="4111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t 49">
                <a:extLst>
                  <a:ext uri="{FF2B5EF4-FFF2-40B4-BE49-F238E27FC236}">
                    <a16:creationId xmlns:a16="http://schemas.microsoft.com/office/drawing/2014/main" id="{9BDCB387-C356-AA48-A138-EAFE3E3AD3DA}"/>
                  </a:ext>
                </a:extLst>
              </p14:cNvPr>
              <p14:cNvContentPartPr/>
              <p14:nvPr/>
            </p14:nvContentPartPr>
            <p14:xfrm>
              <a:off x="1672933" y="1850693"/>
              <a:ext cx="275400" cy="233280"/>
            </p14:xfrm>
          </p:contentPart>
        </mc:Choice>
        <mc:Fallback xmlns="">
          <p:pic>
            <p:nvPicPr>
              <p:cNvPr id="43" name="Inkt 49">
                <a:extLst>
                  <a:ext uri="{FF2B5EF4-FFF2-40B4-BE49-F238E27FC236}">
                    <a16:creationId xmlns:a16="http://schemas.microsoft.com/office/drawing/2014/main" id="{9BDCB387-C356-AA48-A138-EAFE3E3AD3D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42333" y="1820093"/>
                <a:ext cx="3369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1" name="Inkt 50">
                <a:extLst>
                  <a:ext uri="{FF2B5EF4-FFF2-40B4-BE49-F238E27FC236}">
                    <a16:creationId xmlns:a16="http://schemas.microsoft.com/office/drawing/2014/main" id="{4AC0F411-5122-9C47-B5F2-2ED37D543773}"/>
                  </a:ext>
                </a:extLst>
              </p14:cNvPr>
              <p14:cNvContentPartPr/>
              <p14:nvPr/>
            </p14:nvContentPartPr>
            <p14:xfrm>
              <a:off x="2815933" y="3263693"/>
              <a:ext cx="100800" cy="5760"/>
            </p14:xfrm>
          </p:contentPart>
        </mc:Choice>
        <mc:Fallback xmlns="">
          <p:pic>
            <p:nvPicPr>
              <p:cNvPr id="51" name="Inkt 50">
                <a:extLst>
                  <a:ext uri="{FF2B5EF4-FFF2-40B4-BE49-F238E27FC236}">
                    <a16:creationId xmlns:a16="http://schemas.microsoft.com/office/drawing/2014/main" id="{4AC0F411-5122-9C47-B5F2-2ED37D54377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85333" y="3233093"/>
                <a:ext cx="16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t 51">
                <a:extLst>
                  <a:ext uri="{FF2B5EF4-FFF2-40B4-BE49-F238E27FC236}">
                    <a16:creationId xmlns:a16="http://schemas.microsoft.com/office/drawing/2014/main" id="{DAF1813F-462C-D647-848F-BDE3B2759399}"/>
                  </a:ext>
                </a:extLst>
              </p14:cNvPr>
              <p14:cNvContentPartPr/>
              <p14:nvPr/>
            </p14:nvContentPartPr>
            <p14:xfrm>
              <a:off x="2847973" y="3136613"/>
              <a:ext cx="84960" cy="21600"/>
            </p14:xfrm>
          </p:contentPart>
        </mc:Choice>
        <mc:Fallback xmlns="">
          <p:pic>
            <p:nvPicPr>
              <p:cNvPr id="52" name="Inkt 51">
                <a:extLst>
                  <a:ext uri="{FF2B5EF4-FFF2-40B4-BE49-F238E27FC236}">
                    <a16:creationId xmlns:a16="http://schemas.microsoft.com/office/drawing/2014/main" id="{DAF1813F-462C-D647-848F-BDE3B275939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17013" y="3106013"/>
                <a:ext cx="146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6" name="Inkt 55">
                <a:extLst>
                  <a:ext uri="{FF2B5EF4-FFF2-40B4-BE49-F238E27FC236}">
                    <a16:creationId xmlns:a16="http://schemas.microsoft.com/office/drawing/2014/main" id="{51672485-8851-5941-8481-8BD85F7C7D43}"/>
                  </a:ext>
                </a:extLst>
              </p14:cNvPr>
              <p14:cNvContentPartPr/>
              <p14:nvPr/>
            </p14:nvContentPartPr>
            <p14:xfrm>
              <a:off x="3715573" y="3104933"/>
              <a:ext cx="16200" cy="95760"/>
            </p14:xfrm>
          </p:contentPart>
        </mc:Choice>
        <mc:Fallback xmlns="">
          <p:pic>
            <p:nvPicPr>
              <p:cNvPr id="56" name="Inkt 55">
                <a:extLst>
                  <a:ext uri="{FF2B5EF4-FFF2-40B4-BE49-F238E27FC236}">
                    <a16:creationId xmlns:a16="http://schemas.microsoft.com/office/drawing/2014/main" id="{51672485-8851-5941-8481-8BD85F7C7D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84973" y="3074333"/>
                <a:ext cx="777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7" name="Inkt 56">
                <a:extLst>
                  <a:ext uri="{FF2B5EF4-FFF2-40B4-BE49-F238E27FC236}">
                    <a16:creationId xmlns:a16="http://schemas.microsoft.com/office/drawing/2014/main" id="{A16F2BBF-5098-AF47-93A5-79239C8CBF5B}"/>
                  </a:ext>
                </a:extLst>
              </p14:cNvPr>
              <p14:cNvContentPartPr/>
              <p14:nvPr/>
            </p14:nvContentPartPr>
            <p14:xfrm>
              <a:off x="3821413" y="3025733"/>
              <a:ext cx="74520" cy="227880"/>
            </p14:xfrm>
          </p:contentPart>
        </mc:Choice>
        <mc:Fallback xmlns="">
          <p:pic>
            <p:nvPicPr>
              <p:cNvPr id="57" name="Inkt 56">
                <a:extLst>
                  <a:ext uri="{FF2B5EF4-FFF2-40B4-BE49-F238E27FC236}">
                    <a16:creationId xmlns:a16="http://schemas.microsoft.com/office/drawing/2014/main" id="{A16F2BBF-5098-AF47-93A5-79239C8CBF5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90813" y="2994773"/>
                <a:ext cx="1357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t 59">
                <a:extLst>
                  <a:ext uri="{FF2B5EF4-FFF2-40B4-BE49-F238E27FC236}">
                    <a16:creationId xmlns:a16="http://schemas.microsoft.com/office/drawing/2014/main" id="{6BBF09D5-2E00-9E40-84E9-926921781DAD}"/>
                  </a:ext>
                </a:extLst>
              </p14:cNvPr>
              <p14:cNvContentPartPr/>
              <p14:nvPr/>
            </p14:nvContentPartPr>
            <p14:xfrm>
              <a:off x="4276453" y="2999093"/>
              <a:ext cx="100800" cy="196200"/>
            </p14:xfrm>
          </p:contentPart>
        </mc:Choice>
        <mc:Fallback xmlns="">
          <p:pic>
            <p:nvPicPr>
              <p:cNvPr id="60" name="Inkt 59">
                <a:extLst>
                  <a:ext uri="{FF2B5EF4-FFF2-40B4-BE49-F238E27FC236}">
                    <a16:creationId xmlns:a16="http://schemas.microsoft.com/office/drawing/2014/main" id="{6BBF09D5-2E00-9E40-84E9-926921781DA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45853" y="2968493"/>
                <a:ext cx="1623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t 62">
                <a:extLst>
                  <a:ext uri="{FF2B5EF4-FFF2-40B4-BE49-F238E27FC236}">
                    <a16:creationId xmlns:a16="http://schemas.microsoft.com/office/drawing/2014/main" id="{A5A40600-7524-B24C-9E04-9F8AE01B3630}"/>
                  </a:ext>
                </a:extLst>
              </p14:cNvPr>
              <p14:cNvContentPartPr/>
              <p14:nvPr/>
            </p14:nvContentPartPr>
            <p14:xfrm>
              <a:off x="4038493" y="3025733"/>
              <a:ext cx="148680" cy="159120"/>
            </p14:xfrm>
          </p:contentPart>
        </mc:Choice>
        <mc:Fallback xmlns="">
          <p:pic>
            <p:nvPicPr>
              <p:cNvPr id="61" name="Inkt 62">
                <a:extLst>
                  <a:ext uri="{FF2B5EF4-FFF2-40B4-BE49-F238E27FC236}">
                    <a16:creationId xmlns:a16="http://schemas.microsoft.com/office/drawing/2014/main" id="{A5A40600-7524-B24C-9E04-9F8AE01B363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07893" y="2994773"/>
                <a:ext cx="209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t 63">
                <a:extLst>
                  <a:ext uri="{FF2B5EF4-FFF2-40B4-BE49-F238E27FC236}">
                    <a16:creationId xmlns:a16="http://schemas.microsoft.com/office/drawing/2014/main" id="{36E8B711-2079-FB42-A60A-8B9CC3B9EBE9}"/>
                  </a:ext>
                </a:extLst>
              </p14:cNvPr>
              <p14:cNvContentPartPr/>
              <p14:nvPr/>
            </p14:nvContentPartPr>
            <p14:xfrm>
              <a:off x="3175933" y="3078653"/>
              <a:ext cx="381240" cy="185400"/>
            </p14:xfrm>
          </p:contentPart>
        </mc:Choice>
        <mc:Fallback xmlns="">
          <p:pic>
            <p:nvPicPr>
              <p:cNvPr id="62" name="Inkt 63">
                <a:extLst>
                  <a:ext uri="{FF2B5EF4-FFF2-40B4-BE49-F238E27FC236}">
                    <a16:creationId xmlns:a16="http://schemas.microsoft.com/office/drawing/2014/main" id="{36E8B711-2079-FB42-A60A-8B9CC3B9EB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45333" y="3047693"/>
                <a:ext cx="4428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8" name="Inkt 67">
                <a:extLst>
                  <a:ext uri="{FF2B5EF4-FFF2-40B4-BE49-F238E27FC236}">
                    <a16:creationId xmlns:a16="http://schemas.microsoft.com/office/drawing/2014/main" id="{518EC199-45F5-4948-85B1-FA0D2BF20CC5}"/>
                  </a:ext>
                </a:extLst>
              </p14:cNvPr>
              <p14:cNvContentPartPr/>
              <p14:nvPr/>
            </p14:nvContentPartPr>
            <p14:xfrm>
              <a:off x="2286733" y="3697493"/>
              <a:ext cx="148680" cy="148680"/>
            </p14:xfrm>
          </p:contentPart>
        </mc:Choice>
        <mc:Fallback xmlns="">
          <p:pic>
            <p:nvPicPr>
              <p:cNvPr id="68" name="Inkt 67">
                <a:extLst>
                  <a:ext uri="{FF2B5EF4-FFF2-40B4-BE49-F238E27FC236}">
                    <a16:creationId xmlns:a16="http://schemas.microsoft.com/office/drawing/2014/main" id="{518EC199-45F5-4948-85B1-FA0D2BF20CC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56133" y="3666893"/>
                <a:ext cx="2098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22F996B2-8AD5-5944-BD59-E7C1C7F04E6C}"/>
                  </a:ext>
                </a:extLst>
              </p14:cNvPr>
              <p14:cNvContentPartPr/>
              <p14:nvPr/>
            </p14:nvContentPartPr>
            <p14:xfrm>
              <a:off x="2525053" y="3639533"/>
              <a:ext cx="109080" cy="29664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22F996B2-8AD5-5944-BD59-E7C1C7F04E6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94453" y="3608573"/>
                <a:ext cx="1706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C04ABBC6-D2CD-2F43-B72E-07C25F2E36FC}"/>
                  </a:ext>
                </a:extLst>
              </p14:cNvPr>
              <p14:cNvContentPartPr/>
              <p14:nvPr/>
            </p14:nvContentPartPr>
            <p14:xfrm>
              <a:off x="2879653" y="3824573"/>
              <a:ext cx="69120" cy="1080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C04ABBC6-D2CD-2F43-B72E-07C25F2E36F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48693" y="3793973"/>
                <a:ext cx="1306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1" name="Inkt 70">
                <a:extLst>
                  <a:ext uri="{FF2B5EF4-FFF2-40B4-BE49-F238E27FC236}">
                    <a16:creationId xmlns:a16="http://schemas.microsoft.com/office/drawing/2014/main" id="{D3506169-E234-6D4B-9A27-6089A4F0D7E1}"/>
                  </a:ext>
                </a:extLst>
              </p14:cNvPr>
              <p14:cNvContentPartPr/>
              <p14:nvPr/>
            </p14:nvContentPartPr>
            <p14:xfrm>
              <a:off x="2895493" y="3718733"/>
              <a:ext cx="77400" cy="21600"/>
            </p14:xfrm>
          </p:contentPart>
        </mc:Choice>
        <mc:Fallback xmlns="">
          <p:pic>
            <p:nvPicPr>
              <p:cNvPr id="71" name="Inkt 70">
                <a:extLst>
                  <a:ext uri="{FF2B5EF4-FFF2-40B4-BE49-F238E27FC236}">
                    <a16:creationId xmlns:a16="http://schemas.microsoft.com/office/drawing/2014/main" id="{D3506169-E234-6D4B-9A27-6089A4F0D7E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64893" y="3688133"/>
                <a:ext cx="138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9" name="Inkt 78">
                <a:extLst>
                  <a:ext uri="{FF2B5EF4-FFF2-40B4-BE49-F238E27FC236}">
                    <a16:creationId xmlns:a16="http://schemas.microsoft.com/office/drawing/2014/main" id="{A71C4364-6609-AC46-8A84-DBE7CC2842C7}"/>
                  </a:ext>
                </a:extLst>
              </p14:cNvPr>
              <p14:cNvContentPartPr/>
              <p14:nvPr/>
            </p14:nvContentPartPr>
            <p14:xfrm>
              <a:off x="4228933" y="3660773"/>
              <a:ext cx="90360" cy="190800"/>
            </p14:xfrm>
          </p:contentPart>
        </mc:Choice>
        <mc:Fallback xmlns="">
          <p:pic>
            <p:nvPicPr>
              <p:cNvPr id="79" name="Inkt 78">
                <a:extLst>
                  <a:ext uri="{FF2B5EF4-FFF2-40B4-BE49-F238E27FC236}">
                    <a16:creationId xmlns:a16="http://schemas.microsoft.com/office/drawing/2014/main" id="{A71C4364-6609-AC46-8A84-DBE7CC2842C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98333" y="3629813"/>
                <a:ext cx="1515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6" name="Inkt 85">
                <a:extLst>
                  <a:ext uri="{FF2B5EF4-FFF2-40B4-BE49-F238E27FC236}">
                    <a16:creationId xmlns:a16="http://schemas.microsoft.com/office/drawing/2014/main" id="{CE9A92FD-99F6-634A-9AE9-4D2A176D9B16}"/>
                  </a:ext>
                </a:extLst>
              </p14:cNvPr>
              <p14:cNvContentPartPr/>
              <p14:nvPr/>
            </p14:nvContentPartPr>
            <p14:xfrm>
              <a:off x="2826733" y="4274573"/>
              <a:ext cx="148680" cy="16200"/>
            </p14:xfrm>
          </p:contentPart>
        </mc:Choice>
        <mc:Fallback xmlns="">
          <p:pic>
            <p:nvPicPr>
              <p:cNvPr id="86" name="Inkt 85">
                <a:extLst>
                  <a:ext uri="{FF2B5EF4-FFF2-40B4-BE49-F238E27FC236}">
                    <a16:creationId xmlns:a16="http://schemas.microsoft.com/office/drawing/2014/main" id="{CE9A92FD-99F6-634A-9AE9-4D2A176D9B1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95773" y="4243613"/>
                <a:ext cx="209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7" name="Inkt 86">
                <a:extLst>
                  <a:ext uri="{FF2B5EF4-FFF2-40B4-BE49-F238E27FC236}">
                    <a16:creationId xmlns:a16="http://schemas.microsoft.com/office/drawing/2014/main" id="{861AB1D5-7A15-284F-8D94-E71E8CEA9B2E}"/>
                  </a:ext>
                </a:extLst>
              </p14:cNvPr>
              <p14:cNvContentPartPr/>
              <p14:nvPr/>
            </p14:nvContentPartPr>
            <p14:xfrm>
              <a:off x="2821333" y="4184573"/>
              <a:ext cx="143280" cy="21600"/>
            </p14:xfrm>
          </p:contentPart>
        </mc:Choice>
        <mc:Fallback xmlns="">
          <p:pic>
            <p:nvPicPr>
              <p:cNvPr id="87" name="Inkt 86">
                <a:extLst>
                  <a:ext uri="{FF2B5EF4-FFF2-40B4-BE49-F238E27FC236}">
                    <a16:creationId xmlns:a16="http://schemas.microsoft.com/office/drawing/2014/main" id="{861AB1D5-7A15-284F-8D94-E71E8CEA9B2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90733" y="4153613"/>
                <a:ext cx="2044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5" name="Inkt 94">
                <a:extLst>
                  <a:ext uri="{FF2B5EF4-FFF2-40B4-BE49-F238E27FC236}">
                    <a16:creationId xmlns:a16="http://schemas.microsoft.com/office/drawing/2014/main" id="{190B9D35-B66B-D543-A316-5991DA345233}"/>
                  </a:ext>
                </a:extLst>
              </p14:cNvPr>
              <p14:cNvContentPartPr/>
              <p14:nvPr/>
            </p14:nvContentPartPr>
            <p14:xfrm>
              <a:off x="4456453" y="4120853"/>
              <a:ext cx="74520" cy="185400"/>
            </p14:xfrm>
          </p:contentPart>
        </mc:Choice>
        <mc:Fallback xmlns="">
          <p:pic>
            <p:nvPicPr>
              <p:cNvPr id="95" name="Inkt 94">
                <a:extLst>
                  <a:ext uri="{FF2B5EF4-FFF2-40B4-BE49-F238E27FC236}">
                    <a16:creationId xmlns:a16="http://schemas.microsoft.com/office/drawing/2014/main" id="{190B9D35-B66B-D543-A316-5991DA34523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25853" y="4090253"/>
                <a:ext cx="135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1CD3B14C-A65C-6B4F-BD2C-42B0009D4BD7}"/>
                  </a:ext>
                </a:extLst>
              </p14:cNvPr>
              <p14:cNvContentPartPr/>
              <p14:nvPr/>
            </p14:nvContentPartPr>
            <p14:xfrm>
              <a:off x="2091253" y="4713773"/>
              <a:ext cx="5760" cy="16200"/>
            </p14:xfrm>
          </p:contentPart>
        </mc:Choice>
        <mc:Fallback xmlns=""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1CD3B14C-A65C-6B4F-BD2C-42B0009D4BD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060293" y="468281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7" name="Inkt 96">
                <a:extLst>
                  <a:ext uri="{FF2B5EF4-FFF2-40B4-BE49-F238E27FC236}">
                    <a16:creationId xmlns:a16="http://schemas.microsoft.com/office/drawing/2014/main" id="{39EA2C6F-8431-654B-A085-9CBA607E1145}"/>
                  </a:ext>
                </a:extLst>
              </p14:cNvPr>
              <p14:cNvContentPartPr/>
              <p14:nvPr/>
            </p14:nvContentPartPr>
            <p14:xfrm>
              <a:off x="2080453" y="4830053"/>
              <a:ext cx="16200" cy="26640"/>
            </p14:xfrm>
          </p:contentPart>
        </mc:Choice>
        <mc:Fallback xmlns="">
          <p:pic>
            <p:nvPicPr>
              <p:cNvPr id="97" name="Inkt 96">
                <a:extLst>
                  <a:ext uri="{FF2B5EF4-FFF2-40B4-BE49-F238E27FC236}">
                    <a16:creationId xmlns:a16="http://schemas.microsoft.com/office/drawing/2014/main" id="{39EA2C6F-8431-654B-A085-9CBA607E114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49853" y="4799453"/>
                <a:ext cx="77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8" name="Inkt 97">
                <a:extLst>
                  <a:ext uri="{FF2B5EF4-FFF2-40B4-BE49-F238E27FC236}">
                    <a16:creationId xmlns:a16="http://schemas.microsoft.com/office/drawing/2014/main" id="{75A05115-2D03-0E47-B267-73F042D207FC}"/>
                  </a:ext>
                </a:extLst>
              </p14:cNvPr>
              <p14:cNvContentPartPr/>
              <p14:nvPr/>
            </p14:nvContentPartPr>
            <p14:xfrm>
              <a:off x="2101693" y="5078813"/>
              <a:ext cx="16200" cy="16200"/>
            </p14:xfrm>
          </p:contentPart>
        </mc:Choice>
        <mc:Fallback xmlns="">
          <p:pic>
            <p:nvPicPr>
              <p:cNvPr id="98" name="Inkt 97">
                <a:extLst>
                  <a:ext uri="{FF2B5EF4-FFF2-40B4-BE49-F238E27FC236}">
                    <a16:creationId xmlns:a16="http://schemas.microsoft.com/office/drawing/2014/main" id="{75A05115-2D03-0E47-B267-73F042D207F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71093" y="5048213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1" name="Inkt 100">
                <a:extLst>
                  <a:ext uri="{FF2B5EF4-FFF2-40B4-BE49-F238E27FC236}">
                    <a16:creationId xmlns:a16="http://schemas.microsoft.com/office/drawing/2014/main" id="{42D11F0E-D164-9A44-8801-B6A39757C3D1}"/>
                  </a:ext>
                </a:extLst>
              </p14:cNvPr>
              <p14:cNvContentPartPr/>
              <p14:nvPr/>
            </p14:nvContentPartPr>
            <p14:xfrm>
              <a:off x="1995853" y="5316773"/>
              <a:ext cx="127440" cy="259560"/>
            </p14:xfrm>
          </p:contentPart>
        </mc:Choice>
        <mc:Fallback xmlns="">
          <p:pic>
            <p:nvPicPr>
              <p:cNvPr id="101" name="Inkt 100">
                <a:extLst>
                  <a:ext uri="{FF2B5EF4-FFF2-40B4-BE49-F238E27FC236}">
                    <a16:creationId xmlns:a16="http://schemas.microsoft.com/office/drawing/2014/main" id="{42D11F0E-D164-9A44-8801-B6A39757C3D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65253" y="5286173"/>
                <a:ext cx="1886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2" name="Inkt 101">
                <a:extLst>
                  <a:ext uri="{FF2B5EF4-FFF2-40B4-BE49-F238E27FC236}">
                    <a16:creationId xmlns:a16="http://schemas.microsoft.com/office/drawing/2014/main" id="{AAFF2DCB-C530-214D-8044-20A2DF98191F}"/>
                  </a:ext>
                </a:extLst>
              </p14:cNvPr>
              <p14:cNvContentPartPr/>
              <p14:nvPr/>
            </p14:nvContentPartPr>
            <p14:xfrm>
              <a:off x="2233813" y="5417573"/>
              <a:ext cx="233280" cy="116640"/>
            </p14:xfrm>
          </p:contentPart>
        </mc:Choice>
        <mc:Fallback xmlns="">
          <p:pic>
            <p:nvPicPr>
              <p:cNvPr id="102" name="Inkt 101">
                <a:extLst>
                  <a:ext uri="{FF2B5EF4-FFF2-40B4-BE49-F238E27FC236}">
                    <a16:creationId xmlns:a16="http://schemas.microsoft.com/office/drawing/2014/main" id="{AAFF2DCB-C530-214D-8044-20A2DF98191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03213" y="5386613"/>
                <a:ext cx="2944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3" name="Inkt 102">
                <a:extLst>
                  <a:ext uri="{FF2B5EF4-FFF2-40B4-BE49-F238E27FC236}">
                    <a16:creationId xmlns:a16="http://schemas.microsoft.com/office/drawing/2014/main" id="{933C5B38-A938-CF40-BFF0-A49F03BB7425}"/>
                  </a:ext>
                </a:extLst>
              </p14:cNvPr>
              <p14:cNvContentPartPr/>
              <p14:nvPr/>
            </p14:nvContentPartPr>
            <p14:xfrm>
              <a:off x="2551333" y="5353853"/>
              <a:ext cx="95760" cy="233280"/>
            </p14:xfrm>
          </p:contentPart>
        </mc:Choice>
        <mc:Fallback xmlns="">
          <p:pic>
            <p:nvPicPr>
              <p:cNvPr id="103" name="Inkt 102">
                <a:extLst>
                  <a:ext uri="{FF2B5EF4-FFF2-40B4-BE49-F238E27FC236}">
                    <a16:creationId xmlns:a16="http://schemas.microsoft.com/office/drawing/2014/main" id="{933C5B38-A938-CF40-BFF0-A49F03BB742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20733" y="5323253"/>
                <a:ext cx="1569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4" name="Inkt 103">
                <a:extLst>
                  <a:ext uri="{FF2B5EF4-FFF2-40B4-BE49-F238E27FC236}">
                    <a16:creationId xmlns:a16="http://schemas.microsoft.com/office/drawing/2014/main" id="{8B43F3B0-27A1-3240-82C1-0446247D1B10}"/>
                  </a:ext>
                </a:extLst>
              </p14:cNvPr>
              <p14:cNvContentPartPr/>
              <p14:nvPr/>
            </p14:nvContentPartPr>
            <p14:xfrm>
              <a:off x="2921773" y="5496773"/>
              <a:ext cx="148680" cy="5760"/>
            </p14:xfrm>
          </p:contentPart>
        </mc:Choice>
        <mc:Fallback xmlns="">
          <p:pic>
            <p:nvPicPr>
              <p:cNvPr id="104" name="Inkt 103">
                <a:extLst>
                  <a:ext uri="{FF2B5EF4-FFF2-40B4-BE49-F238E27FC236}">
                    <a16:creationId xmlns:a16="http://schemas.microsoft.com/office/drawing/2014/main" id="{8B43F3B0-27A1-3240-82C1-0446247D1B1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91173" y="5466173"/>
                <a:ext cx="2098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5" name="Inkt 104">
                <a:extLst>
                  <a:ext uri="{FF2B5EF4-FFF2-40B4-BE49-F238E27FC236}">
                    <a16:creationId xmlns:a16="http://schemas.microsoft.com/office/drawing/2014/main" id="{A4700BAC-93DF-8846-B4A5-5FEB29C70A66}"/>
                  </a:ext>
                </a:extLst>
              </p14:cNvPr>
              <p14:cNvContentPartPr/>
              <p14:nvPr/>
            </p14:nvContentPartPr>
            <p14:xfrm>
              <a:off x="2927173" y="5417573"/>
              <a:ext cx="111600" cy="21600"/>
            </p14:xfrm>
          </p:contentPart>
        </mc:Choice>
        <mc:Fallback xmlns="">
          <p:pic>
            <p:nvPicPr>
              <p:cNvPr id="105" name="Inkt 104">
                <a:extLst>
                  <a:ext uri="{FF2B5EF4-FFF2-40B4-BE49-F238E27FC236}">
                    <a16:creationId xmlns:a16="http://schemas.microsoft.com/office/drawing/2014/main" id="{A4700BAC-93DF-8846-B4A5-5FEB29C70A6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96573" y="5386613"/>
                <a:ext cx="172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1FC01E07-BD66-6246-9B12-07779A9DFC4B}"/>
                  </a:ext>
                </a:extLst>
              </p14:cNvPr>
              <p14:cNvContentPartPr/>
              <p14:nvPr/>
            </p14:nvContentPartPr>
            <p14:xfrm>
              <a:off x="3716293" y="5285093"/>
              <a:ext cx="84600" cy="24912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1FC01E07-BD66-6246-9B12-07779A9DFC4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85693" y="5254493"/>
                <a:ext cx="1458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9" name="Inkt 108">
                <a:extLst>
                  <a:ext uri="{FF2B5EF4-FFF2-40B4-BE49-F238E27FC236}">
                    <a16:creationId xmlns:a16="http://schemas.microsoft.com/office/drawing/2014/main" id="{C1CD6676-C7E2-674B-B22C-EB1ABEFCF4A4}"/>
                  </a:ext>
                </a:extLst>
              </p14:cNvPr>
              <p14:cNvContentPartPr/>
              <p14:nvPr/>
            </p14:nvContentPartPr>
            <p14:xfrm>
              <a:off x="3916813" y="5348813"/>
              <a:ext cx="196200" cy="116640"/>
            </p14:xfrm>
          </p:contentPart>
        </mc:Choice>
        <mc:Fallback xmlns="">
          <p:pic>
            <p:nvPicPr>
              <p:cNvPr id="109" name="Inkt 108">
                <a:extLst>
                  <a:ext uri="{FF2B5EF4-FFF2-40B4-BE49-F238E27FC236}">
                    <a16:creationId xmlns:a16="http://schemas.microsoft.com/office/drawing/2014/main" id="{C1CD6676-C7E2-674B-B22C-EB1ABEFCF4A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886213" y="5317853"/>
                <a:ext cx="2574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0" name="Inkt 109">
                <a:extLst>
                  <a:ext uri="{FF2B5EF4-FFF2-40B4-BE49-F238E27FC236}">
                    <a16:creationId xmlns:a16="http://schemas.microsoft.com/office/drawing/2014/main" id="{35763367-0FFE-9547-B325-2C38BB585E20}"/>
                  </a:ext>
                </a:extLst>
              </p14:cNvPr>
              <p14:cNvContentPartPr/>
              <p14:nvPr/>
            </p14:nvContentPartPr>
            <p14:xfrm>
              <a:off x="4260613" y="5422613"/>
              <a:ext cx="90360" cy="16200"/>
            </p14:xfrm>
          </p:contentPart>
        </mc:Choice>
        <mc:Fallback xmlns="">
          <p:pic>
            <p:nvPicPr>
              <p:cNvPr id="110" name="Inkt 109">
                <a:extLst>
                  <a:ext uri="{FF2B5EF4-FFF2-40B4-BE49-F238E27FC236}">
                    <a16:creationId xmlns:a16="http://schemas.microsoft.com/office/drawing/2014/main" id="{35763367-0FFE-9547-B325-2C38BB585E2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30013" y="5392013"/>
                <a:ext cx="151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5" name="Inkt 114">
                <a:extLst>
                  <a:ext uri="{FF2B5EF4-FFF2-40B4-BE49-F238E27FC236}">
                    <a16:creationId xmlns:a16="http://schemas.microsoft.com/office/drawing/2014/main" id="{E3663C3E-3A5B-A94D-A383-80B1F2FC0BD0}"/>
                  </a:ext>
                </a:extLst>
              </p14:cNvPr>
              <p14:cNvContentPartPr/>
              <p14:nvPr/>
            </p14:nvContentPartPr>
            <p14:xfrm>
              <a:off x="5139013" y="5311733"/>
              <a:ext cx="116640" cy="206640"/>
            </p14:xfrm>
          </p:contentPart>
        </mc:Choice>
        <mc:Fallback xmlns="">
          <p:pic>
            <p:nvPicPr>
              <p:cNvPr id="115" name="Inkt 114">
                <a:extLst>
                  <a:ext uri="{FF2B5EF4-FFF2-40B4-BE49-F238E27FC236}">
                    <a16:creationId xmlns:a16="http://schemas.microsoft.com/office/drawing/2014/main" id="{E3663C3E-3A5B-A94D-A383-80B1F2FC0BD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08413" y="5280773"/>
                <a:ext cx="1782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6" name="Inkt 128">
                <a:extLst>
                  <a:ext uri="{FF2B5EF4-FFF2-40B4-BE49-F238E27FC236}">
                    <a16:creationId xmlns:a16="http://schemas.microsoft.com/office/drawing/2014/main" id="{A84975B0-201E-264E-A9C0-1AFA5169808C}"/>
                  </a:ext>
                </a:extLst>
              </p14:cNvPr>
              <p14:cNvContentPartPr/>
              <p14:nvPr/>
            </p14:nvContentPartPr>
            <p14:xfrm>
              <a:off x="4890253" y="5364653"/>
              <a:ext cx="100800" cy="132480"/>
            </p14:xfrm>
          </p:contentPart>
        </mc:Choice>
        <mc:Fallback xmlns="">
          <p:pic>
            <p:nvPicPr>
              <p:cNvPr id="116" name="Inkt 128">
                <a:extLst>
                  <a:ext uri="{FF2B5EF4-FFF2-40B4-BE49-F238E27FC236}">
                    <a16:creationId xmlns:a16="http://schemas.microsoft.com/office/drawing/2014/main" id="{A84975B0-201E-264E-A9C0-1AFA5169808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59653" y="5333693"/>
                <a:ext cx="162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7" name="Inkt 129">
                <a:extLst>
                  <a:ext uri="{FF2B5EF4-FFF2-40B4-BE49-F238E27FC236}">
                    <a16:creationId xmlns:a16="http://schemas.microsoft.com/office/drawing/2014/main" id="{E39FD86A-31BB-2E4F-BDAF-2598A6CCDBF0}"/>
                  </a:ext>
                </a:extLst>
              </p14:cNvPr>
              <p14:cNvContentPartPr/>
              <p14:nvPr/>
            </p14:nvContentPartPr>
            <p14:xfrm>
              <a:off x="4541053" y="5343413"/>
              <a:ext cx="175320" cy="238320"/>
            </p14:xfrm>
          </p:contentPart>
        </mc:Choice>
        <mc:Fallback xmlns="">
          <p:pic>
            <p:nvPicPr>
              <p:cNvPr id="117" name="Inkt 129">
                <a:extLst>
                  <a:ext uri="{FF2B5EF4-FFF2-40B4-BE49-F238E27FC236}">
                    <a16:creationId xmlns:a16="http://schemas.microsoft.com/office/drawing/2014/main" id="{E39FD86A-31BB-2E4F-BDAF-2598A6CCDBF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510390" y="5312813"/>
                <a:ext cx="236646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8" name="Inkt 130">
                <a:extLst>
                  <a:ext uri="{FF2B5EF4-FFF2-40B4-BE49-F238E27FC236}">
                    <a16:creationId xmlns:a16="http://schemas.microsoft.com/office/drawing/2014/main" id="{BCAE529A-873D-9545-89F5-EEEB79669686}"/>
                  </a:ext>
                </a:extLst>
              </p14:cNvPr>
              <p14:cNvContentPartPr/>
              <p14:nvPr/>
            </p14:nvContentPartPr>
            <p14:xfrm>
              <a:off x="3366373" y="5322173"/>
              <a:ext cx="222480" cy="180360"/>
            </p14:xfrm>
          </p:contentPart>
        </mc:Choice>
        <mc:Fallback xmlns="">
          <p:pic>
            <p:nvPicPr>
              <p:cNvPr id="118" name="Inkt 130">
                <a:extLst>
                  <a:ext uri="{FF2B5EF4-FFF2-40B4-BE49-F238E27FC236}">
                    <a16:creationId xmlns:a16="http://schemas.microsoft.com/office/drawing/2014/main" id="{BCAE529A-873D-9545-89F5-EEEB7966968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35773" y="5291573"/>
                <a:ext cx="2840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9" name="Inkt 131">
                <a:extLst>
                  <a:ext uri="{FF2B5EF4-FFF2-40B4-BE49-F238E27FC236}">
                    <a16:creationId xmlns:a16="http://schemas.microsoft.com/office/drawing/2014/main" id="{6542C9D3-A257-C440-A07D-C8F2F5B206E2}"/>
                  </a:ext>
                </a:extLst>
              </p14:cNvPr>
              <p14:cNvContentPartPr/>
              <p14:nvPr/>
            </p14:nvContentPartPr>
            <p14:xfrm>
              <a:off x="1715413" y="5390933"/>
              <a:ext cx="180360" cy="190800"/>
            </p14:xfrm>
          </p:contentPart>
        </mc:Choice>
        <mc:Fallback xmlns="">
          <p:pic>
            <p:nvPicPr>
              <p:cNvPr id="119" name="Inkt 131">
                <a:extLst>
                  <a:ext uri="{FF2B5EF4-FFF2-40B4-BE49-F238E27FC236}">
                    <a16:creationId xmlns:a16="http://schemas.microsoft.com/office/drawing/2014/main" id="{6542C9D3-A257-C440-A07D-C8F2F5B206E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84813" y="5360333"/>
                <a:ext cx="2415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0" name="Inkt 132">
                <a:extLst>
                  <a:ext uri="{FF2B5EF4-FFF2-40B4-BE49-F238E27FC236}">
                    <a16:creationId xmlns:a16="http://schemas.microsoft.com/office/drawing/2014/main" id="{655FDF89-EF57-6D4E-B866-46E85991ABFA}"/>
                  </a:ext>
                </a:extLst>
              </p14:cNvPr>
              <p14:cNvContentPartPr/>
              <p14:nvPr/>
            </p14:nvContentPartPr>
            <p14:xfrm>
              <a:off x="4091413" y="4195013"/>
              <a:ext cx="180360" cy="174960"/>
            </p14:xfrm>
          </p:contentPart>
        </mc:Choice>
        <mc:Fallback xmlns="">
          <p:pic>
            <p:nvPicPr>
              <p:cNvPr id="120" name="Inkt 132">
                <a:extLst>
                  <a:ext uri="{FF2B5EF4-FFF2-40B4-BE49-F238E27FC236}">
                    <a16:creationId xmlns:a16="http://schemas.microsoft.com/office/drawing/2014/main" id="{655FDF89-EF57-6D4E-B866-46E85991ABF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60813" y="4164413"/>
                <a:ext cx="241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1" name="Inkt 133">
                <a:extLst>
                  <a:ext uri="{FF2B5EF4-FFF2-40B4-BE49-F238E27FC236}">
                    <a16:creationId xmlns:a16="http://schemas.microsoft.com/office/drawing/2014/main" id="{42167244-020A-E04F-8223-1870D718C0CC}"/>
                  </a:ext>
                </a:extLst>
              </p14:cNvPr>
              <p14:cNvContentPartPr/>
              <p14:nvPr/>
            </p14:nvContentPartPr>
            <p14:xfrm>
              <a:off x="3541693" y="4105013"/>
              <a:ext cx="438840" cy="275400"/>
            </p14:xfrm>
          </p:contentPart>
        </mc:Choice>
        <mc:Fallback xmlns="">
          <p:pic>
            <p:nvPicPr>
              <p:cNvPr id="121" name="Inkt 133">
                <a:extLst>
                  <a:ext uri="{FF2B5EF4-FFF2-40B4-BE49-F238E27FC236}">
                    <a16:creationId xmlns:a16="http://schemas.microsoft.com/office/drawing/2014/main" id="{42167244-020A-E04F-8223-1870D718C0C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11093" y="4074413"/>
                <a:ext cx="5004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2" name="Inkt 134">
                <a:extLst>
                  <a:ext uri="{FF2B5EF4-FFF2-40B4-BE49-F238E27FC236}">
                    <a16:creationId xmlns:a16="http://schemas.microsoft.com/office/drawing/2014/main" id="{2E01430E-59AF-E045-97E8-6010608095ED}"/>
                  </a:ext>
                </a:extLst>
              </p14:cNvPr>
              <p14:cNvContentPartPr/>
              <p14:nvPr/>
            </p14:nvContentPartPr>
            <p14:xfrm>
              <a:off x="3297613" y="4157933"/>
              <a:ext cx="153720" cy="169560"/>
            </p14:xfrm>
          </p:contentPart>
        </mc:Choice>
        <mc:Fallback xmlns="">
          <p:pic>
            <p:nvPicPr>
              <p:cNvPr id="122" name="Inkt 134">
                <a:extLst>
                  <a:ext uri="{FF2B5EF4-FFF2-40B4-BE49-F238E27FC236}">
                    <a16:creationId xmlns:a16="http://schemas.microsoft.com/office/drawing/2014/main" id="{2E01430E-59AF-E045-97E8-6010608095E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67013" y="4127333"/>
                <a:ext cx="2152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3" name="Inkt 135">
                <a:extLst>
                  <a:ext uri="{FF2B5EF4-FFF2-40B4-BE49-F238E27FC236}">
                    <a16:creationId xmlns:a16="http://schemas.microsoft.com/office/drawing/2014/main" id="{9DCA07BA-CAA8-3A42-8FBB-1A5A5025578E}"/>
                  </a:ext>
                </a:extLst>
              </p14:cNvPr>
              <p14:cNvContentPartPr/>
              <p14:nvPr/>
            </p14:nvContentPartPr>
            <p14:xfrm>
              <a:off x="2112133" y="4115813"/>
              <a:ext cx="492480" cy="296640"/>
            </p14:xfrm>
          </p:contentPart>
        </mc:Choice>
        <mc:Fallback xmlns="">
          <p:pic>
            <p:nvPicPr>
              <p:cNvPr id="123" name="Inkt 135">
                <a:extLst>
                  <a:ext uri="{FF2B5EF4-FFF2-40B4-BE49-F238E27FC236}">
                    <a16:creationId xmlns:a16="http://schemas.microsoft.com/office/drawing/2014/main" id="{9DCA07BA-CAA8-3A42-8FBB-1A5A5025578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81533" y="4084853"/>
                <a:ext cx="5536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4" name="Inkt 136">
                <a:extLst>
                  <a:ext uri="{FF2B5EF4-FFF2-40B4-BE49-F238E27FC236}">
                    <a16:creationId xmlns:a16="http://schemas.microsoft.com/office/drawing/2014/main" id="{FFD56650-996E-0040-BEE6-5AE1BBDAC34B}"/>
                  </a:ext>
                </a:extLst>
              </p14:cNvPr>
              <p14:cNvContentPartPr/>
              <p14:nvPr/>
            </p14:nvContentPartPr>
            <p14:xfrm>
              <a:off x="1768333" y="4152893"/>
              <a:ext cx="254520" cy="153720"/>
            </p14:xfrm>
          </p:contentPart>
        </mc:Choice>
        <mc:Fallback xmlns="">
          <p:pic>
            <p:nvPicPr>
              <p:cNvPr id="124" name="Inkt 136">
                <a:extLst>
                  <a:ext uri="{FF2B5EF4-FFF2-40B4-BE49-F238E27FC236}">
                    <a16:creationId xmlns:a16="http://schemas.microsoft.com/office/drawing/2014/main" id="{FFD56650-996E-0040-BEE6-5AE1BBDAC34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37733" y="4121933"/>
                <a:ext cx="3157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5" name="Inkt 137">
                <a:extLst>
                  <a:ext uri="{FF2B5EF4-FFF2-40B4-BE49-F238E27FC236}">
                    <a16:creationId xmlns:a16="http://schemas.microsoft.com/office/drawing/2014/main" id="{18A51D67-BD17-9F40-85DC-123DE41F5E11}"/>
                  </a:ext>
                </a:extLst>
              </p14:cNvPr>
              <p14:cNvContentPartPr/>
              <p14:nvPr/>
            </p14:nvContentPartPr>
            <p14:xfrm>
              <a:off x="4011853" y="3702893"/>
              <a:ext cx="106200" cy="143280"/>
            </p14:xfrm>
          </p:contentPart>
        </mc:Choice>
        <mc:Fallback xmlns="">
          <p:pic>
            <p:nvPicPr>
              <p:cNvPr id="125" name="Inkt 137">
                <a:extLst>
                  <a:ext uri="{FF2B5EF4-FFF2-40B4-BE49-F238E27FC236}">
                    <a16:creationId xmlns:a16="http://schemas.microsoft.com/office/drawing/2014/main" id="{18A51D67-BD17-9F40-85DC-123DE41F5E1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81253" y="3672293"/>
                <a:ext cx="1674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6" name="Inkt 138">
                <a:extLst>
                  <a:ext uri="{FF2B5EF4-FFF2-40B4-BE49-F238E27FC236}">
                    <a16:creationId xmlns:a16="http://schemas.microsoft.com/office/drawing/2014/main" id="{9DBF98C8-A8AC-F14C-B551-6F9C72A07266}"/>
                  </a:ext>
                </a:extLst>
              </p14:cNvPr>
              <p14:cNvContentPartPr/>
              <p14:nvPr/>
            </p14:nvContentPartPr>
            <p14:xfrm>
              <a:off x="3503893" y="3649973"/>
              <a:ext cx="365400" cy="270360"/>
            </p14:xfrm>
          </p:contentPart>
        </mc:Choice>
        <mc:Fallback xmlns="">
          <p:pic>
            <p:nvPicPr>
              <p:cNvPr id="126" name="Inkt 138">
                <a:extLst>
                  <a:ext uri="{FF2B5EF4-FFF2-40B4-BE49-F238E27FC236}">
                    <a16:creationId xmlns:a16="http://schemas.microsoft.com/office/drawing/2014/main" id="{9DBF98C8-A8AC-F14C-B551-6F9C72A0726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73293" y="3619373"/>
                <a:ext cx="4269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7" name="Inkt 139">
                <a:extLst>
                  <a:ext uri="{FF2B5EF4-FFF2-40B4-BE49-F238E27FC236}">
                    <a16:creationId xmlns:a16="http://schemas.microsoft.com/office/drawing/2014/main" id="{17322F0D-AE73-524F-9397-C0266F92233C}"/>
                  </a:ext>
                </a:extLst>
              </p14:cNvPr>
              <p14:cNvContentPartPr/>
              <p14:nvPr/>
            </p14:nvContentPartPr>
            <p14:xfrm>
              <a:off x="3213013" y="3681653"/>
              <a:ext cx="206640" cy="175320"/>
            </p14:xfrm>
          </p:contentPart>
        </mc:Choice>
        <mc:Fallback xmlns="">
          <p:pic>
            <p:nvPicPr>
              <p:cNvPr id="127" name="Inkt 139">
                <a:extLst>
                  <a:ext uri="{FF2B5EF4-FFF2-40B4-BE49-F238E27FC236}">
                    <a16:creationId xmlns:a16="http://schemas.microsoft.com/office/drawing/2014/main" id="{17322F0D-AE73-524F-9397-C0266F92233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82413" y="3650990"/>
                <a:ext cx="268200" cy="236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8" name="Inkt 140">
                <a:extLst>
                  <a:ext uri="{FF2B5EF4-FFF2-40B4-BE49-F238E27FC236}">
                    <a16:creationId xmlns:a16="http://schemas.microsoft.com/office/drawing/2014/main" id="{29078474-7CE5-4349-AE62-C961FDCD091C}"/>
                  </a:ext>
                </a:extLst>
              </p14:cNvPr>
              <p14:cNvContentPartPr/>
              <p14:nvPr/>
            </p14:nvContentPartPr>
            <p14:xfrm>
              <a:off x="1768333" y="3655373"/>
              <a:ext cx="370800" cy="217440"/>
            </p14:xfrm>
          </p:contentPart>
        </mc:Choice>
        <mc:Fallback xmlns="">
          <p:pic>
            <p:nvPicPr>
              <p:cNvPr id="128" name="Inkt 140">
                <a:extLst>
                  <a:ext uri="{FF2B5EF4-FFF2-40B4-BE49-F238E27FC236}">
                    <a16:creationId xmlns:a16="http://schemas.microsoft.com/office/drawing/2014/main" id="{29078474-7CE5-4349-AE62-C961FDCD091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737733" y="3624773"/>
                <a:ext cx="4320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2" name="Inkt 141">
                <a:extLst>
                  <a:ext uri="{FF2B5EF4-FFF2-40B4-BE49-F238E27FC236}">
                    <a16:creationId xmlns:a16="http://schemas.microsoft.com/office/drawing/2014/main" id="{1980D587-7083-9140-9D92-8BAFC8958627}"/>
                  </a:ext>
                </a:extLst>
              </p14:cNvPr>
              <p14:cNvContentPartPr/>
              <p14:nvPr/>
            </p14:nvContentPartPr>
            <p14:xfrm>
              <a:off x="4715653" y="2570333"/>
              <a:ext cx="111600" cy="21600"/>
            </p14:xfrm>
          </p:contentPart>
        </mc:Choice>
        <mc:Fallback xmlns="">
          <p:pic>
            <p:nvPicPr>
              <p:cNvPr id="142" name="Inkt 141">
                <a:extLst>
                  <a:ext uri="{FF2B5EF4-FFF2-40B4-BE49-F238E27FC236}">
                    <a16:creationId xmlns:a16="http://schemas.microsoft.com/office/drawing/2014/main" id="{1980D587-7083-9140-9D92-8BAFC895862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85053" y="2539733"/>
                <a:ext cx="172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3" name="Inkt 142">
                <a:extLst>
                  <a:ext uri="{FF2B5EF4-FFF2-40B4-BE49-F238E27FC236}">
                    <a16:creationId xmlns:a16="http://schemas.microsoft.com/office/drawing/2014/main" id="{979452AB-84B5-0E47-84B5-582E047579F2}"/>
                  </a:ext>
                </a:extLst>
              </p14:cNvPr>
              <p14:cNvContentPartPr/>
              <p14:nvPr/>
            </p14:nvContentPartPr>
            <p14:xfrm>
              <a:off x="4747333" y="2485733"/>
              <a:ext cx="84960" cy="5760"/>
            </p14:xfrm>
          </p:contentPart>
        </mc:Choice>
        <mc:Fallback xmlns="">
          <p:pic>
            <p:nvPicPr>
              <p:cNvPr id="143" name="Inkt 142">
                <a:extLst>
                  <a:ext uri="{FF2B5EF4-FFF2-40B4-BE49-F238E27FC236}">
                    <a16:creationId xmlns:a16="http://schemas.microsoft.com/office/drawing/2014/main" id="{979452AB-84B5-0E47-84B5-582E047579F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716733" y="2455133"/>
                <a:ext cx="1465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4" name="Inkt 143">
                <a:extLst>
                  <a:ext uri="{FF2B5EF4-FFF2-40B4-BE49-F238E27FC236}">
                    <a16:creationId xmlns:a16="http://schemas.microsoft.com/office/drawing/2014/main" id="{6DB11535-A1D7-BA45-91D3-68233B1563A7}"/>
                  </a:ext>
                </a:extLst>
              </p14:cNvPr>
              <p14:cNvContentPartPr/>
              <p14:nvPr/>
            </p14:nvContentPartPr>
            <p14:xfrm>
              <a:off x="5096893" y="2395733"/>
              <a:ext cx="141480" cy="164520"/>
            </p14:xfrm>
          </p:contentPart>
        </mc:Choice>
        <mc:Fallback xmlns="">
          <p:pic>
            <p:nvPicPr>
              <p:cNvPr id="144" name="Inkt 143">
                <a:extLst>
                  <a:ext uri="{FF2B5EF4-FFF2-40B4-BE49-F238E27FC236}">
                    <a16:creationId xmlns:a16="http://schemas.microsoft.com/office/drawing/2014/main" id="{6DB11535-A1D7-BA45-91D3-68233B1563A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065933" y="2365133"/>
                <a:ext cx="2026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7" name="Inkt 146">
                <a:extLst>
                  <a:ext uri="{FF2B5EF4-FFF2-40B4-BE49-F238E27FC236}">
                    <a16:creationId xmlns:a16="http://schemas.microsoft.com/office/drawing/2014/main" id="{FD6D3F80-1506-8B4D-A12A-215952804877}"/>
                  </a:ext>
                </a:extLst>
              </p14:cNvPr>
              <p14:cNvContentPartPr/>
              <p14:nvPr/>
            </p14:nvContentPartPr>
            <p14:xfrm>
              <a:off x="5795293" y="2411933"/>
              <a:ext cx="95760" cy="169560"/>
            </p14:xfrm>
          </p:contentPart>
        </mc:Choice>
        <mc:Fallback xmlns="">
          <p:pic>
            <p:nvPicPr>
              <p:cNvPr id="147" name="Inkt 146">
                <a:extLst>
                  <a:ext uri="{FF2B5EF4-FFF2-40B4-BE49-F238E27FC236}">
                    <a16:creationId xmlns:a16="http://schemas.microsoft.com/office/drawing/2014/main" id="{FD6D3F80-1506-8B4D-A12A-21595280487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64693" y="2380973"/>
                <a:ext cx="156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8" name="Inkt 147">
                <a:extLst>
                  <a:ext uri="{FF2B5EF4-FFF2-40B4-BE49-F238E27FC236}">
                    <a16:creationId xmlns:a16="http://schemas.microsoft.com/office/drawing/2014/main" id="{0B4E9076-6617-8543-897E-C8CD8D47D49E}"/>
                  </a:ext>
                </a:extLst>
              </p14:cNvPr>
              <p14:cNvContentPartPr/>
              <p14:nvPr/>
            </p14:nvContentPartPr>
            <p14:xfrm>
              <a:off x="4747333" y="3247853"/>
              <a:ext cx="159120" cy="5760"/>
            </p14:xfrm>
          </p:contentPart>
        </mc:Choice>
        <mc:Fallback xmlns="">
          <p:pic>
            <p:nvPicPr>
              <p:cNvPr id="148" name="Inkt 147">
                <a:extLst>
                  <a:ext uri="{FF2B5EF4-FFF2-40B4-BE49-F238E27FC236}">
                    <a16:creationId xmlns:a16="http://schemas.microsoft.com/office/drawing/2014/main" id="{0B4E9076-6617-8543-897E-C8CD8D47D49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16733" y="3217253"/>
                <a:ext cx="2203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9" name="Inkt 148">
                <a:extLst>
                  <a:ext uri="{FF2B5EF4-FFF2-40B4-BE49-F238E27FC236}">
                    <a16:creationId xmlns:a16="http://schemas.microsoft.com/office/drawing/2014/main" id="{23C85C1C-A341-DF45-9201-020AD8971E4D}"/>
                  </a:ext>
                </a:extLst>
              </p14:cNvPr>
              <p14:cNvContentPartPr/>
              <p14:nvPr/>
            </p14:nvContentPartPr>
            <p14:xfrm>
              <a:off x="4763533" y="3152453"/>
              <a:ext cx="106200" cy="10800"/>
            </p14:xfrm>
          </p:contentPart>
        </mc:Choice>
        <mc:Fallback xmlns="">
          <p:pic>
            <p:nvPicPr>
              <p:cNvPr id="149" name="Inkt 148">
                <a:extLst>
                  <a:ext uri="{FF2B5EF4-FFF2-40B4-BE49-F238E27FC236}">
                    <a16:creationId xmlns:a16="http://schemas.microsoft.com/office/drawing/2014/main" id="{23C85C1C-A341-DF45-9201-020AD8971E4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732573" y="3121853"/>
                <a:ext cx="167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0" name="Inkt 149">
                <a:extLst>
                  <a:ext uri="{FF2B5EF4-FFF2-40B4-BE49-F238E27FC236}">
                    <a16:creationId xmlns:a16="http://schemas.microsoft.com/office/drawing/2014/main" id="{58645A52-100D-D84B-9AC6-20B1A2186AB9}"/>
                  </a:ext>
                </a:extLst>
              </p14:cNvPr>
              <p14:cNvContentPartPr/>
              <p14:nvPr/>
            </p14:nvContentPartPr>
            <p14:xfrm>
              <a:off x="5144413" y="3126173"/>
              <a:ext cx="196200" cy="174960"/>
            </p14:xfrm>
          </p:contentPart>
        </mc:Choice>
        <mc:Fallback xmlns="">
          <p:pic>
            <p:nvPicPr>
              <p:cNvPr id="150" name="Inkt 149">
                <a:extLst>
                  <a:ext uri="{FF2B5EF4-FFF2-40B4-BE49-F238E27FC236}">
                    <a16:creationId xmlns:a16="http://schemas.microsoft.com/office/drawing/2014/main" id="{58645A52-100D-D84B-9AC6-20B1A2186AB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113813" y="3095573"/>
                <a:ext cx="2574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3" name="Inkt 152">
                <a:extLst>
                  <a:ext uri="{FF2B5EF4-FFF2-40B4-BE49-F238E27FC236}">
                    <a16:creationId xmlns:a16="http://schemas.microsoft.com/office/drawing/2014/main" id="{BCB2F1C4-6446-4449-BA4B-E7B2A20F3A16}"/>
                  </a:ext>
                </a:extLst>
              </p14:cNvPr>
              <p14:cNvContentPartPr/>
              <p14:nvPr/>
            </p14:nvContentPartPr>
            <p14:xfrm>
              <a:off x="5742373" y="3052013"/>
              <a:ext cx="95760" cy="190800"/>
            </p14:xfrm>
          </p:contentPart>
        </mc:Choice>
        <mc:Fallback xmlns="">
          <p:pic>
            <p:nvPicPr>
              <p:cNvPr id="153" name="Inkt 152">
                <a:extLst>
                  <a:ext uri="{FF2B5EF4-FFF2-40B4-BE49-F238E27FC236}">
                    <a16:creationId xmlns:a16="http://schemas.microsoft.com/office/drawing/2014/main" id="{BCB2F1C4-6446-4449-BA4B-E7B2A20F3A1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11773" y="3021413"/>
                <a:ext cx="156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4" name="Inkt 155">
                <a:extLst>
                  <a:ext uri="{FF2B5EF4-FFF2-40B4-BE49-F238E27FC236}">
                    <a16:creationId xmlns:a16="http://schemas.microsoft.com/office/drawing/2014/main" id="{9F1F48EE-8F3A-5C49-9CF8-4B76DEF416B0}"/>
                  </a:ext>
                </a:extLst>
              </p14:cNvPr>
              <p14:cNvContentPartPr/>
              <p14:nvPr/>
            </p14:nvContentPartPr>
            <p14:xfrm>
              <a:off x="5456533" y="3136613"/>
              <a:ext cx="148680" cy="132480"/>
            </p14:xfrm>
          </p:contentPart>
        </mc:Choice>
        <mc:Fallback xmlns="">
          <p:pic>
            <p:nvPicPr>
              <p:cNvPr id="154" name="Inkt 155">
                <a:extLst>
                  <a:ext uri="{FF2B5EF4-FFF2-40B4-BE49-F238E27FC236}">
                    <a16:creationId xmlns:a16="http://schemas.microsoft.com/office/drawing/2014/main" id="{9F1F48EE-8F3A-5C49-9CF8-4B76DEF416B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25933" y="3106013"/>
                <a:ext cx="209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5" name="Inkt 156">
                <a:extLst>
                  <a:ext uri="{FF2B5EF4-FFF2-40B4-BE49-F238E27FC236}">
                    <a16:creationId xmlns:a16="http://schemas.microsoft.com/office/drawing/2014/main" id="{A383B5DE-A489-8F45-9403-647680A81498}"/>
                  </a:ext>
                </a:extLst>
              </p14:cNvPr>
              <p14:cNvContentPartPr/>
              <p14:nvPr/>
            </p14:nvContentPartPr>
            <p14:xfrm>
              <a:off x="5393173" y="2432813"/>
              <a:ext cx="190800" cy="122040"/>
            </p14:xfrm>
          </p:contentPart>
        </mc:Choice>
        <mc:Fallback xmlns="">
          <p:pic>
            <p:nvPicPr>
              <p:cNvPr id="155" name="Inkt 156">
                <a:extLst>
                  <a:ext uri="{FF2B5EF4-FFF2-40B4-BE49-F238E27FC236}">
                    <a16:creationId xmlns:a16="http://schemas.microsoft.com/office/drawing/2014/main" id="{A383B5DE-A489-8F45-9403-647680A8149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362573" y="2402213"/>
                <a:ext cx="2523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8" name="Inkt 157">
                <a:extLst>
                  <a:ext uri="{FF2B5EF4-FFF2-40B4-BE49-F238E27FC236}">
                    <a16:creationId xmlns:a16="http://schemas.microsoft.com/office/drawing/2014/main" id="{2E3EDA56-08C7-9C44-A74D-EB147EE3479F}"/>
                  </a:ext>
                </a:extLst>
              </p14:cNvPr>
              <p14:cNvContentPartPr/>
              <p14:nvPr/>
            </p14:nvContentPartPr>
            <p14:xfrm>
              <a:off x="4826893" y="3867053"/>
              <a:ext cx="127440" cy="360"/>
            </p14:xfrm>
          </p:contentPart>
        </mc:Choice>
        <mc:Fallback xmlns="">
          <p:pic>
            <p:nvPicPr>
              <p:cNvPr id="158" name="Inkt 157">
                <a:extLst>
                  <a:ext uri="{FF2B5EF4-FFF2-40B4-BE49-F238E27FC236}">
                    <a16:creationId xmlns:a16="http://schemas.microsoft.com/office/drawing/2014/main" id="{2E3EDA56-08C7-9C44-A74D-EB147EE3479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796293" y="3836453"/>
                <a:ext cx="188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9" name="Inkt 158">
                <a:extLst>
                  <a:ext uri="{FF2B5EF4-FFF2-40B4-BE49-F238E27FC236}">
                    <a16:creationId xmlns:a16="http://schemas.microsoft.com/office/drawing/2014/main" id="{7B07A524-3B4A-164E-B3D5-6661A01F6902}"/>
                  </a:ext>
                </a:extLst>
              </p14:cNvPr>
              <p14:cNvContentPartPr/>
              <p14:nvPr/>
            </p14:nvContentPartPr>
            <p14:xfrm>
              <a:off x="4858573" y="3782453"/>
              <a:ext cx="100800" cy="5760"/>
            </p14:xfrm>
          </p:contentPart>
        </mc:Choice>
        <mc:Fallback xmlns="">
          <p:pic>
            <p:nvPicPr>
              <p:cNvPr id="159" name="Inkt 158">
                <a:extLst>
                  <a:ext uri="{FF2B5EF4-FFF2-40B4-BE49-F238E27FC236}">
                    <a16:creationId xmlns:a16="http://schemas.microsoft.com/office/drawing/2014/main" id="{7B07A524-3B4A-164E-B3D5-6661A01F690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27973" y="3751493"/>
                <a:ext cx="16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0" name="Inkt 159">
                <a:extLst>
                  <a:ext uri="{FF2B5EF4-FFF2-40B4-BE49-F238E27FC236}">
                    <a16:creationId xmlns:a16="http://schemas.microsoft.com/office/drawing/2014/main" id="{C28ED203-7B30-8042-A800-CCF688C6BFA6}"/>
                  </a:ext>
                </a:extLst>
              </p14:cNvPr>
              <p14:cNvContentPartPr/>
              <p14:nvPr/>
            </p14:nvContentPartPr>
            <p14:xfrm>
              <a:off x="5239453" y="3750413"/>
              <a:ext cx="32040" cy="122040"/>
            </p14:xfrm>
          </p:contentPart>
        </mc:Choice>
        <mc:Fallback xmlns="">
          <p:pic>
            <p:nvPicPr>
              <p:cNvPr id="160" name="Inkt 159">
                <a:extLst>
                  <a:ext uri="{FF2B5EF4-FFF2-40B4-BE49-F238E27FC236}">
                    <a16:creationId xmlns:a16="http://schemas.microsoft.com/office/drawing/2014/main" id="{C28ED203-7B30-8042-A800-CCF688C6BFA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08853" y="3719813"/>
                <a:ext cx="93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1" name="Inkt 160">
                <a:extLst>
                  <a:ext uri="{FF2B5EF4-FFF2-40B4-BE49-F238E27FC236}">
                    <a16:creationId xmlns:a16="http://schemas.microsoft.com/office/drawing/2014/main" id="{2298DB63-0785-6A46-A13B-FDC79F4386F1}"/>
                  </a:ext>
                </a:extLst>
              </p14:cNvPr>
              <p14:cNvContentPartPr/>
              <p14:nvPr/>
            </p14:nvContentPartPr>
            <p14:xfrm>
              <a:off x="5387773" y="3681653"/>
              <a:ext cx="159120" cy="190800"/>
            </p14:xfrm>
          </p:contentPart>
        </mc:Choice>
        <mc:Fallback xmlns="">
          <p:pic>
            <p:nvPicPr>
              <p:cNvPr id="161" name="Inkt 160">
                <a:extLst>
                  <a:ext uri="{FF2B5EF4-FFF2-40B4-BE49-F238E27FC236}">
                    <a16:creationId xmlns:a16="http://schemas.microsoft.com/office/drawing/2014/main" id="{2298DB63-0785-6A46-A13B-FDC79F4386F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57173" y="3651053"/>
                <a:ext cx="2203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4" name="Inkt 163">
                <a:extLst>
                  <a:ext uri="{FF2B5EF4-FFF2-40B4-BE49-F238E27FC236}">
                    <a16:creationId xmlns:a16="http://schemas.microsoft.com/office/drawing/2014/main" id="{BE61842C-FBCD-2944-B4F7-A61844CD9684}"/>
                  </a:ext>
                </a:extLst>
              </p14:cNvPr>
              <p14:cNvContentPartPr/>
              <p14:nvPr/>
            </p14:nvContentPartPr>
            <p14:xfrm>
              <a:off x="5916973" y="3649973"/>
              <a:ext cx="90360" cy="180360"/>
            </p14:xfrm>
          </p:contentPart>
        </mc:Choice>
        <mc:Fallback xmlns="">
          <p:pic>
            <p:nvPicPr>
              <p:cNvPr id="164" name="Inkt 163">
                <a:extLst>
                  <a:ext uri="{FF2B5EF4-FFF2-40B4-BE49-F238E27FC236}">
                    <a16:creationId xmlns:a16="http://schemas.microsoft.com/office/drawing/2014/main" id="{BE61842C-FBCD-2944-B4F7-A61844CD968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886373" y="3619373"/>
                <a:ext cx="1515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5" name="Inkt 165">
                <a:extLst>
                  <a:ext uri="{FF2B5EF4-FFF2-40B4-BE49-F238E27FC236}">
                    <a16:creationId xmlns:a16="http://schemas.microsoft.com/office/drawing/2014/main" id="{63A9E9D5-C089-5849-B985-34DF7F287E28}"/>
                  </a:ext>
                </a:extLst>
              </p14:cNvPr>
              <p14:cNvContentPartPr/>
              <p14:nvPr/>
            </p14:nvContentPartPr>
            <p14:xfrm>
              <a:off x="5657773" y="3702893"/>
              <a:ext cx="159120" cy="164520"/>
            </p14:xfrm>
          </p:contentPart>
        </mc:Choice>
        <mc:Fallback xmlns="">
          <p:pic>
            <p:nvPicPr>
              <p:cNvPr id="165" name="Inkt 165">
                <a:extLst>
                  <a:ext uri="{FF2B5EF4-FFF2-40B4-BE49-F238E27FC236}">
                    <a16:creationId xmlns:a16="http://schemas.microsoft.com/office/drawing/2014/main" id="{63A9E9D5-C089-5849-B985-34DF7F287E2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626813" y="3672293"/>
                <a:ext cx="2203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7" name="Inkt 166">
                <a:extLst>
                  <a:ext uri="{FF2B5EF4-FFF2-40B4-BE49-F238E27FC236}">
                    <a16:creationId xmlns:a16="http://schemas.microsoft.com/office/drawing/2014/main" id="{775C9305-2997-7143-BF86-859AAF4DD290}"/>
                  </a:ext>
                </a:extLst>
              </p14:cNvPr>
              <p14:cNvContentPartPr/>
              <p14:nvPr/>
            </p14:nvContentPartPr>
            <p14:xfrm>
              <a:off x="6345733" y="2501573"/>
              <a:ext cx="159120" cy="16200"/>
            </p14:xfrm>
          </p:contentPart>
        </mc:Choice>
        <mc:Fallback xmlns="">
          <p:pic>
            <p:nvPicPr>
              <p:cNvPr id="167" name="Inkt 166">
                <a:extLst>
                  <a:ext uri="{FF2B5EF4-FFF2-40B4-BE49-F238E27FC236}">
                    <a16:creationId xmlns:a16="http://schemas.microsoft.com/office/drawing/2014/main" id="{775C9305-2997-7143-BF86-859AAF4DD29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314773" y="2470973"/>
                <a:ext cx="220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8" name="Inkt 167">
                <a:extLst>
                  <a:ext uri="{FF2B5EF4-FFF2-40B4-BE49-F238E27FC236}">
                    <a16:creationId xmlns:a16="http://schemas.microsoft.com/office/drawing/2014/main" id="{F5999559-AC46-A54C-81B2-4F15AEB96CD4}"/>
                  </a:ext>
                </a:extLst>
              </p14:cNvPr>
              <p14:cNvContentPartPr/>
              <p14:nvPr/>
            </p14:nvContentPartPr>
            <p14:xfrm>
              <a:off x="6372013" y="2416973"/>
              <a:ext cx="127440" cy="5760"/>
            </p14:xfrm>
          </p:contentPart>
        </mc:Choice>
        <mc:Fallback xmlns="">
          <p:pic>
            <p:nvPicPr>
              <p:cNvPr id="168" name="Inkt 167">
                <a:extLst>
                  <a:ext uri="{FF2B5EF4-FFF2-40B4-BE49-F238E27FC236}">
                    <a16:creationId xmlns:a16="http://schemas.microsoft.com/office/drawing/2014/main" id="{F5999559-AC46-A54C-81B2-4F15AEB96CD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341413" y="2386373"/>
                <a:ext cx="188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9" name="Inkt 168">
                <a:extLst>
                  <a:ext uri="{FF2B5EF4-FFF2-40B4-BE49-F238E27FC236}">
                    <a16:creationId xmlns:a16="http://schemas.microsoft.com/office/drawing/2014/main" id="{733EAA02-C66D-9840-961F-B52143250FBD}"/>
                  </a:ext>
                </a:extLst>
              </p14:cNvPr>
              <p14:cNvContentPartPr/>
              <p14:nvPr/>
            </p14:nvContentPartPr>
            <p14:xfrm>
              <a:off x="6737053" y="2321933"/>
              <a:ext cx="168480" cy="212040"/>
            </p14:xfrm>
          </p:contentPart>
        </mc:Choice>
        <mc:Fallback xmlns="">
          <p:pic>
            <p:nvPicPr>
              <p:cNvPr id="169" name="Inkt 168">
                <a:extLst>
                  <a:ext uri="{FF2B5EF4-FFF2-40B4-BE49-F238E27FC236}">
                    <a16:creationId xmlns:a16="http://schemas.microsoft.com/office/drawing/2014/main" id="{733EAA02-C66D-9840-961F-B52143250FB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706453" y="2290973"/>
                <a:ext cx="2300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0" name="Inkt 169">
                <a:extLst>
                  <a:ext uri="{FF2B5EF4-FFF2-40B4-BE49-F238E27FC236}">
                    <a16:creationId xmlns:a16="http://schemas.microsoft.com/office/drawing/2014/main" id="{D928270B-A10D-B547-A093-04E5AC91D31B}"/>
                  </a:ext>
                </a:extLst>
              </p14:cNvPr>
              <p14:cNvContentPartPr/>
              <p14:nvPr/>
            </p14:nvContentPartPr>
            <p14:xfrm>
              <a:off x="6308653" y="3179093"/>
              <a:ext cx="122040" cy="360"/>
            </p14:xfrm>
          </p:contentPart>
        </mc:Choice>
        <mc:Fallback xmlns="">
          <p:pic>
            <p:nvPicPr>
              <p:cNvPr id="170" name="Inkt 169">
                <a:extLst>
                  <a:ext uri="{FF2B5EF4-FFF2-40B4-BE49-F238E27FC236}">
                    <a16:creationId xmlns:a16="http://schemas.microsoft.com/office/drawing/2014/main" id="{D928270B-A10D-B547-A093-04E5AC91D3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277693" y="3148493"/>
                <a:ext cx="1836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71" name="Inkt 170">
                <a:extLst>
                  <a:ext uri="{FF2B5EF4-FFF2-40B4-BE49-F238E27FC236}">
                    <a16:creationId xmlns:a16="http://schemas.microsoft.com/office/drawing/2014/main" id="{965E3EC9-9015-3F44-B4B0-E72568F11DF0}"/>
                  </a:ext>
                </a:extLst>
              </p14:cNvPr>
              <p14:cNvContentPartPr/>
              <p14:nvPr/>
            </p14:nvContentPartPr>
            <p14:xfrm>
              <a:off x="6303253" y="3089093"/>
              <a:ext cx="143280" cy="5760"/>
            </p14:xfrm>
          </p:contentPart>
        </mc:Choice>
        <mc:Fallback xmlns="">
          <p:pic>
            <p:nvPicPr>
              <p:cNvPr id="171" name="Inkt 170">
                <a:extLst>
                  <a:ext uri="{FF2B5EF4-FFF2-40B4-BE49-F238E27FC236}">
                    <a16:creationId xmlns:a16="http://schemas.microsoft.com/office/drawing/2014/main" id="{965E3EC9-9015-3F44-B4B0-E72568F11DF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72653" y="3058493"/>
                <a:ext cx="204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72" name="Inkt 171">
                <a:extLst>
                  <a:ext uri="{FF2B5EF4-FFF2-40B4-BE49-F238E27FC236}">
                    <a16:creationId xmlns:a16="http://schemas.microsoft.com/office/drawing/2014/main" id="{92737752-AC47-B34D-8DFF-8F0AD5AFB9E3}"/>
                  </a:ext>
                </a:extLst>
              </p14:cNvPr>
              <p14:cNvContentPartPr/>
              <p14:nvPr/>
            </p14:nvContentPartPr>
            <p14:xfrm>
              <a:off x="6689533" y="3104933"/>
              <a:ext cx="16200" cy="106200"/>
            </p14:xfrm>
          </p:contentPart>
        </mc:Choice>
        <mc:Fallback xmlns="">
          <p:pic>
            <p:nvPicPr>
              <p:cNvPr id="172" name="Inkt 171">
                <a:extLst>
                  <a:ext uri="{FF2B5EF4-FFF2-40B4-BE49-F238E27FC236}">
                    <a16:creationId xmlns:a16="http://schemas.microsoft.com/office/drawing/2014/main" id="{92737752-AC47-B34D-8DFF-8F0AD5AFB9E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658933" y="3074333"/>
                <a:ext cx="77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73" name="Inkt 172">
                <a:extLst>
                  <a:ext uri="{FF2B5EF4-FFF2-40B4-BE49-F238E27FC236}">
                    <a16:creationId xmlns:a16="http://schemas.microsoft.com/office/drawing/2014/main" id="{76D73438-7088-B444-93AE-47B95AB3AB23}"/>
                  </a:ext>
                </a:extLst>
              </p14:cNvPr>
              <p14:cNvContentPartPr/>
              <p14:nvPr/>
            </p14:nvContentPartPr>
            <p14:xfrm>
              <a:off x="6795373" y="3025733"/>
              <a:ext cx="153720" cy="190800"/>
            </p14:xfrm>
          </p:contentPart>
        </mc:Choice>
        <mc:Fallback xmlns="">
          <p:pic>
            <p:nvPicPr>
              <p:cNvPr id="173" name="Inkt 172">
                <a:extLst>
                  <a:ext uri="{FF2B5EF4-FFF2-40B4-BE49-F238E27FC236}">
                    <a16:creationId xmlns:a16="http://schemas.microsoft.com/office/drawing/2014/main" id="{76D73438-7088-B444-93AE-47B95AB3AB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764773" y="2994773"/>
                <a:ext cx="2152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4" name="Inkt 173">
                <a:extLst>
                  <a:ext uri="{FF2B5EF4-FFF2-40B4-BE49-F238E27FC236}">
                    <a16:creationId xmlns:a16="http://schemas.microsoft.com/office/drawing/2014/main" id="{24199842-262A-3045-9504-40FC4C315933}"/>
                  </a:ext>
                </a:extLst>
              </p14:cNvPr>
              <p14:cNvContentPartPr/>
              <p14:nvPr/>
            </p14:nvContentPartPr>
            <p14:xfrm>
              <a:off x="6356173" y="3782453"/>
              <a:ext cx="153720" cy="5760"/>
            </p14:xfrm>
          </p:contentPart>
        </mc:Choice>
        <mc:Fallback xmlns="">
          <p:pic>
            <p:nvPicPr>
              <p:cNvPr id="174" name="Inkt 173">
                <a:extLst>
                  <a:ext uri="{FF2B5EF4-FFF2-40B4-BE49-F238E27FC236}">
                    <a16:creationId xmlns:a16="http://schemas.microsoft.com/office/drawing/2014/main" id="{24199842-262A-3045-9504-40FC4C31593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325573" y="3751493"/>
                <a:ext cx="2152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75" name="Inkt 174">
                <a:extLst>
                  <a:ext uri="{FF2B5EF4-FFF2-40B4-BE49-F238E27FC236}">
                    <a16:creationId xmlns:a16="http://schemas.microsoft.com/office/drawing/2014/main" id="{63929AF4-FD5B-5146-A3A4-5B5A07CC0601}"/>
                  </a:ext>
                </a:extLst>
              </p14:cNvPr>
              <p14:cNvContentPartPr/>
              <p14:nvPr/>
            </p14:nvContentPartPr>
            <p14:xfrm>
              <a:off x="6361573" y="3687053"/>
              <a:ext cx="148680" cy="360"/>
            </p14:xfrm>
          </p:contentPart>
        </mc:Choice>
        <mc:Fallback xmlns="">
          <p:pic>
            <p:nvPicPr>
              <p:cNvPr id="175" name="Inkt 174">
                <a:extLst>
                  <a:ext uri="{FF2B5EF4-FFF2-40B4-BE49-F238E27FC236}">
                    <a16:creationId xmlns:a16="http://schemas.microsoft.com/office/drawing/2014/main" id="{63929AF4-FD5B-5146-A3A4-5B5A07CC060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30613" y="3656453"/>
                <a:ext cx="2098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6" name="Inkt 175">
                <a:extLst>
                  <a:ext uri="{FF2B5EF4-FFF2-40B4-BE49-F238E27FC236}">
                    <a16:creationId xmlns:a16="http://schemas.microsoft.com/office/drawing/2014/main" id="{AF335D8A-D818-8C49-85EC-9C59D0E73D01}"/>
                  </a:ext>
                </a:extLst>
              </p14:cNvPr>
              <p14:cNvContentPartPr/>
              <p14:nvPr/>
            </p14:nvContentPartPr>
            <p14:xfrm>
              <a:off x="6763693" y="3644573"/>
              <a:ext cx="53280" cy="159120"/>
            </p14:xfrm>
          </p:contentPart>
        </mc:Choice>
        <mc:Fallback xmlns="">
          <p:pic>
            <p:nvPicPr>
              <p:cNvPr id="176" name="Inkt 175">
                <a:extLst>
                  <a:ext uri="{FF2B5EF4-FFF2-40B4-BE49-F238E27FC236}">
                    <a16:creationId xmlns:a16="http://schemas.microsoft.com/office/drawing/2014/main" id="{AF335D8A-D818-8C49-85EC-9C59D0E73D0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733093" y="3613973"/>
                <a:ext cx="1144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77" name="Inkt 176">
                <a:extLst>
                  <a:ext uri="{FF2B5EF4-FFF2-40B4-BE49-F238E27FC236}">
                    <a16:creationId xmlns:a16="http://schemas.microsoft.com/office/drawing/2014/main" id="{CAF37644-1203-9E4A-81A1-190748536DFE}"/>
                  </a:ext>
                </a:extLst>
              </p14:cNvPr>
              <p14:cNvContentPartPr/>
              <p14:nvPr/>
            </p14:nvContentPartPr>
            <p14:xfrm>
              <a:off x="6932893" y="3628733"/>
              <a:ext cx="132480" cy="206280"/>
            </p14:xfrm>
          </p:contentPart>
        </mc:Choice>
        <mc:Fallback xmlns="">
          <p:pic>
            <p:nvPicPr>
              <p:cNvPr id="177" name="Inkt 176">
                <a:extLst>
                  <a:ext uri="{FF2B5EF4-FFF2-40B4-BE49-F238E27FC236}">
                    <a16:creationId xmlns:a16="http://schemas.microsoft.com/office/drawing/2014/main" id="{CAF37644-1203-9E4A-81A1-190748536DF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902293" y="3598133"/>
                <a:ext cx="194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78" name="Inkt 177">
                <a:extLst>
                  <a:ext uri="{FF2B5EF4-FFF2-40B4-BE49-F238E27FC236}">
                    <a16:creationId xmlns:a16="http://schemas.microsoft.com/office/drawing/2014/main" id="{FE3E98B2-625A-8946-B0F4-3B325D798295}"/>
                  </a:ext>
                </a:extLst>
              </p14:cNvPr>
              <p14:cNvContentPartPr/>
              <p14:nvPr/>
            </p14:nvContentPartPr>
            <p14:xfrm>
              <a:off x="4911493" y="4337933"/>
              <a:ext cx="127440" cy="21600"/>
            </p14:xfrm>
          </p:contentPart>
        </mc:Choice>
        <mc:Fallback xmlns="">
          <p:pic>
            <p:nvPicPr>
              <p:cNvPr id="178" name="Inkt 177">
                <a:extLst>
                  <a:ext uri="{FF2B5EF4-FFF2-40B4-BE49-F238E27FC236}">
                    <a16:creationId xmlns:a16="http://schemas.microsoft.com/office/drawing/2014/main" id="{FE3E98B2-625A-8946-B0F4-3B325D79829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880893" y="4307333"/>
                <a:ext cx="188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9" name="Inkt 178">
                <a:extLst>
                  <a:ext uri="{FF2B5EF4-FFF2-40B4-BE49-F238E27FC236}">
                    <a16:creationId xmlns:a16="http://schemas.microsoft.com/office/drawing/2014/main" id="{D3C34FD1-CF22-DE46-B000-1582988270EE}"/>
                  </a:ext>
                </a:extLst>
              </p14:cNvPr>
              <p14:cNvContentPartPr/>
              <p14:nvPr/>
            </p14:nvContentPartPr>
            <p14:xfrm>
              <a:off x="4927333" y="4247933"/>
              <a:ext cx="95760" cy="5760"/>
            </p14:xfrm>
          </p:contentPart>
        </mc:Choice>
        <mc:Fallback xmlns="">
          <p:pic>
            <p:nvPicPr>
              <p:cNvPr id="179" name="Inkt 178">
                <a:extLst>
                  <a:ext uri="{FF2B5EF4-FFF2-40B4-BE49-F238E27FC236}">
                    <a16:creationId xmlns:a16="http://schemas.microsoft.com/office/drawing/2014/main" id="{D3C34FD1-CF22-DE46-B000-1582988270E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896733" y="4217333"/>
                <a:ext cx="15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80" name="Inkt 179">
                <a:extLst>
                  <a:ext uri="{FF2B5EF4-FFF2-40B4-BE49-F238E27FC236}">
                    <a16:creationId xmlns:a16="http://schemas.microsoft.com/office/drawing/2014/main" id="{AD6B02EC-9ABC-2B49-85F0-A1DD2D48CA6C}"/>
                  </a:ext>
                </a:extLst>
              </p14:cNvPr>
              <p14:cNvContentPartPr/>
              <p14:nvPr/>
            </p14:nvContentPartPr>
            <p14:xfrm>
              <a:off x="5292373" y="4226693"/>
              <a:ext cx="42840" cy="122040"/>
            </p14:xfrm>
          </p:contentPart>
        </mc:Choice>
        <mc:Fallback xmlns="">
          <p:pic>
            <p:nvPicPr>
              <p:cNvPr id="180" name="Inkt 179">
                <a:extLst>
                  <a:ext uri="{FF2B5EF4-FFF2-40B4-BE49-F238E27FC236}">
                    <a16:creationId xmlns:a16="http://schemas.microsoft.com/office/drawing/2014/main" id="{AD6B02EC-9ABC-2B49-85F0-A1DD2D48CA6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261773" y="4196093"/>
                <a:ext cx="104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84" name="Inkt 183">
                <a:extLst>
                  <a:ext uri="{FF2B5EF4-FFF2-40B4-BE49-F238E27FC236}">
                    <a16:creationId xmlns:a16="http://schemas.microsoft.com/office/drawing/2014/main" id="{DDF72307-95F1-FB48-A856-138813DEF8A2}"/>
                  </a:ext>
                </a:extLst>
              </p14:cNvPr>
              <p14:cNvContentPartPr/>
              <p14:nvPr/>
            </p14:nvContentPartPr>
            <p14:xfrm>
              <a:off x="5985733" y="4157933"/>
              <a:ext cx="100800" cy="169560"/>
            </p14:xfrm>
          </p:contentPart>
        </mc:Choice>
        <mc:Fallback xmlns="">
          <p:pic>
            <p:nvPicPr>
              <p:cNvPr id="184" name="Inkt 183">
                <a:extLst>
                  <a:ext uri="{FF2B5EF4-FFF2-40B4-BE49-F238E27FC236}">
                    <a16:creationId xmlns:a16="http://schemas.microsoft.com/office/drawing/2014/main" id="{DDF72307-95F1-FB48-A856-138813DEF8A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955133" y="4127333"/>
                <a:ext cx="162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15C69211-3D55-E54E-9393-9A786CBC3F06}"/>
                  </a:ext>
                </a:extLst>
              </p14:cNvPr>
              <p14:cNvContentPartPr/>
              <p14:nvPr/>
            </p14:nvContentPartPr>
            <p14:xfrm>
              <a:off x="6409093" y="4274573"/>
              <a:ext cx="127440" cy="1080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15C69211-3D55-E54E-9393-9A786CBC3F0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378493" y="4243613"/>
                <a:ext cx="188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C7AEFC39-589A-5640-83B8-F4BB09043248}"/>
                  </a:ext>
                </a:extLst>
              </p14:cNvPr>
              <p14:cNvContentPartPr/>
              <p14:nvPr/>
            </p14:nvContentPartPr>
            <p14:xfrm>
              <a:off x="6414493" y="4216253"/>
              <a:ext cx="116640" cy="576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C7AEFC39-589A-5640-83B8-F4BB0904324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383533" y="4185653"/>
                <a:ext cx="178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87" name="Inkt 186">
                <a:extLst>
                  <a:ext uri="{FF2B5EF4-FFF2-40B4-BE49-F238E27FC236}">
                    <a16:creationId xmlns:a16="http://schemas.microsoft.com/office/drawing/2014/main" id="{1CC775CA-8458-154C-A280-8D1ED24FC79E}"/>
                  </a:ext>
                </a:extLst>
              </p14:cNvPr>
              <p14:cNvContentPartPr/>
              <p14:nvPr/>
            </p14:nvContentPartPr>
            <p14:xfrm>
              <a:off x="6710773" y="4105013"/>
              <a:ext cx="137520" cy="233280"/>
            </p14:xfrm>
          </p:contentPart>
        </mc:Choice>
        <mc:Fallback xmlns="">
          <p:pic>
            <p:nvPicPr>
              <p:cNvPr id="187" name="Inkt 186">
                <a:extLst>
                  <a:ext uri="{FF2B5EF4-FFF2-40B4-BE49-F238E27FC236}">
                    <a16:creationId xmlns:a16="http://schemas.microsoft.com/office/drawing/2014/main" id="{1CC775CA-8458-154C-A280-8D1ED24FC79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680173" y="4074413"/>
                <a:ext cx="198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88" name="Inkt 187">
                <a:extLst>
                  <a:ext uri="{FF2B5EF4-FFF2-40B4-BE49-F238E27FC236}">
                    <a16:creationId xmlns:a16="http://schemas.microsoft.com/office/drawing/2014/main" id="{AB8EE963-2BD1-BF4C-9B75-7BD05977370E}"/>
                  </a:ext>
                </a:extLst>
              </p14:cNvPr>
              <p14:cNvContentPartPr/>
              <p14:nvPr/>
            </p14:nvContentPartPr>
            <p14:xfrm>
              <a:off x="6932893" y="4089173"/>
              <a:ext cx="111600" cy="238320"/>
            </p14:xfrm>
          </p:contentPart>
        </mc:Choice>
        <mc:Fallback xmlns="">
          <p:pic>
            <p:nvPicPr>
              <p:cNvPr id="188" name="Inkt 187">
                <a:extLst>
                  <a:ext uri="{FF2B5EF4-FFF2-40B4-BE49-F238E27FC236}">
                    <a16:creationId xmlns:a16="http://schemas.microsoft.com/office/drawing/2014/main" id="{AB8EE963-2BD1-BF4C-9B75-7BD05977370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902293" y="4058573"/>
                <a:ext cx="1728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9" name="Inkt 189">
                <a:extLst>
                  <a:ext uri="{FF2B5EF4-FFF2-40B4-BE49-F238E27FC236}">
                    <a16:creationId xmlns:a16="http://schemas.microsoft.com/office/drawing/2014/main" id="{ADE4B290-12F6-914F-B9FA-7C3FF109447A}"/>
                  </a:ext>
                </a:extLst>
              </p14:cNvPr>
              <p14:cNvContentPartPr/>
              <p14:nvPr/>
            </p14:nvContentPartPr>
            <p14:xfrm>
              <a:off x="5461933" y="4200413"/>
              <a:ext cx="418320" cy="159120"/>
            </p14:xfrm>
          </p:contentPart>
        </mc:Choice>
        <mc:Fallback xmlns="">
          <p:pic>
            <p:nvPicPr>
              <p:cNvPr id="189" name="Inkt 189">
                <a:extLst>
                  <a:ext uri="{FF2B5EF4-FFF2-40B4-BE49-F238E27FC236}">
                    <a16:creationId xmlns:a16="http://schemas.microsoft.com/office/drawing/2014/main" id="{ADE4B290-12F6-914F-B9FA-7C3FF109447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431333" y="4169813"/>
                <a:ext cx="479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91" name="Inkt 190">
                <a:extLst>
                  <a:ext uri="{FF2B5EF4-FFF2-40B4-BE49-F238E27FC236}">
                    <a16:creationId xmlns:a16="http://schemas.microsoft.com/office/drawing/2014/main" id="{F3D0B840-FE0E-FC48-B363-9A85842C115F}"/>
                  </a:ext>
                </a:extLst>
              </p14:cNvPr>
              <p14:cNvContentPartPr/>
              <p14:nvPr/>
            </p14:nvContentPartPr>
            <p14:xfrm>
              <a:off x="7255813" y="2480693"/>
              <a:ext cx="116640" cy="10800"/>
            </p14:xfrm>
          </p:contentPart>
        </mc:Choice>
        <mc:Fallback xmlns="">
          <p:pic>
            <p:nvPicPr>
              <p:cNvPr id="191" name="Inkt 190">
                <a:extLst>
                  <a:ext uri="{FF2B5EF4-FFF2-40B4-BE49-F238E27FC236}">
                    <a16:creationId xmlns:a16="http://schemas.microsoft.com/office/drawing/2014/main" id="{F3D0B840-FE0E-FC48-B363-9A85842C115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225213" y="2449733"/>
                <a:ext cx="17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92" name="Inkt 191">
                <a:extLst>
                  <a:ext uri="{FF2B5EF4-FFF2-40B4-BE49-F238E27FC236}">
                    <a16:creationId xmlns:a16="http://schemas.microsoft.com/office/drawing/2014/main" id="{9FC8CDE8-4F7C-D54C-8B67-EBAD9F4AA6CA}"/>
                  </a:ext>
                </a:extLst>
              </p14:cNvPr>
              <p14:cNvContentPartPr/>
              <p14:nvPr/>
            </p14:nvContentPartPr>
            <p14:xfrm>
              <a:off x="7292893" y="2395733"/>
              <a:ext cx="90360" cy="10800"/>
            </p14:xfrm>
          </p:contentPart>
        </mc:Choice>
        <mc:Fallback xmlns="">
          <p:pic>
            <p:nvPicPr>
              <p:cNvPr id="192" name="Inkt 191">
                <a:extLst>
                  <a:ext uri="{FF2B5EF4-FFF2-40B4-BE49-F238E27FC236}">
                    <a16:creationId xmlns:a16="http://schemas.microsoft.com/office/drawing/2014/main" id="{9FC8CDE8-4F7C-D54C-8B67-EBAD9F4AA6C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262293" y="2365133"/>
                <a:ext cx="15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93" name="Inkt 192">
                <a:extLst>
                  <a:ext uri="{FF2B5EF4-FFF2-40B4-BE49-F238E27FC236}">
                    <a16:creationId xmlns:a16="http://schemas.microsoft.com/office/drawing/2014/main" id="{0D9E7AB7-85E9-8244-A879-54C2DA3E0CA9}"/>
                  </a:ext>
                </a:extLst>
              </p14:cNvPr>
              <p14:cNvContentPartPr/>
              <p14:nvPr/>
            </p14:nvContentPartPr>
            <p14:xfrm>
              <a:off x="7726693" y="2316533"/>
              <a:ext cx="153360" cy="164520"/>
            </p14:xfrm>
          </p:contentPart>
        </mc:Choice>
        <mc:Fallback xmlns="">
          <p:pic>
            <p:nvPicPr>
              <p:cNvPr id="193" name="Inkt 192">
                <a:extLst>
                  <a:ext uri="{FF2B5EF4-FFF2-40B4-BE49-F238E27FC236}">
                    <a16:creationId xmlns:a16="http://schemas.microsoft.com/office/drawing/2014/main" id="{0D9E7AB7-85E9-8244-A879-54C2DA3E0CA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96093" y="2285933"/>
                <a:ext cx="2145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96" name="Inkt 195">
                <a:extLst>
                  <a:ext uri="{FF2B5EF4-FFF2-40B4-BE49-F238E27FC236}">
                    <a16:creationId xmlns:a16="http://schemas.microsoft.com/office/drawing/2014/main" id="{97CA9EFF-E114-9C44-95F4-E85AA67298E4}"/>
                  </a:ext>
                </a:extLst>
              </p14:cNvPr>
              <p14:cNvContentPartPr/>
              <p14:nvPr/>
            </p14:nvContentPartPr>
            <p14:xfrm>
              <a:off x="8478013" y="2321933"/>
              <a:ext cx="10800" cy="137880"/>
            </p14:xfrm>
          </p:contentPart>
        </mc:Choice>
        <mc:Fallback xmlns="">
          <p:pic>
            <p:nvPicPr>
              <p:cNvPr id="196" name="Inkt 195">
                <a:extLst>
                  <a:ext uri="{FF2B5EF4-FFF2-40B4-BE49-F238E27FC236}">
                    <a16:creationId xmlns:a16="http://schemas.microsoft.com/office/drawing/2014/main" id="{97CA9EFF-E114-9C44-95F4-E85AA67298E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447413" y="2290973"/>
                <a:ext cx="72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97" name="Inkt 196">
                <a:extLst>
                  <a:ext uri="{FF2B5EF4-FFF2-40B4-BE49-F238E27FC236}">
                    <a16:creationId xmlns:a16="http://schemas.microsoft.com/office/drawing/2014/main" id="{198750AF-4E2F-724C-B4B3-6E2231141BEE}"/>
                  </a:ext>
                </a:extLst>
              </p14:cNvPr>
              <p14:cNvContentPartPr/>
              <p14:nvPr/>
            </p14:nvContentPartPr>
            <p14:xfrm>
              <a:off x="8589253" y="2448653"/>
              <a:ext cx="10800" cy="5760"/>
            </p14:xfrm>
          </p:contentPart>
        </mc:Choice>
        <mc:Fallback xmlns="">
          <p:pic>
            <p:nvPicPr>
              <p:cNvPr id="197" name="Inkt 196">
                <a:extLst>
                  <a:ext uri="{FF2B5EF4-FFF2-40B4-BE49-F238E27FC236}">
                    <a16:creationId xmlns:a16="http://schemas.microsoft.com/office/drawing/2014/main" id="{198750AF-4E2F-724C-B4B3-6E2231141BE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558653" y="2418053"/>
                <a:ext cx="7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98" name="Inkt 197">
                <a:extLst>
                  <a:ext uri="{FF2B5EF4-FFF2-40B4-BE49-F238E27FC236}">
                    <a16:creationId xmlns:a16="http://schemas.microsoft.com/office/drawing/2014/main" id="{CE9F3F62-90B4-A049-9D1C-22185853BBA2}"/>
                  </a:ext>
                </a:extLst>
              </p14:cNvPr>
              <p14:cNvContentPartPr/>
              <p14:nvPr/>
            </p14:nvContentPartPr>
            <p14:xfrm>
              <a:off x="8774293" y="2316533"/>
              <a:ext cx="106200" cy="185400"/>
            </p14:xfrm>
          </p:contentPart>
        </mc:Choice>
        <mc:Fallback xmlns="">
          <p:pic>
            <p:nvPicPr>
              <p:cNvPr id="198" name="Inkt 197">
                <a:extLst>
                  <a:ext uri="{FF2B5EF4-FFF2-40B4-BE49-F238E27FC236}">
                    <a16:creationId xmlns:a16="http://schemas.microsoft.com/office/drawing/2014/main" id="{CE9F3F62-90B4-A049-9D1C-22185853BBA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743693" y="2285933"/>
                <a:ext cx="1674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99" name="Inkt 198">
                <a:extLst>
                  <a:ext uri="{FF2B5EF4-FFF2-40B4-BE49-F238E27FC236}">
                    <a16:creationId xmlns:a16="http://schemas.microsoft.com/office/drawing/2014/main" id="{CED1C1B3-D133-5243-B820-CF1164D85406}"/>
                  </a:ext>
                </a:extLst>
              </p14:cNvPr>
              <p14:cNvContentPartPr/>
              <p14:nvPr/>
            </p14:nvContentPartPr>
            <p14:xfrm>
              <a:off x="7345813" y="3221213"/>
              <a:ext cx="111600" cy="21600"/>
            </p14:xfrm>
          </p:contentPart>
        </mc:Choice>
        <mc:Fallback xmlns="">
          <p:pic>
            <p:nvPicPr>
              <p:cNvPr id="199" name="Inkt 198">
                <a:extLst>
                  <a:ext uri="{FF2B5EF4-FFF2-40B4-BE49-F238E27FC236}">
                    <a16:creationId xmlns:a16="http://schemas.microsoft.com/office/drawing/2014/main" id="{CED1C1B3-D133-5243-B820-CF1164D8540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315213" y="3190613"/>
                <a:ext cx="172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00" name="Inkt 199">
                <a:extLst>
                  <a:ext uri="{FF2B5EF4-FFF2-40B4-BE49-F238E27FC236}">
                    <a16:creationId xmlns:a16="http://schemas.microsoft.com/office/drawing/2014/main" id="{834C30BF-E824-6240-BC2A-683568FDE018}"/>
                  </a:ext>
                </a:extLst>
              </p14:cNvPr>
              <p14:cNvContentPartPr/>
              <p14:nvPr/>
            </p14:nvContentPartPr>
            <p14:xfrm>
              <a:off x="7387933" y="3142013"/>
              <a:ext cx="69120" cy="10800"/>
            </p14:xfrm>
          </p:contentPart>
        </mc:Choice>
        <mc:Fallback xmlns="">
          <p:pic>
            <p:nvPicPr>
              <p:cNvPr id="200" name="Inkt 199">
                <a:extLst>
                  <a:ext uri="{FF2B5EF4-FFF2-40B4-BE49-F238E27FC236}">
                    <a16:creationId xmlns:a16="http://schemas.microsoft.com/office/drawing/2014/main" id="{834C30BF-E824-6240-BC2A-683568FDE01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357333" y="3111413"/>
                <a:ext cx="1306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01" name="Inkt 201">
                <a:extLst>
                  <a:ext uri="{FF2B5EF4-FFF2-40B4-BE49-F238E27FC236}">
                    <a16:creationId xmlns:a16="http://schemas.microsoft.com/office/drawing/2014/main" id="{61A605F8-DC74-3B43-A99D-8351E0E87B45}"/>
                  </a:ext>
                </a:extLst>
              </p14:cNvPr>
              <p14:cNvContentPartPr/>
              <p14:nvPr/>
            </p14:nvContentPartPr>
            <p14:xfrm>
              <a:off x="8144653" y="2348213"/>
              <a:ext cx="169560" cy="143280"/>
            </p14:xfrm>
          </p:contentPart>
        </mc:Choice>
        <mc:Fallback xmlns="">
          <p:pic>
            <p:nvPicPr>
              <p:cNvPr id="201" name="Inkt 201">
                <a:extLst>
                  <a:ext uri="{FF2B5EF4-FFF2-40B4-BE49-F238E27FC236}">
                    <a16:creationId xmlns:a16="http://schemas.microsoft.com/office/drawing/2014/main" id="{61A605F8-DC74-3B43-A99D-8351E0E87B4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114053" y="2317613"/>
                <a:ext cx="2311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03" name="Inkt 202">
                <a:extLst>
                  <a:ext uri="{FF2B5EF4-FFF2-40B4-BE49-F238E27FC236}">
                    <a16:creationId xmlns:a16="http://schemas.microsoft.com/office/drawing/2014/main" id="{386F7208-2AFD-774D-A74C-068650C772B3}"/>
                  </a:ext>
                </a:extLst>
              </p14:cNvPr>
              <p14:cNvContentPartPr/>
              <p14:nvPr/>
            </p14:nvContentPartPr>
            <p14:xfrm>
              <a:off x="7721293" y="3147413"/>
              <a:ext cx="153720" cy="143280"/>
            </p14:xfrm>
          </p:contentPart>
        </mc:Choice>
        <mc:Fallback xmlns="">
          <p:pic>
            <p:nvPicPr>
              <p:cNvPr id="203" name="Inkt 202">
                <a:extLst>
                  <a:ext uri="{FF2B5EF4-FFF2-40B4-BE49-F238E27FC236}">
                    <a16:creationId xmlns:a16="http://schemas.microsoft.com/office/drawing/2014/main" id="{386F7208-2AFD-774D-A74C-068650C772B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690693" y="3116453"/>
                <a:ext cx="215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6" name="Inkt 205">
                <a:extLst>
                  <a:ext uri="{FF2B5EF4-FFF2-40B4-BE49-F238E27FC236}">
                    <a16:creationId xmlns:a16="http://schemas.microsoft.com/office/drawing/2014/main" id="{F90DB59D-2062-404C-919C-BA07A8CA97D3}"/>
                  </a:ext>
                </a:extLst>
              </p14:cNvPr>
              <p14:cNvContentPartPr/>
              <p14:nvPr/>
            </p14:nvContentPartPr>
            <p14:xfrm>
              <a:off x="8440933" y="3078653"/>
              <a:ext cx="127440" cy="201600"/>
            </p14:xfrm>
          </p:contentPart>
        </mc:Choice>
        <mc:Fallback xmlns="">
          <p:pic>
            <p:nvPicPr>
              <p:cNvPr id="206" name="Inkt 205">
                <a:extLst>
                  <a:ext uri="{FF2B5EF4-FFF2-40B4-BE49-F238E27FC236}">
                    <a16:creationId xmlns:a16="http://schemas.microsoft.com/office/drawing/2014/main" id="{F90DB59D-2062-404C-919C-BA07A8CA97D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410333" y="3047693"/>
                <a:ext cx="1886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07" name="Inkt 206">
                <a:extLst>
                  <a:ext uri="{FF2B5EF4-FFF2-40B4-BE49-F238E27FC236}">
                    <a16:creationId xmlns:a16="http://schemas.microsoft.com/office/drawing/2014/main" id="{0EE3DAB1-1D2D-EB44-8944-C585ECF42DF6}"/>
                  </a:ext>
                </a:extLst>
              </p14:cNvPr>
              <p14:cNvContentPartPr/>
              <p14:nvPr/>
            </p14:nvContentPartPr>
            <p14:xfrm>
              <a:off x="8721373" y="3290333"/>
              <a:ext cx="21600" cy="5760"/>
            </p14:xfrm>
          </p:contentPart>
        </mc:Choice>
        <mc:Fallback xmlns="">
          <p:pic>
            <p:nvPicPr>
              <p:cNvPr id="207" name="Inkt 206">
                <a:extLst>
                  <a:ext uri="{FF2B5EF4-FFF2-40B4-BE49-F238E27FC236}">
                    <a16:creationId xmlns:a16="http://schemas.microsoft.com/office/drawing/2014/main" id="{0EE3DAB1-1D2D-EB44-8944-C585ECF42DF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690773" y="3259373"/>
                <a:ext cx="82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08" name="Inkt 207">
                <a:extLst>
                  <a:ext uri="{FF2B5EF4-FFF2-40B4-BE49-F238E27FC236}">
                    <a16:creationId xmlns:a16="http://schemas.microsoft.com/office/drawing/2014/main" id="{543774E9-A249-1341-8191-1454CB1F61DF}"/>
                  </a:ext>
                </a:extLst>
              </p14:cNvPr>
              <p14:cNvContentPartPr/>
              <p14:nvPr/>
            </p14:nvContentPartPr>
            <p14:xfrm>
              <a:off x="8912173" y="3089093"/>
              <a:ext cx="111600" cy="227880"/>
            </p14:xfrm>
          </p:contentPart>
        </mc:Choice>
        <mc:Fallback xmlns="">
          <p:pic>
            <p:nvPicPr>
              <p:cNvPr id="208" name="Inkt 207">
                <a:extLst>
                  <a:ext uri="{FF2B5EF4-FFF2-40B4-BE49-F238E27FC236}">
                    <a16:creationId xmlns:a16="http://schemas.microsoft.com/office/drawing/2014/main" id="{543774E9-A249-1341-8191-1454CB1F61D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81213" y="3058493"/>
                <a:ext cx="1728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09" name="Inkt 208">
                <a:extLst>
                  <a:ext uri="{FF2B5EF4-FFF2-40B4-BE49-F238E27FC236}">
                    <a16:creationId xmlns:a16="http://schemas.microsoft.com/office/drawing/2014/main" id="{93466082-0CC5-2541-9E95-3B1A5230AF7B}"/>
                  </a:ext>
                </a:extLst>
              </p14:cNvPr>
              <p14:cNvContentPartPr/>
              <p14:nvPr/>
            </p14:nvContentPartPr>
            <p14:xfrm>
              <a:off x="7409173" y="3792893"/>
              <a:ext cx="106200" cy="10800"/>
            </p14:xfrm>
          </p:contentPart>
        </mc:Choice>
        <mc:Fallback xmlns="">
          <p:pic>
            <p:nvPicPr>
              <p:cNvPr id="209" name="Inkt 208">
                <a:extLst>
                  <a:ext uri="{FF2B5EF4-FFF2-40B4-BE49-F238E27FC236}">
                    <a16:creationId xmlns:a16="http://schemas.microsoft.com/office/drawing/2014/main" id="{93466082-0CC5-2541-9E95-3B1A5230AF7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378573" y="3762293"/>
                <a:ext cx="167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10" name="Inkt 209">
                <a:extLst>
                  <a:ext uri="{FF2B5EF4-FFF2-40B4-BE49-F238E27FC236}">
                    <a16:creationId xmlns:a16="http://schemas.microsoft.com/office/drawing/2014/main" id="{4E1A715E-F490-2142-9DA0-936CC2A98F88}"/>
                  </a:ext>
                </a:extLst>
              </p14:cNvPr>
              <p14:cNvContentPartPr/>
              <p14:nvPr/>
            </p14:nvContentPartPr>
            <p14:xfrm>
              <a:off x="7430413" y="3687053"/>
              <a:ext cx="143280" cy="16200"/>
            </p14:xfrm>
          </p:contentPart>
        </mc:Choice>
        <mc:Fallback xmlns="">
          <p:pic>
            <p:nvPicPr>
              <p:cNvPr id="210" name="Inkt 209">
                <a:extLst>
                  <a:ext uri="{FF2B5EF4-FFF2-40B4-BE49-F238E27FC236}">
                    <a16:creationId xmlns:a16="http://schemas.microsoft.com/office/drawing/2014/main" id="{4E1A715E-F490-2142-9DA0-936CC2A98F8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399813" y="3656453"/>
                <a:ext cx="204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1" name="Inkt 210">
                <a:extLst>
                  <a:ext uri="{FF2B5EF4-FFF2-40B4-BE49-F238E27FC236}">
                    <a16:creationId xmlns:a16="http://schemas.microsoft.com/office/drawing/2014/main" id="{17D2CB2D-449A-B741-AFEF-92D5F4551774}"/>
                  </a:ext>
                </a:extLst>
              </p14:cNvPr>
              <p14:cNvContentPartPr/>
              <p14:nvPr/>
            </p14:nvContentPartPr>
            <p14:xfrm>
              <a:off x="7832533" y="3676613"/>
              <a:ext cx="163800" cy="180360"/>
            </p14:xfrm>
          </p:contentPart>
        </mc:Choice>
        <mc:Fallback xmlns="">
          <p:pic>
            <p:nvPicPr>
              <p:cNvPr id="211" name="Inkt 210">
                <a:extLst>
                  <a:ext uri="{FF2B5EF4-FFF2-40B4-BE49-F238E27FC236}">
                    <a16:creationId xmlns:a16="http://schemas.microsoft.com/office/drawing/2014/main" id="{17D2CB2D-449A-B741-AFEF-92D5F455177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801933" y="3645653"/>
                <a:ext cx="2250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14" name="Inkt 213">
                <a:extLst>
                  <a:ext uri="{FF2B5EF4-FFF2-40B4-BE49-F238E27FC236}">
                    <a16:creationId xmlns:a16="http://schemas.microsoft.com/office/drawing/2014/main" id="{160F06DB-A1CE-AC43-961C-57AAF9EE836E}"/>
                  </a:ext>
                </a:extLst>
              </p14:cNvPr>
              <p14:cNvContentPartPr/>
              <p14:nvPr/>
            </p14:nvContentPartPr>
            <p14:xfrm>
              <a:off x="8493853" y="3665813"/>
              <a:ext cx="164520" cy="196200"/>
            </p14:xfrm>
          </p:contentPart>
        </mc:Choice>
        <mc:Fallback xmlns="">
          <p:pic>
            <p:nvPicPr>
              <p:cNvPr id="214" name="Inkt 213">
                <a:extLst>
                  <a:ext uri="{FF2B5EF4-FFF2-40B4-BE49-F238E27FC236}">
                    <a16:creationId xmlns:a16="http://schemas.microsoft.com/office/drawing/2014/main" id="{160F06DB-A1CE-AC43-961C-57AAF9EE836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63253" y="3635213"/>
                <a:ext cx="2257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15" name="Inkt 214">
                <a:extLst>
                  <a:ext uri="{FF2B5EF4-FFF2-40B4-BE49-F238E27FC236}">
                    <a16:creationId xmlns:a16="http://schemas.microsoft.com/office/drawing/2014/main" id="{61F571A9-3F50-B049-8107-B86229465C2E}"/>
                  </a:ext>
                </a:extLst>
              </p14:cNvPr>
              <p14:cNvContentPartPr/>
              <p14:nvPr/>
            </p14:nvContentPartPr>
            <p14:xfrm>
              <a:off x="8795533" y="3829973"/>
              <a:ext cx="360" cy="5760"/>
            </p14:xfrm>
          </p:contentPart>
        </mc:Choice>
        <mc:Fallback xmlns="">
          <p:pic>
            <p:nvPicPr>
              <p:cNvPr id="215" name="Inkt 214">
                <a:extLst>
                  <a:ext uri="{FF2B5EF4-FFF2-40B4-BE49-F238E27FC236}">
                    <a16:creationId xmlns:a16="http://schemas.microsoft.com/office/drawing/2014/main" id="{61F571A9-3F50-B049-8107-B86229465C2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764933" y="3799373"/>
                <a:ext cx="6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16" name="Inkt 215">
                <a:extLst>
                  <a:ext uri="{FF2B5EF4-FFF2-40B4-BE49-F238E27FC236}">
                    <a16:creationId xmlns:a16="http://schemas.microsoft.com/office/drawing/2014/main" id="{D094B40F-7A82-2244-B73A-0852445333AA}"/>
                  </a:ext>
                </a:extLst>
              </p14:cNvPr>
              <p14:cNvContentPartPr/>
              <p14:nvPr/>
            </p14:nvContentPartPr>
            <p14:xfrm>
              <a:off x="8901373" y="3692453"/>
              <a:ext cx="169560" cy="164520"/>
            </p14:xfrm>
          </p:contentPart>
        </mc:Choice>
        <mc:Fallback xmlns="">
          <p:pic>
            <p:nvPicPr>
              <p:cNvPr id="216" name="Inkt 215">
                <a:extLst>
                  <a:ext uri="{FF2B5EF4-FFF2-40B4-BE49-F238E27FC236}">
                    <a16:creationId xmlns:a16="http://schemas.microsoft.com/office/drawing/2014/main" id="{D094B40F-7A82-2244-B73A-0852445333A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870773" y="3661493"/>
                <a:ext cx="2311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7" name="Inkt 218">
                <a:extLst>
                  <a:ext uri="{FF2B5EF4-FFF2-40B4-BE49-F238E27FC236}">
                    <a16:creationId xmlns:a16="http://schemas.microsoft.com/office/drawing/2014/main" id="{02F08F39-D823-1341-983C-E2440B8213DA}"/>
                  </a:ext>
                </a:extLst>
              </p14:cNvPr>
              <p14:cNvContentPartPr/>
              <p14:nvPr/>
            </p14:nvContentPartPr>
            <p14:xfrm>
              <a:off x="8171293" y="3687053"/>
              <a:ext cx="159120" cy="159120"/>
            </p14:xfrm>
          </p:contentPart>
        </mc:Choice>
        <mc:Fallback xmlns="">
          <p:pic>
            <p:nvPicPr>
              <p:cNvPr id="217" name="Inkt 218">
                <a:extLst>
                  <a:ext uri="{FF2B5EF4-FFF2-40B4-BE49-F238E27FC236}">
                    <a16:creationId xmlns:a16="http://schemas.microsoft.com/office/drawing/2014/main" id="{02F08F39-D823-1341-983C-E2440B8213D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40693" y="3656453"/>
                <a:ext cx="2203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8" name="Inkt 219">
                <a:extLst>
                  <a:ext uri="{FF2B5EF4-FFF2-40B4-BE49-F238E27FC236}">
                    <a16:creationId xmlns:a16="http://schemas.microsoft.com/office/drawing/2014/main" id="{081288DB-8D24-DF4A-9058-67524D731EBA}"/>
                  </a:ext>
                </a:extLst>
              </p14:cNvPr>
              <p14:cNvContentPartPr/>
              <p14:nvPr/>
            </p14:nvContentPartPr>
            <p14:xfrm>
              <a:off x="8086693" y="3131573"/>
              <a:ext cx="180360" cy="153720"/>
            </p14:xfrm>
          </p:contentPart>
        </mc:Choice>
        <mc:Fallback xmlns="">
          <p:pic>
            <p:nvPicPr>
              <p:cNvPr id="218" name="Inkt 219">
                <a:extLst>
                  <a:ext uri="{FF2B5EF4-FFF2-40B4-BE49-F238E27FC236}">
                    <a16:creationId xmlns:a16="http://schemas.microsoft.com/office/drawing/2014/main" id="{081288DB-8D24-DF4A-9058-67524D731EB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055733" y="3100613"/>
                <a:ext cx="2415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21" name="Inkt 220">
                <a:extLst>
                  <a:ext uri="{FF2B5EF4-FFF2-40B4-BE49-F238E27FC236}">
                    <a16:creationId xmlns:a16="http://schemas.microsoft.com/office/drawing/2014/main" id="{348B68C9-0F57-3141-85E8-19BFCA769045}"/>
                  </a:ext>
                </a:extLst>
              </p14:cNvPr>
              <p14:cNvContentPartPr/>
              <p14:nvPr/>
            </p14:nvContentPartPr>
            <p14:xfrm>
              <a:off x="7403773" y="4327493"/>
              <a:ext cx="143280" cy="5760"/>
            </p14:xfrm>
          </p:contentPart>
        </mc:Choice>
        <mc:Fallback xmlns="">
          <p:pic>
            <p:nvPicPr>
              <p:cNvPr id="221" name="Inkt 220">
                <a:extLst>
                  <a:ext uri="{FF2B5EF4-FFF2-40B4-BE49-F238E27FC236}">
                    <a16:creationId xmlns:a16="http://schemas.microsoft.com/office/drawing/2014/main" id="{348B68C9-0F57-3141-85E8-19BFCA76904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373173" y="4296533"/>
                <a:ext cx="204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22" name="Inkt 221">
                <a:extLst>
                  <a:ext uri="{FF2B5EF4-FFF2-40B4-BE49-F238E27FC236}">
                    <a16:creationId xmlns:a16="http://schemas.microsoft.com/office/drawing/2014/main" id="{8256D240-92C7-9047-BADD-6069F37F1831}"/>
                  </a:ext>
                </a:extLst>
              </p14:cNvPr>
              <p14:cNvContentPartPr/>
              <p14:nvPr/>
            </p14:nvContentPartPr>
            <p14:xfrm>
              <a:off x="7430413" y="4226693"/>
              <a:ext cx="127440" cy="10800"/>
            </p14:xfrm>
          </p:contentPart>
        </mc:Choice>
        <mc:Fallback xmlns="">
          <p:pic>
            <p:nvPicPr>
              <p:cNvPr id="222" name="Inkt 221">
                <a:extLst>
                  <a:ext uri="{FF2B5EF4-FFF2-40B4-BE49-F238E27FC236}">
                    <a16:creationId xmlns:a16="http://schemas.microsoft.com/office/drawing/2014/main" id="{8256D240-92C7-9047-BADD-6069F37F183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399813" y="4196093"/>
                <a:ext cx="188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23" name="Inkt 222">
                <a:extLst>
                  <a:ext uri="{FF2B5EF4-FFF2-40B4-BE49-F238E27FC236}">
                    <a16:creationId xmlns:a16="http://schemas.microsoft.com/office/drawing/2014/main" id="{DC4C140C-2683-5C45-80BC-3476E64C0DCD}"/>
                  </a:ext>
                </a:extLst>
              </p14:cNvPr>
              <p14:cNvContentPartPr/>
              <p14:nvPr/>
            </p14:nvContentPartPr>
            <p14:xfrm>
              <a:off x="7869613" y="4210853"/>
              <a:ext cx="163800" cy="185400"/>
            </p14:xfrm>
          </p:contentPart>
        </mc:Choice>
        <mc:Fallback xmlns="">
          <p:pic>
            <p:nvPicPr>
              <p:cNvPr id="223" name="Inkt 222">
                <a:extLst>
                  <a:ext uri="{FF2B5EF4-FFF2-40B4-BE49-F238E27FC236}">
                    <a16:creationId xmlns:a16="http://schemas.microsoft.com/office/drawing/2014/main" id="{DC4C140C-2683-5C45-80BC-3476E64C0DC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839013" y="4180253"/>
                <a:ext cx="2250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28" name="Inkt 227">
                <a:extLst>
                  <a:ext uri="{FF2B5EF4-FFF2-40B4-BE49-F238E27FC236}">
                    <a16:creationId xmlns:a16="http://schemas.microsoft.com/office/drawing/2014/main" id="{A3E45E50-BBB0-9348-8D44-4B531AAD1C5F}"/>
                  </a:ext>
                </a:extLst>
              </p14:cNvPr>
              <p14:cNvContentPartPr/>
              <p14:nvPr/>
            </p14:nvContentPartPr>
            <p14:xfrm>
              <a:off x="8774293" y="4369613"/>
              <a:ext cx="5760" cy="16200"/>
            </p14:xfrm>
          </p:contentPart>
        </mc:Choice>
        <mc:Fallback xmlns="">
          <p:pic>
            <p:nvPicPr>
              <p:cNvPr id="228" name="Inkt 227">
                <a:extLst>
                  <a:ext uri="{FF2B5EF4-FFF2-40B4-BE49-F238E27FC236}">
                    <a16:creationId xmlns:a16="http://schemas.microsoft.com/office/drawing/2014/main" id="{A3E45E50-BBB0-9348-8D44-4B531AAD1C5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743693" y="433901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29" name="Inkt 228">
                <a:extLst>
                  <a:ext uri="{FF2B5EF4-FFF2-40B4-BE49-F238E27FC236}">
                    <a16:creationId xmlns:a16="http://schemas.microsoft.com/office/drawing/2014/main" id="{1C12C494-1EFC-2D4A-8AC7-664AB3B5A850}"/>
                  </a:ext>
                </a:extLst>
              </p14:cNvPr>
              <p14:cNvContentPartPr/>
              <p14:nvPr/>
            </p14:nvContentPartPr>
            <p14:xfrm>
              <a:off x="8917213" y="4163333"/>
              <a:ext cx="127440" cy="196200"/>
            </p14:xfrm>
          </p:contentPart>
        </mc:Choice>
        <mc:Fallback xmlns="">
          <p:pic>
            <p:nvPicPr>
              <p:cNvPr id="229" name="Inkt 228">
                <a:extLst>
                  <a:ext uri="{FF2B5EF4-FFF2-40B4-BE49-F238E27FC236}">
                    <a16:creationId xmlns:a16="http://schemas.microsoft.com/office/drawing/2014/main" id="{1C12C494-1EFC-2D4A-8AC7-664AB3B5A85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886613" y="4132733"/>
                <a:ext cx="1886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30" name="Inkt 231">
                <a:extLst>
                  <a:ext uri="{FF2B5EF4-FFF2-40B4-BE49-F238E27FC236}">
                    <a16:creationId xmlns:a16="http://schemas.microsoft.com/office/drawing/2014/main" id="{F55FB245-F43F-A54C-8572-01D2EA2BC7E5}"/>
                  </a:ext>
                </a:extLst>
              </p14:cNvPr>
              <p14:cNvContentPartPr/>
              <p14:nvPr/>
            </p14:nvContentPartPr>
            <p14:xfrm>
              <a:off x="8488813" y="4163333"/>
              <a:ext cx="190800" cy="222480"/>
            </p14:xfrm>
          </p:contentPart>
        </mc:Choice>
        <mc:Fallback xmlns="">
          <p:pic>
            <p:nvPicPr>
              <p:cNvPr id="230" name="Inkt 231">
                <a:extLst>
                  <a:ext uri="{FF2B5EF4-FFF2-40B4-BE49-F238E27FC236}">
                    <a16:creationId xmlns:a16="http://schemas.microsoft.com/office/drawing/2014/main" id="{F55FB245-F43F-A54C-8572-01D2EA2BC7E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58213" y="4132733"/>
                <a:ext cx="2523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31" name="Inkt 232">
                <a:extLst>
                  <a:ext uri="{FF2B5EF4-FFF2-40B4-BE49-F238E27FC236}">
                    <a16:creationId xmlns:a16="http://schemas.microsoft.com/office/drawing/2014/main" id="{84F97F3C-34CA-844A-A8F4-24CA75FC50C9}"/>
                  </a:ext>
                </a:extLst>
              </p14:cNvPr>
              <p14:cNvContentPartPr/>
              <p14:nvPr/>
            </p14:nvContentPartPr>
            <p14:xfrm>
              <a:off x="8150053" y="4237493"/>
              <a:ext cx="201600" cy="196200"/>
            </p14:xfrm>
          </p:contentPart>
        </mc:Choice>
        <mc:Fallback xmlns="">
          <p:pic>
            <p:nvPicPr>
              <p:cNvPr id="231" name="Inkt 232">
                <a:extLst>
                  <a:ext uri="{FF2B5EF4-FFF2-40B4-BE49-F238E27FC236}">
                    <a16:creationId xmlns:a16="http://schemas.microsoft.com/office/drawing/2014/main" id="{84F97F3C-34CA-844A-A8F4-24CA75FC50C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119453" y="4206533"/>
                <a:ext cx="2628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41" name="Inkt 240">
                <a:extLst>
                  <a:ext uri="{FF2B5EF4-FFF2-40B4-BE49-F238E27FC236}">
                    <a16:creationId xmlns:a16="http://schemas.microsoft.com/office/drawing/2014/main" id="{740680B7-B70B-2641-9774-3CA3B5CFC228}"/>
                  </a:ext>
                </a:extLst>
              </p14:cNvPr>
              <p14:cNvContentPartPr/>
              <p14:nvPr/>
            </p14:nvContentPartPr>
            <p14:xfrm>
              <a:off x="3588493" y="6290573"/>
              <a:ext cx="5760" cy="16200"/>
            </p14:xfrm>
          </p:contentPart>
        </mc:Choice>
        <mc:Fallback xmlns="">
          <p:pic>
            <p:nvPicPr>
              <p:cNvPr id="241" name="Inkt 240">
                <a:extLst>
                  <a:ext uri="{FF2B5EF4-FFF2-40B4-BE49-F238E27FC236}">
                    <a16:creationId xmlns:a16="http://schemas.microsoft.com/office/drawing/2014/main" id="{740680B7-B70B-2641-9774-3CA3B5CFC22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557893" y="625997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42" name="Inkt 241">
                <a:extLst>
                  <a:ext uri="{FF2B5EF4-FFF2-40B4-BE49-F238E27FC236}">
                    <a16:creationId xmlns:a16="http://schemas.microsoft.com/office/drawing/2014/main" id="{7D5B7985-A383-7242-BD3B-C84CD28C0AF7}"/>
                  </a:ext>
                </a:extLst>
              </p14:cNvPr>
              <p14:cNvContentPartPr/>
              <p14:nvPr/>
            </p14:nvContentPartPr>
            <p14:xfrm>
              <a:off x="3615133" y="6184733"/>
              <a:ext cx="5760" cy="21600"/>
            </p14:xfrm>
          </p:contentPart>
        </mc:Choice>
        <mc:Fallback xmlns="">
          <p:pic>
            <p:nvPicPr>
              <p:cNvPr id="242" name="Inkt 241">
                <a:extLst>
                  <a:ext uri="{FF2B5EF4-FFF2-40B4-BE49-F238E27FC236}">
                    <a16:creationId xmlns:a16="http://schemas.microsoft.com/office/drawing/2014/main" id="{7D5B7985-A383-7242-BD3B-C84CD28C0AF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584533" y="6154133"/>
                <a:ext cx="6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43" name="Inkt 243">
                <a:extLst>
                  <a:ext uri="{FF2B5EF4-FFF2-40B4-BE49-F238E27FC236}">
                    <a16:creationId xmlns:a16="http://schemas.microsoft.com/office/drawing/2014/main" id="{86D91737-57C2-5644-82AC-37C4A0622804}"/>
                  </a:ext>
                </a:extLst>
              </p14:cNvPr>
              <p14:cNvContentPartPr/>
              <p14:nvPr/>
            </p14:nvContentPartPr>
            <p14:xfrm>
              <a:off x="1773733" y="6078893"/>
              <a:ext cx="1587600" cy="264960"/>
            </p14:xfrm>
          </p:contentPart>
        </mc:Choice>
        <mc:Fallback xmlns="">
          <p:pic>
            <p:nvPicPr>
              <p:cNvPr id="243" name="Inkt 243">
                <a:extLst>
                  <a:ext uri="{FF2B5EF4-FFF2-40B4-BE49-F238E27FC236}">
                    <a16:creationId xmlns:a16="http://schemas.microsoft.com/office/drawing/2014/main" id="{86D91737-57C2-5644-82AC-37C4A062280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742780" y="6048293"/>
                <a:ext cx="1648786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48" name="Inkt 247">
                <a:extLst>
                  <a:ext uri="{FF2B5EF4-FFF2-40B4-BE49-F238E27FC236}">
                    <a16:creationId xmlns:a16="http://schemas.microsoft.com/office/drawing/2014/main" id="{8055B27E-515B-634D-9653-9568A8C8B03D}"/>
                  </a:ext>
                </a:extLst>
              </p14:cNvPr>
              <p14:cNvContentPartPr/>
              <p14:nvPr/>
            </p14:nvContentPartPr>
            <p14:xfrm>
              <a:off x="4726453" y="6105173"/>
              <a:ext cx="270360" cy="106200"/>
            </p14:xfrm>
          </p:contentPart>
        </mc:Choice>
        <mc:Fallback xmlns="">
          <p:pic>
            <p:nvPicPr>
              <p:cNvPr id="248" name="Inkt 247">
                <a:extLst>
                  <a:ext uri="{FF2B5EF4-FFF2-40B4-BE49-F238E27FC236}">
                    <a16:creationId xmlns:a16="http://schemas.microsoft.com/office/drawing/2014/main" id="{8055B27E-515B-634D-9653-9568A8C8B03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695493" y="6074573"/>
                <a:ext cx="3315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49" name="Inkt 248">
                <a:extLst>
                  <a:ext uri="{FF2B5EF4-FFF2-40B4-BE49-F238E27FC236}">
                    <a16:creationId xmlns:a16="http://schemas.microsoft.com/office/drawing/2014/main" id="{24E0120A-4F69-184E-B6DD-9D29D5FA0CC0}"/>
                  </a:ext>
                </a:extLst>
              </p14:cNvPr>
              <p14:cNvContentPartPr/>
              <p14:nvPr/>
            </p14:nvContentPartPr>
            <p14:xfrm>
              <a:off x="5107333" y="6020573"/>
              <a:ext cx="116640" cy="270360"/>
            </p14:xfrm>
          </p:contentPart>
        </mc:Choice>
        <mc:Fallback xmlns="">
          <p:pic>
            <p:nvPicPr>
              <p:cNvPr id="249" name="Inkt 248">
                <a:extLst>
                  <a:ext uri="{FF2B5EF4-FFF2-40B4-BE49-F238E27FC236}">
                    <a16:creationId xmlns:a16="http://schemas.microsoft.com/office/drawing/2014/main" id="{24E0120A-4F69-184E-B6DD-9D29D5FA0CC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076733" y="5989973"/>
                <a:ext cx="17820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50" name="Inkt 250">
                <a:extLst>
                  <a:ext uri="{FF2B5EF4-FFF2-40B4-BE49-F238E27FC236}">
                    <a16:creationId xmlns:a16="http://schemas.microsoft.com/office/drawing/2014/main" id="{A80A200A-283B-5E4F-BE02-159A75EC6E94}"/>
                  </a:ext>
                </a:extLst>
              </p14:cNvPr>
              <p14:cNvContentPartPr/>
              <p14:nvPr/>
            </p14:nvContentPartPr>
            <p14:xfrm>
              <a:off x="4207693" y="6057653"/>
              <a:ext cx="418320" cy="212040"/>
            </p14:xfrm>
          </p:contentPart>
        </mc:Choice>
        <mc:Fallback xmlns="">
          <p:pic>
            <p:nvPicPr>
              <p:cNvPr id="250" name="Inkt 250">
                <a:extLst>
                  <a:ext uri="{FF2B5EF4-FFF2-40B4-BE49-F238E27FC236}">
                    <a16:creationId xmlns:a16="http://schemas.microsoft.com/office/drawing/2014/main" id="{A80A200A-283B-5E4F-BE02-159A75EC6E9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177093" y="6027053"/>
                <a:ext cx="479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52" name="Inkt 251">
                <a:extLst>
                  <a:ext uri="{FF2B5EF4-FFF2-40B4-BE49-F238E27FC236}">
                    <a16:creationId xmlns:a16="http://schemas.microsoft.com/office/drawing/2014/main" id="{F9445564-B10D-D14C-BD8C-74E2E23B83B9}"/>
                  </a:ext>
                </a:extLst>
              </p14:cNvPr>
              <p14:cNvContentPartPr/>
              <p14:nvPr/>
            </p14:nvContentPartPr>
            <p14:xfrm>
              <a:off x="5472373" y="6205973"/>
              <a:ext cx="127440" cy="16200"/>
            </p14:xfrm>
          </p:contentPart>
        </mc:Choice>
        <mc:Fallback xmlns="">
          <p:pic>
            <p:nvPicPr>
              <p:cNvPr id="252" name="Inkt 251">
                <a:extLst>
                  <a:ext uri="{FF2B5EF4-FFF2-40B4-BE49-F238E27FC236}">
                    <a16:creationId xmlns:a16="http://schemas.microsoft.com/office/drawing/2014/main" id="{F9445564-B10D-D14C-BD8C-74E2E23B83B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441773" y="6175373"/>
                <a:ext cx="188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53" name="Inkt 252">
                <a:extLst>
                  <a:ext uri="{FF2B5EF4-FFF2-40B4-BE49-F238E27FC236}">
                    <a16:creationId xmlns:a16="http://schemas.microsoft.com/office/drawing/2014/main" id="{B28D075E-7D8C-4A48-9D64-BAEA82BB3847}"/>
                  </a:ext>
                </a:extLst>
              </p14:cNvPr>
              <p14:cNvContentPartPr/>
              <p14:nvPr/>
            </p14:nvContentPartPr>
            <p14:xfrm>
              <a:off x="5483173" y="6121373"/>
              <a:ext cx="106200" cy="10800"/>
            </p14:xfrm>
          </p:contentPart>
        </mc:Choice>
        <mc:Fallback xmlns="">
          <p:pic>
            <p:nvPicPr>
              <p:cNvPr id="253" name="Inkt 252">
                <a:extLst>
                  <a:ext uri="{FF2B5EF4-FFF2-40B4-BE49-F238E27FC236}">
                    <a16:creationId xmlns:a16="http://schemas.microsoft.com/office/drawing/2014/main" id="{B28D075E-7D8C-4A48-9D64-BAEA82BB384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452213" y="6090413"/>
                <a:ext cx="167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54" name="Inkt 253">
                <a:extLst>
                  <a:ext uri="{FF2B5EF4-FFF2-40B4-BE49-F238E27FC236}">
                    <a16:creationId xmlns:a16="http://schemas.microsoft.com/office/drawing/2014/main" id="{0AE52B6A-2A5B-B243-A751-26E4F1A5885C}"/>
                  </a:ext>
                </a:extLst>
              </p14:cNvPr>
              <p14:cNvContentPartPr/>
              <p14:nvPr/>
            </p14:nvContentPartPr>
            <p14:xfrm>
              <a:off x="5784493" y="6084293"/>
              <a:ext cx="132480" cy="159120"/>
            </p14:xfrm>
          </p:contentPart>
        </mc:Choice>
        <mc:Fallback xmlns="">
          <p:pic>
            <p:nvPicPr>
              <p:cNvPr id="254" name="Inkt 253">
                <a:extLst>
                  <a:ext uri="{FF2B5EF4-FFF2-40B4-BE49-F238E27FC236}">
                    <a16:creationId xmlns:a16="http://schemas.microsoft.com/office/drawing/2014/main" id="{0AE52B6A-2A5B-B243-A751-26E4F1A5885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753893" y="6053333"/>
                <a:ext cx="1940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57" name="Inkt 256">
                <a:extLst>
                  <a:ext uri="{FF2B5EF4-FFF2-40B4-BE49-F238E27FC236}">
                    <a16:creationId xmlns:a16="http://schemas.microsoft.com/office/drawing/2014/main" id="{CA00DF06-AE6C-BD4E-95BB-1DA9E1B1D69C}"/>
                  </a:ext>
                </a:extLst>
              </p14:cNvPr>
              <p14:cNvContentPartPr/>
              <p14:nvPr/>
            </p14:nvContentPartPr>
            <p14:xfrm>
              <a:off x="6292813" y="6084293"/>
              <a:ext cx="90360" cy="174960"/>
            </p14:xfrm>
          </p:contentPart>
        </mc:Choice>
        <mc:Fallback xmlns="">
          <p:pic>
            <p:nvPicPr>
              <p:cNvPr id="257" name="Inkt 256">
                <a:extLst>
                  <a:ext uri="{FF2B5EF4-FFF2-40B4-BE49-F238E27FC236}">
                    <a16:creationId xmlns:a16="http://schemas.microsoft.com/office/drawing/2014/main" id="{CA00DF06-AE6C-BD4E-95BB-1DA9E1B1D69C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261853" y="6053333"/>
                <a:ext cx="151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58" name="Inkt 258">
                <a:extLst>
                  <a:ext uri="{FF2B5EF4-FFF2-40B4-BE49-F238E27FC236}">
                    <a16:creationId xmlns:a16="http://schemas.microsoft.com/office/drawing/2014/main" id="{9782D174-1CE9-1C4F-A98B-40E34D5511DE}"/>
                  </a:ext>
                </a:extLst>
              </p14:cNvPr>
              <p14:cNvContentPartPr/>
              <p14:nvPr/>
            </p14:nvContentPartPr>
            <p14:xfrm>
              <a:off x="6070333" y="6089333"/>
              <a:ext cx="127440" cy="164520"/>
            </p14:xfrm>
          </p:contentPart>
        </mc:Choice>
        <mc:Fallback xmlns="">
          <p:pic>
            <p:nvPicPr>
              <p:cNvPr id="258" name="Inkt 258">
                <a:extLst>
                  <a:ext uri="{FF2B5EF4-FFF2-40B4-BE49-F238E27FC236}">
                    <a16:creationId xmlns:a16="http://schemas.microsoft.com/office/drawing/2014/main" id="{9782D174-1CE9-1C4F-A98B-40E34D5511D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039733" y="6058733"/>
                <a:ext cx="1886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61" name="Inkt 260">
                <a:extLst>
                  <a:ext uri="{FF2B5EF4-FFF2-40B4-BE49-F238E27FC236}">
                    <a16:creationId xmlns:a16="http://schemas.microsoft.com/office/drawing/2014/main" id="{792874C6-396D-7149-836C-8F58B5D230DD}"/>
                  </a:ext>
                </a:extLst>
              </p14:cNvPr>
              <p14:cNvContentPartPr/>
              <p14:nvPr/>
            </p14:nvContentPartPr>
            <p14:xfrm>
              <a:off x="6493693" y="6158093"/>
              <a:ext cx="254520" cy="122040"/>
            </p14:xfrm>
          </p:contentPart>
        </mc:Choice>
        <mc:Fallback xmlns="">
          <p:pic>
            <p:nvPicPr>
              <p:cNvPr id="261" name="Inkt 260">
                <a:extLst>
                  <a:ext uri="{FF2B5EF4-FFF2-40B4-BE49-F238E27FC236}">
                    <a16:creationId xmlns:a16="http://schemas.microsoft.com/office/drawing/2014/main" id="{792874C6-396D-7149-836C-8F58B5D230D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463093" y="6127493"/>
                <a:ext cx="315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62" name="Inkt 261">
                <a:extLst>
                  <a:ext uri="{FF2B5EF4-FFF2-40B4-BE49-F238E27FC236}">
                    <a16:creationId xmlns:a16="http://schemas.microsoft.com/office/drawing/2014/main" id="{71510FCC-FF93-3D4A-B9DE-460A00A32573}"/>
                  </a:ext>
                </a:extLst>
              </p14:cNvPr>
              <p14:cNvContentPartPr/>
              <p14:nvPr/>
            </p14:nvContentPartPr>
            <p14:xfrm>
              <a:off x="7350853" y="5364653"/>
              <a:ext cx="174960" cy="10800"/>
            </p14:xfrm>
          </p:contentPart>
        </mc:Choice>
        <mc:Fallback xmlns="">
          <p:pic>
            <p:nvPicPr>
              <p:cNvPr id="262" name="Inkt 261">
                <a:extLst>
                  <a:ext uri="{FF2B5EF4-FFF2-40B4-BE49-F238E27FC236}">
                    <a16:creationId xmlns:a16="http://schemas.microsoft.com/office/drawing/2014/main" id="{71510FCC-FF93-3D4A-B9DE-460A00A32573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320253" y="5333693"/>
                <a:ext cx="2361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63" name="Inkt 262">
                <a:extLst>
                  <a:ext uri="{FF2B5EF4-FFF2-40B4-BE49-F238E27FC236}">
                    <a16:creationId xmlns:a16="http://schemas.microsoft.com/office/drawing/2014/main" id="{1B32B2C1-3174-5B4B-9961-8254D2A74A18}"/>
                  </a:ext>
                </a:extLst>
              </p14:cNvPr>
              <p14:cNvContentPartPr/>
              <p14:nvPr/>
            </p14:nvContentPartPr>
            <p14:xfrm>
              <a:off x="7393333" y="5248013"/>
              <a:ext cx="106200" cy="16200"/>
            </p14:xfrm>
          </p:contentPart>
        </mc:Choice>
        <mc:Fallback xmlns="">
          <p:pic>
            <p:nvPicPr>
              <p:cNvPr id="263" name="Inkt 262">
                <a:extLst>
                  <a:ext uri="{FF2B5EF4-FFF2-40B4-BE49-F238E27FC236}">
                    <a16:creationId xmlns:a16="http://schemas.microsoft.com/office/drawing/2014/main" id="{1B32B2C1-3174-5B4B-9961-8254D2A74A1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362733" y="5217413"/>
                <a:ext cx="1674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64" name="Inkt 263">
                <a:extLst>
                  <a:ext uri="{FF2B5EF4-FFF2-40B4-BE49-F238E27FC236}">
                    <a16:creationId xmlns:a16="http://schemas.microsoft.com/office/drawing/2014/main" id="{4A414481-47D8-7A45-B63C-D38D56F5E367}"/>
                  </a:ext>
                </a:extLst>
              </p14:cNvPr>
              <p14:cNvContentPartPr/>
              <p14:nvPr/>
            </p14:nvContentPartPr>
            <p14:xfrm>
              <a:off x="7769173" y="5148293"/>
              <a:ext cx="163800" cy="248400"/>
            </p14:xfrm>
          </p:contentPart>
        </mc:Choice>
        <mc:Fallback xmlns="">
          <p:pic>
            <p:nvPicPr>
              <p:cNvPr id="264" name="Inkt 263">
                <a:extLst>
                  <a:ext uri="{FF2B5EF4-FFF2-40B4-BE49-F238E27FC236}">
                    <a16:creationId xmlns:a16="http://schemas.microsoft.com/office/drawing/2014/main" id="{4A414481-47D8-7A45-B63C-D38D56F5E36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738213" y="5117333"/>
                <a:ext cx="2250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67" name="Inkt 266">
                <a:extLst>
                  <a:ext uri="{FF2B5EF4-FFF2-40B4-BE49-F238E27FC236}">
                    <a16:creationId xmlns:a16="http://schemas.microsoft.com/office/drawing/2014/main" id="{341BA4D1-D03C-364E-904C-10B7C1B2F3FC}"/>
                  </a:ext>
                </a:extLst>
              </p14:cNvPr>
              <p14:cNvContentPartPr/>
              <p14:nvPr/>
            </p14:nvContentPartPr>
            <p14:xfrm>
              <a:off x="8356333" y="5285093"/>
              <a:ext cx="243720" cy="116640"/>
            </p14:xfrm>
          </p:contentPart>
        </mc:Choice>
        <mc:Fallback xmlns="">
          <p:pic>
            <p:nvPicPr>
              <p:cNvPr id="267" name="Inkt 266">
                <a:extLst>
                  <a:ext uri="{FF2B5EF4-FFF2-40B4-BE49-F238E27FC236}">
                    <a16:creationId xmlns:a16="http://schemas.microsoft.com/office/drawing/2014/main" id="{341BA4D1-D03C-364E-904C-10B7C1B2F3F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5733" y="5254493"/>
                <a:ext cx="3052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70" name="Inkt 271">
                <a:extLst>
                  <a:ext uri="{FF2B5EF4-FFF2-40B4-BE49-F238E27FC236}">
                    <a16:creationId xmlns:a16="http://schemas.microsoft.com/office/drawing/2014/main" id="{8741C75E-6277-DB4C-9665-A6ED4F43488B}"/>
                  </a:ext>
                </a:extLst>
              </p14:cNvPr>
              <p14:cNvContentPartPr/>
              <p14:nvPr/>
            </p14:nvContentPartPr>
            <p14:xfrm>
              <a:off x="8769253" y="5173853"/>
              <a:ext cx="196200" cy="244080"/>
            </p14:xfrm>
          </p:contentPart>
        </mc:Choice>
        <mc:Fallback xmlns="">
          <p:pic>
            <p:nvPicPr>
              <p:cNvPr id="270" name="Inkt 271">
                <a:extLst>
                  <a:ext uri="{FF2B5EF4-FFF2-40B4-BE49-F238E27FC236}">
                    <a16:creationId xmlns:a16="http://schemas.microsoft.com/office/drawing/2014/main" id="{8741C75E-6277-DB4C-9665-A6ED4F43488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738653" y="5143208"/>
                <a:ext cx="257400" cy="30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71" name="Inkt 272">
                <a:extLst>
                  <a:ext uri="{FF2B5EF4-FFF2-40B4-BE49-F238E27FC236}">
                    <a16:creationId xmlns:a16="http://schemas.microsoft.com/office/drawing/2014/main" id="{F8574287-A12C-6942-A9EC-E13453F0EF96}"/>
                  </a:ext>
                </a:extLst>
              </p14:cNvPr>
              <p14:cNvContentPartPr/>
              <p14:nvPr/>
            </p14:nvContentPartPr>
            <p14:xfrm>
              <a:off x="8097133" y="5200493"/>
              <a:ext cx="143280" cy="243720"/>
            </p14:xfrm>
          </p:contentPart>
        </mc:Choice>
        <mc:Fallback xmlns="">
          <p:pic>
            <p:nvPicPr>
              <p:cNvPr id="271" name="Inkt 272">
                <a:extLst>
                  <a:ext uri="{FF2B5EF4-FFF2-40B4-BE49-F238E27FC236}">
                    <a16:creationId xmlns:a16="http://schemas.microsoft.com/office/drawing/2014/main" id="{F8574287-A12C-6942-A9EC-E13453F0EF9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066533" y="5169893"/>
                <a:ext cx="2044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74" name="Inkt 273">
                <a:extLst>
                  <a:ext uri="{FF2B5EF4-FFF2-40B4-BE49-F238E27FC236}">
                    <a16:creationId xmlns:a16="http://schemas.microsoft.com/office/drawing/2014/main" id="{8BBCF37E-5C7C-7144-AD36-D6C4F49040E5}"/>
                  </a:ext>
                </a:extLst>
              </p14:cNvPr>
              <p14:cNvContentPartPr/>
              <p14:nvPr/>
            </p14:nvContentPartPr>
            <p14:xfrm>
              <a:off x="4862893" y="6519173"/>
              <a:ext cx="413280" cy="148680"/>
            </p14:xfrm>
          </p:contentPart>
        </mc:Choice>
        <mc:Fallback xmlns="">
          <p:pic>
            <p:nvPicPr>
              <p:cNvPr id="274" name="Inkt 273">
                <a:extLst>
                  <a:ext uri="{FF2B5EF4-FFF2-40B4-BE49-F238E27FC236}">
                    <a16:creationId xmlns:a16="http://schemas.microsoft.com/office/drawing/2014/main" id="{8BBCF37E-5C7C-7144-AD36-D6C4F49040E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832293" y="6488573"/>
                <a:ext cx="4744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81" name="Inkt 280">
                <a:extLst>
                  <a:ext uri="{FF2B5EF4-FFF2-40B4-BE49-F238E27FC236}">
                    <a16:creationId xmlns:a16="http://schemas.microsoft.com/office/drawing/2014/main" id="{EF514EFE-7409-924C-BA22-4DCF90200A33}"/>
                  </a:ext>
                </a:extLst>
              </p14:cNvPr>
              <p14:cNvContentPartPr/>
              <p14:nvPr/>
            </p14:nvContentPartPr>
            <p14:xfrm>
              <a:off x="6656773" y="6571013"/>
              <a:ext cx="95760" cy="196200"/>
            </p14:xfrm>
          </p:contentPart>
        </mc:Choice>
        <mc:Fallback xmlns="">
          <p:pic>
            <p:nvPicPr>
              <p:cNvPr id="281" name="Inkt 280">
                <a:extLst>
                  <a:ext uri="{FF2B5EF4-FFF2-40B4-BE49-F238E27FC236}">
                    <a16:creationId xmlns:a16="http://schemas.microsoft.com/office/drawing/2014/main" id="{EF514EFE-7409-924C-BA22-4DCF90200A3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626173" y="6540413"/>
                <a:ext cx="1569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82" name="Inkt 283">
                <a:extLst>
                  <a:ext uri="{FF2B5EF4-FFF2-40B4-BE49-F238E27FC236}">
                    <a16:creationId xmlns:a16="http://schemas.microsoft.com/office/drawing/2014/main" id="{0BB144DF-1F5C-1F4A-88ED-F7434AD8E309}"/>
                  </a:ext>
                </a:extLst>
              </p14:cNvPr>
              <p14:cNvContentPartPr/>
              <p14:nvPr/>
            </p14:nvContentPartPr>
            <p14:xfrm>
              <a:off x="6132973" y="6608093"/>
              <a:ext cx="412920" cy="143280"/>
            </p14:xfrm>
          </p:contentPart>
        </mc:Choice>
        <mc:Fallback xmlns="">
          <p:pic>
            <p:nvPicPr>
              <p:cNvPr id="282" name="Inkt 283">
                <a:extLst>
                  <a:ext uri="{FF2B5EF4-FFF2-40B4-BE49-F238E27FC236}">
                    <a16:creationId xmlns:a16="http://schemas.microsoft.com/office/drawing/2014/main" id="{0BB144DF-1F5C-1F4A-88ED-F7434AD8E30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102040" y="6577493"/>
                <a:ext cx="474067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83" name="Inkt 284">
                <a:extLst>
                  <a:ext uri="{FF2B5EF4-FFF2-40B4-BE49-F238E27FC236}">
                    <a16:creationId xmlns:a16="http://schemas.microsoft.com/office/drawing/2014/main" id="{3B497FC6-DBB3-AE43-9139-653AF1F469FF}"/>
                  </a:ext>
                </a:extLst>
              </p14:cNvPr>
              <p14:cNvContentPartPr/>
              <p14:nvPr/>
            </p14:nvContentPartPr>
            <p14:xfrm>
              <a:off x="5625013" y="6492533"/>
              <a:ext cx="386640" cy="302040"/>
            </p14:xfrm>
          </p:contentPart>
        </mc:Choice>
        <mc:Fallback xmlns="">
          <p:pic>
            <p:nvPicPr>
              <p:cNvPr id="283" name="Inkt 284">
                <a:extLst>
                  <a:ext uri="{FF2B5EF4-FFF2-40B4-BE49-F238E27FC236}">
                    <a16:creationId xmlns:a16="http://schemas.microsoft.com/office/drawing/2014/main" id="{3B497FC6-DBB3-AE43-9139-653AF1F469F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94053" y="6461933"/>
                <a:ext cx="447840" cy="3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895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t 21">
                <a:extLst>
                  <a:ext uri="{FF2B5EF4-FFF2-40B4-BE49-F238E27FC236}">
                    <a16:creationId xmlns:a16="http://schemas.microsoft.com/office/drawing/2014/main" id="{AAE30F93-FED2-FE4D-BD10-6920C89A47CA}"/>
                  </a:ext>
                </a:extLst>
              </p14:cNvPr>
              <p14:cNvContentPartPr/>
              <p14:nvPr/>
            </p14:nvContentPartPr>
            <p14:xfrm>
              <a:off x="4190773" y="306653"/>
              <a:ext cx="1397520" cy="683280"/>
            </p14:xfrm>
          </p:contentPart>
        </mc:Choice>
        <mc:Fallback xmlns="">
          <p:pic>
            <p:nvPicPr>
              <p:cNvPr id="19" name="Inkt 21">
                <a:extLst>
                  <a:ext uri="{FF2B5EF4-FFF2-40B4-BE49-F238E27FC236}">
                    <a16:creationId xmlns:a16="http://schemas.microsoft.com/office/drawing/2014/main" id="{AAE30F93-FED2-FE4D-BD10-6920C89A47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0173" y="276037"/>
                <a:ext cx="1458720" cy="744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t 22">
                <a:extLst>
                  <a:ext uri="{FF2B5EF4-FFF2-40B4-BE49-F238E27FC236}">
                    <a16:creationId xmlns:a16="http://schemas.microsoft.com/office/drawing/2014/main" id="{5E5DD74D-5D07-9045-BCAC-36540FD3B9FC}"/>
                  </a:ext>
                </a:extLst>
              </p14:cNvPr>
              <p14:cNvContentPartPr/>
              <p14:nvPr/>
            </p14:nvContentPartPr>
            <p14:xfrm>
              <a:off x="2613973" y="454973"/>
              <a:ext cx="1365480" cy="540000"/>
            </p14:xfrm>
          </p:contentPart>
        </mc:Choice>
        <mc:Fallback xmlns="">
          <p:pic>
            <p:nvPicPr>
              <p:cNvPr id="20" name="Inkt 22">
                <a:extLst>
                  <a:ext uri="{FF2B5EF4-FFF2-40B4-BE49-F238E27FC236}">
                    <a16:creationId xmlns:a16="http://schemas.microsoft.com/office/drawing/2014/main" id="{5E5DD74D-5D07-9045-BCAC-36540FD3B9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3373" y="424373"/>
                <a:ext cx="142704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t 23">
                <a:extLst>
                  <a:ext uri="{FF2B5EF4-FFF2-40B4-BE49-F238E27FC236}">
                    <a16:creationId xmlns:a16="http://schemas.microsoft.com/office/drawing/2014/main" id="{0038CBC9-4DCE-BC4F-826A-E3106CF0D9A1}"/>
                  </a:ext>
                </a:extLst>
              </p14:cNvPr>
              <p14:cNvContentPartPr/>
              <p14:nvPr/>
            </p14:nvContentPartPr>
            <p14:xfrm>
              <a:off x="1185133" y="412493"/>
              <a:ext cx="1154160" cy="487080"/>
            </p14:xfrm>
          </p:contentPart>
        </mc:Choice>
        <mc:Fallback xmlns="">
          <p:pic>
            <p:nvPicPr>
              <p:cNvPr id="21" name="Inkt 23">
                <a:extLst>
                  <a:ext uri="{FF2B5EF4-FFF2-40B4-BE49-F238E27FC236}">
                    <a16:creationId xmlns:a16="http://schemas.microsoft.com/office/drawing/2014/main" id="{0038CBC9-4DCE-BC4F-826A-E3106CF0D9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4523" y="381893"/>
                <a:ext cx="1215739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09FD2AF6-98B3-B14D-9DBB-17F2E5EB35DD}"/>
                  </a:ext>
                </a:extLst>
              </p14:cNvPr>
              <p14:cNvContentPartPr/>
              <p14:nvPr/>
            </p14:nvContentPartPr>
            <p14:xfrm>
              <a:off x="661333" y="492053"/>
              <a:ext cx="95760" cy="32832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09FD2AF6-98B3-B14D-9DBB-17F2E5EB35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733" y="461093"/>
                <a:ext cx="1569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t 28">
                <a:extLst>
                  <a:ext uri="{FF2B5EF4-FFF2-40B4-BE49-F238E27FC236}">
                    <a16:creationId xmlns:a16="http://schemas.microsoft.com/office/drawing/2014/main" id="{1CB53BA8-1967-684F-AA09-18291BB04607}"/>
                  </a:ext>
                </a:extLst>
              </p14:cNvPr>
              <p14:cNvContentPartPr/>
              <p14:nvPr/>
            </p14:nvContentPartPr>
            <p14:xfrm>
              <a:off x="328333" y="592493"/>
              <a:ext cx="180000" cy="132480"/>
            </p14:xfrm>
          </p:contentPart>
        </mc:Choice>
        <mc:Fallback xmlns="">
          <p:pic>
            <p:nvPicPr>
              <p:cNvPr id="28" name="Inkt 28">
                <a:extLst>
                  <a:ext uri="{FF2B5EF4-FFF2-40B4-BE49-F238E27FC236}">
                    <a16:creationId xmlns:a16="http://schemas.microsoft.com/office/drawing/2014/main" id="{1CB53BA8-1967-684F-AA09-18291BB046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672" y="561893"/>
                <a:ext cx="241683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0EA8B147-ED01-6A40-BCB5-682CB7536057}"/>
                  </a:ext>
                </a:extLst>
              </p14:cNvPr>
              <p14:cNvContentPartPr/>
              <p14:nvPr/>
            </p14:nvContentPartPr>
            <p14:xfrm>
              <a:off x="5767573" y="560813"/>
              <a:ext cx="21600" cy="4284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0EA8B147-ED01-6A40-BCB5-682CB75360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36973" y="530213"/>
                <a:ext cx="828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C0618174-2FDD-184A-B824-F2D9E9334021}"/>
                  </a:ext>
                </a:extLst>
              </p14:cNvPr>
              <p14:cNvContentPartPr/>
              <p14:nvPr/>
            </p14:nvContentPartPr>
            <p14:xfrm>
              <a:off x="5767573" y="460373"/>
              <a:ext cx="20880" cy="1080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C0618174-2FDD-184A-B824-F2D9E93340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36973" y="429413"/>
                <a:ext cx="824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8E547D0E-F377-9E44-9E15-C80DE800D45C}"/>
                  </a:ext>
                </a:extLst>
              </p14:cNvPr>
              <p14:cNvContentPartPr/>
              <p14:nvPr/>
            </p14:nvContentPartPr>
            <p14:xfrm>
              <a:off x="2365213" y="1465493"/>
              <a:ext cx="10800" cy="8496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8E547D0E-F377-9E44-9E15-C80DE800D45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34613" y="1434893"/>
                <a:ext cx="723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84717CBA-1C94-2840-B471-EDA557F22FB7}"/>
                  </a:ext>
                </a:extLst>
              </p14:cNvPr>
              <p14:cNvContentPartPr/>
              <p14:nvPr/>
            </p14:nvContentPartPr>
            <p14:xfrm>
              <a:off x="2862733" y="1253813"/>
              <a:ext cx="180360" cy="18036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84717CBA-1C94-2840-B471-EDA557F22FB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31773" y="1223213"/>
                <a:ext cx="2415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AABBA7FD-BF3B-4848-AE11-49C386D97361}"/>
                  </a:ext>
                </a:extLst>
              </p14:cNvPr>
              <p14:cNvContentPartPr/>
              <p14:nvPr/>
            </p14:nvContentPartPr>
            <p14:xfrm>
              <a:off x="2359813" y="1957613"/>
              <a:ext cx="127440" cy="20160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AABBA7FD-BF3B-4848-AE11-49C386D973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29213" y="1927013"/>
                <a:ext cx="1886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kt 43">
                <a:extLst>
                  <a:ext uri="{FF2B5EF4-FFF2-40B4-BE49-F238E27FC236}">
                    <a16:creationId xmlns:a16="http://schemas.microsoft.com/office/drawing/2014/main" id="{BB3A62EF-0473-3E4A-9654-0F77EF42AB29}"/>
                  </a:ext>
                </a:extLst>
              </p14:cNvPr>
              <p14:cNvContentPartPr/>
              <p14:nvPr/>
            </p14:nvContentPartPr>
            <p14:xfrm>
              <a:off x="1973533" y="1820093"/>
              <a:ext cx="249120" cy="164520"/>
            </p14:xfrm>
          </p:contentPart>
        </mc:Choice>
        <mc:Fallback xmlns="">
          <p:pic>
            <p:nvPicPr>
              <p:cNvPr id="41" name="Inkt 43">
                <a:extLst>
                  <a:ext uri="{FF2B5EF4-FFF2-40B4-BE49-F238E27FC236}">
                    <a16:creationId xmlns:a16="http://schemas.microsoft.com/office/drawing/2014/main" id="{BB3A62EF-0473-3E4A-9654-0F77EF42AB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42933" y="1789493"/>
                <a:ext cx="3103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t 44">
                <a:extLst>
                  <a:ext uri="{FF2B5EF4-FFF2-40B4-BE49-F238E27FC236}">
                    <a16:creationId xmlns:a16="http://schemas.microsoft.com/office/drawing/2014/main" id="{D41FA4BF-6A34-CA4A-A587-65F1F9029571}"/>
                  </a:ext>
                </a:extLst>
              </p14:cNvPr>
              <p14:cNvContentPartPr/>
              <p14:nvPr/>
            </p14:nvContentPartPr>
            <p14:xfrm>
              <a:off x="2545213" y="1338773"/>
              <a:ext cx="143280" cy="116640"/>
            </p14:xfrm>
          </p:contentPart>
        </mc:Choice>
        <mc:Fallback xmlns="">
          <p:pic>
            <p:nvPicPr>
              <p:cNvPr id="42" name="Inkt 44">
                <a:extLst>
                  <a:ext uri="{FF2B5EF4-FFF2-40B4-BE49-F238E27FC236}">
                    <a16:creationId xmlns:a16="http://schemas.microsoft.com/office/drawing/2014/main" id="{D41FA4BF-6A34-CA4A-A587-65F1F90295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14613" y="1307813"/>
                <a:ext cx="2044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t 45">
                <a:extLst>
                  <a:ext uri="{FF2B5EF4-FFF2-40B4-BE49-F238E27FC236}">
                    <a16:creationId xmlns:a16="http://schemas.microsoft.com/office/drawing/2014/main" id="{B18A1144-9F6F-1D4C-ADC5-0A480D65085D}"/>
                  </a:ext>
                </a:extLst>
              </p14:cNvPr>
              <p14:cNvContentPartPr/>
              <p14:nvPr/>
            </p14:nvContentPartPr>
            <p14:xfrm>
              <a:off x="1989373" y="1264973"/>
              <a:ext cx="212040" cy="137520"/>
            </p14:xfrm>
          </p:contentPart>
        </mc:Choice>
        <mc:Fallback xmlns="">
          <p:pic>
            <p:nvPicPr>
              <p:cNvPr id="43" name="Inkt 45">
                <a:extLst>
                  <a:ext uri="{FF2B5EF4-FFF2-40B4-BE49-F238E27FC236}">
                    <a16:creationId xmlns:a16="http://schemas.microsoft.com/office/drawing/2014/main" id="{B18A1144-9F6F-1D4C-ADC5-0A480D65085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58773" y="1234373"/>
                <a:ext cx="2732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t 46">
                <a:extLst>
                  <a:ext uri="{FF2B5EF4-FFF2-40B4-BE49-F238E27FC236}">
                    <a16:creationId xmlns:a16="http://schemas.microsoft.com/office/drawing/2014/main" id="{2209ACCC-607F-C547-B243-99C66C3B0B90}"/>
                  </a:ext>
                </a:extLst>
              </p14:cNvPr>
              <p14:cNvContentPartPr/>
              <p14:nvPr/>
            </p14:nvContentPartPr>
            <p14:xfrm>
              <a:off x="2688133" y="1978853"/>
              <a:ext cx="122040" cy="16200"/>
            </p14:xfrm>
          </p:contentPart>
        </mc:Choice>
        <mc:Fallback xmlns="">
          <p:pic>
            <p:nvPicPr>
              <p:cNvPr id="47" name="Inkt 46">
                <a:extLst>
                  <a:ext uri="{FF2B5EF4-FFF2-40B4-BE49-F238E27FC236}">
                    <a16:creationId xmlns:a16="http://schemas.microsoft.com/office/drawing/2014/main" id="{2209ACCC-607F-C547-B243-99C66C3B0B9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57173" y="1948253"/>
                <a:ext cx="183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FC5D1C2E-7C31-084F-9A94-D0426D3A5A3E}"/>
                  </a:ext>
                </a:extLst>
              </p14:cNvPr>
              <p14:cNvContentPartPr/>
              <p14:nvPr/>
            </p14:nvContentPartPr>
            <p14:xfrm>
              <a:off x="2698573" y="1899653"/>
              <a:ext cx="111600" cy="1080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FC5D1C2E-7C31-084F-9A94-D0426D3A5A3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67973" y="1868693"/>
                <a:ext cx="17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t 50">
                <a:extLst>
                  <a:ext uri="{FF2B5EF4-FFF2-40B4-BE49-F238E27FC236}">
                    <a16:creationId xmlns:a16="http://schemas.microsoft.com/office/drawing/2014/main" id="{B4E387E8-68BF-B841-89FA-C06816E8693A}"/>
                  </a:ext>
                </a:extLst>
              </p14:cNvPr>
              <p14:cNvContentPartPr/>
              <p14:nvPr/>
            </p14:nvContentPartPr>
            <p14:xfrm>
              <a:off x="3460693" y="2090093"/>
              <a:ext cx="26640" cy="95760"/>
            </p14:xfrm>
          </p:contentPart>
        </mc:Choice>
        <mc:Fallback xmlns="">
          <p:pic>
            <p:nvPicPr>
              <p:cNvPr id="51" name="Inkt 50">
                <a:extLst>
                  <a:ext uri="{FF2B5EF4-FFF2-40B4-BE49-F238E27FC236}">
                    <a16:creationId xmlns:a16="http://schemas.microsoft.com/office/drawing/2014/main" id="{B4E387E8-68BF-B841-89FA-C06816E8693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29733" y="2059493"/>
                <a:ext cx="882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" name="Inkt 53">
                <a:extLst>
                  <a:ext uri="{FF2B5EF4-FFF2-40B4-BE49-F238E27FC236}">
                    <a16:creationId xmlns:a16="http://schemas.microsoft.com/office/drawing/2014/main" id="{2675EA5A-9C44-F048-A1B1-865380ED07E8}"/>
                  </a:ext>
                </a:extLst>
              </p14:cNvPr>
              <p14:cNvContentPartPr/>
              <p14:nvPr/>
            </p14:nvContentPartPr>
            <p14:xfrm>
              <a:off x="3942013" y="1793813"/>
              <a:ext cx="190800" cy="206640"/>
            </p14:xfrm>
          </p:contentPart>
        </mc:Choice>
        <mc:Fallback xmlns="">
          <p:pic>
            <p:nvPicPr>
              <p:cNvPr id="54" name="Inkt 53">
                <a:extLst>
                  <a:ext uri="{FF2B5EF4-FFF2-40B4-BE49-F238E27FC236}">
                    <a16:creationId xmlns:a16="http://schemas.microsoft.com/office/drawing/2014/main" id="{2675EA5A-9C44-F048-A1B1-865380ED07E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11413" y="1762853"/>
                <a:ext cx="2523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5" name="Inkt 56">
                <a:extLst>
                  <a:ext uri="{FF2B5EF4-FFF2-40B4-BE49-F238E27FC236}">
                    <a16:creationId xmlns:a16="http://schemas.microsoft.com/office/drawing/2014/main" id="{DFCC4E0B-EB7B-EC45-B28F-65625BE00927}"/>
                  </a:ext>
                </a:extLst>
              </p14:cNvPr>
              <p14:cNvContentPartPr/>
              <p14:nvPr/>
            </p14:nvContentPartPr>
            <p14:xfrm>
              <a:off x="3640333" y="1899653"/>
              <a:ext cx="174960" cy="122040"/>
            </p14:xfrm>
          </p:contentPart>
        </mc:Choice>
        <mc:Fallback xmlns="">
          <p:pic>
            <p:nvPicPr>
              <p:cNvPr id="55" name="Inkt 56">
                <a:extLst>
                  <a:ext uri="{FF2B5EF4-FFF2-40B4-BE49-F238E27FC236}">
                    <a16:creationId xmlns:a16="http://schemas.microsoft.com/office/drawing/2014/main" id="{DFCC4E0B-EB7B-EC45-B28F-65625BE0092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09733" y="1868693"/>
                <a:ext cx="236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Inkt 57">
                <a:extLst>
                  <a:ext uri="{FF2B5EF4-FFF2-40B4-BE49-F238E27FC236}">
                    <a16:creationId xmlns:a16="http://schemas.microsoft.com/office/drawing/2014/main" id="{1C7D7446-23C7-B545-A847-3D879A5A42C0}"/>
                  </a:ext>
                </a:extLst>
              </p14:cNvPr>
              <p14:cNvContentPartPr/>
              <p14:nvPr/>
            </p14:nvContentPartPr>
            <p14:xfrm>
              <a:off x="3074413" y="1857893"/>
              <a:ext cx="259560" cy="115920"/>
            </p14:xfrm>
          </p:contentPart>
        </mc:Choice>
        <mc:Fallback xmlns="">
          <p:pic>
            <p:nvPicPr>
              <p:cNvPr id="56" name="Inkt 57">
                <a:extLst>
                  <a:ext uri="{FF2B5EF4-FFF2-40B4-BE49-F238E27FC236}">
                    <a16:creationId xmlns:a16="http://schemas.microsoft.com/office/drawing/2014/main" id="{1C7D7446-23C7-B545-A847-3D879A5A42C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43453" y="1827029"/>
                <a:ext cx="321120" cy="176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Inkt 58">
                <a:extLst>
                  <a:ext uri="{FF2B5EF4-FFF2-40B4-BE49-F238E27FC236}">
                    <a16:creationId xmlns:a16="http://schemas.microsoft.com/office/drawing/2014/main" id="{BBFE79CA-479B-3247-8593-B6F30EAA5B75}"/>
                  </a:ext>
                </a:extLst>
              </p14:cNvPr>
              <p14:cNvContentPartPr/>
              <p14:nvPr/>
            </p14:nvContentPartPr>
            <p14:xfrm>
              <a:off x="4487053" y="1963013"/>
              <a:ext cx="106200" cy="10800"/>
            </p14:xfrm>
          </p:contentPart>
        </mc:Choice>
        <mc:Fallback xmlns="">
          <p:pic>
            <p:nvPicPr>
              <p:cNvPr id="59" name="Inkt 58">
                <a:extLst>
                  <a:ext uri="{FF2B5EF4-FFF2-40B4-BE49-F238E27FC236}">
                    <a16:creationId xmlns:a16="http://schemas.microsoft.com/office/drawing/2014/main" id="{BBFE79CA-479B-3247-8593-B6F30EAA5B7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56453" y="1932413"/>
                <a:ext cx="167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Inkt 59">
                <a:extLst>
                  <a:ext uri="{FF2B5EF4-FFF2-40B4-BE49-F238E27FC236}">
                    <a16:creationId xmlns:a16="http://schemas.microsoft.com/office/drawing/2014/main" id="{8B812BBE-FDA3-5E4E-9917-8F3B25EF597F}"/>
                  </a:ext>
                </a:extLst>
              </p14:cNvPr>
              <p14:cNvContentPartPr/>
              <p14:nvPr/>
            </p14:nvContentPartPr>
            <p14:xfrm>
              <a:off x="4502893" y="1883813"/>
              <a:ext cx="53280" cy="10800"/>
            </p14:xfrm>
          </p:contentPart>
        </mc:Choice>
        <mc:Fallback xmlns="">
          <p:pic>
            <p:nvPicPr>
              <p:cNvPr id="60" name="Inkt 59">
                <a:extLst>
                  <a:ext uri="{FF2B5EF4-FFF2-40B4-BE49-F238E27FC236}">
                    <a16:creationId xmlns:a16="http://schemas.microsoft.com/office/drawing/2014/main" id="{8B812BBE-FDA3-5E4E-9917-8F3B25EF597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72293" y="1852853"/>
                <a:ext cx="114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" name="Inkt 60">
                <a:extLst>
                  <a:ext uri="{FF2B5EF4-FFF2-40B4-BE49-F238E27FC236}">
                    <a16:creationId xmlns:a16="http://schemas.microsoft.com/office/drawing/2014/main" id="{F0C674EA-9F60-054F-8C86-5DBC08B65548}"/>
                  </a:ext>
                </a:extLst>
              </p14:cNvPr>
              <p14:cNvContentPartPr/>
              <p14:nvPr/>
            </p14:nvContentPartPr>
            <p14:xfrm>
              <a:off x="4820413" y="1777973"/>
              <a:ext cx="143280" cy="153720"/>
            </p14:xfrm>
          </p:contentPart>
        </mc:Choice>
        <mc:Fallback xmlns="">
          <p:pic>
            <p:nvPicPr>
              <p:cNvPr id="61" name="Inkt 60">
                <a:extLst>
                  <a:ext uri="{FF2B5EF4-FFF2-40B4-BE49-F238E27FC236}">
                    <a16:creationId xmlns:a16="http://schemas.microsoft.com/office/drawing/2014/main" id="{F0C674EA-9F60-054F-8C86-5DBC08B6554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89813" y="1747013"/>
                <a:ext cx="2044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E0BFB50E-6588-7F4D-B9F8-A3EB7321D557}"/>
                  </a:ext>
                </a:extLst>
              </p14:cNvPr>
              <p14:cNvContentPartPr/>
              <p14:nvPr/>
            </p14:nvContentPartPr>
            <p14:xfrm>
              <a:off x="5873413" y="1740893"/>
              <a:ext cx="132480" cy="18036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E0BFB50E-6588-7F4D-B9F8-A3EB7321D55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42813" y="1709933"/>
                <a:ext cx="1940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" name="Inkt 67">
                <a:extLst>
                  <a:ext uri="{FF2B5EF4-FFF2-40B4-BE49-F238E27FC236}">
                    <a16:creationId xmlns:a16="http://schemas.microsoft.com/office/drawing/2014/main" id="{3F82E8C4-2DB7-9D45-AB50-622552D362A7}"/>
                  </a:ext>
                </a:extLst>
              </p14:cNvPr>
              <p14:cNvContentPartPr/>
              <p14:nvPr/>
            </p14:nvContentPartPr>
            <p14:xfrm>
              <a:off x="6381733" y="1894253"/>
              <a:ext cx="153720" cy="32040"/>
            </p14:xfrm>
          </p:contentPart>
        </mc:Choice>
        <mc:Fallback xmlns="">
          <p:pic>
            <p:nvPicPr>
              <p:cNvPr id="68" name="Inkt 67">
                <a:extLst>
                  <a:ext uri="{FF2B5EF4-FFF2-40B4-BE49-F238E27FC236}">
                    <a16:creationId xmlns:a16="http://schemas.microsoft.com/office/drawing/2014/main" id="{3F82E8C4-2DB7-9D45-AB50-622552D362A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50773" y="1863653"/>
                <a:ext cx="2152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2BCE1923-27D4-1A4B-B286-A2DFA005DD87}"/>
                  </a:ext>
                </a:extLst>
              </p14:cNvPr>
              <p14:cNvContentPartPr/>
              <p14:nvPr/>
            </p14:nvContentPartPr>
            <p14:xfrm>
              <a:off x="6392173" y="1814693"/>
              <a:ext cx="98640" cy="2160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2BCE1923-27D4-1A4B-B286-A2DFA005DD8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61573" y="1784093"/>
                <a:ext cx="1598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2" name="Inkt 71">
                <a:extLst>
                  <a:ext uri="{FF2B5EF4-FFF2-40B4-BE49-F238E27FC236}">
                    <a16:creationId xmlns:a16="http://schemas.microsoft.com/office/drawing/2014/main" id="{7578D14A-44AB-D041-B1F1-4A2C089A097A}"/>
                  </a:ext>
                </a:extLst>
              </p14:cNvPr>
              <p14:cNvContentPartPr/>
              <p14:nvPr/>
            </p14:nvContentPartPr>
            <p14:xfrm>
              <a:off x="7212253" y="1650893"/>
              <a:ext cx="140400" cy="217440"/>
            </p14:xfrm>
          </p:contentPart>
        </mc:Choice>
        <mc:Fallback xmlns="">
          <p:pic>
            <p:nvPicPr>
              <p:cNvPr id="72" name="Inkt 71">
                <a:extLst>
                  <a:ext uri="{FF2B5EF4-FFF2-40B4-BE49-F238E27FC236}">
                    <a16:creationId xmlns:a16="http://schemas.microsoft.com/office/drawing/2014/main" id="{7578D14A-44AB-D041-B1F1-4A2C089A097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81653" y="1620293"/>
                <a:ext cx="2016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3" name="Inkt 72">
                <a:extLst>
                  <a:ext uri="{FF2B5EF4-FFF2-40B4-BE49-F238E27FC236}">
                    <a16:creationId xmlns:a16="http://schemas.microsoft.com/office/drawing/2014/main" id="{FD4FC9A7-08A8-A04D-839E-0AACDC59F671}"/>
                  </a:ext>
                </a:extLst>
              </p14:cNvPr>
              <p14:cNvContentPartPr/>
              <p14:nvPr/>
            </p14:nvContentPartPr>
            <p14:xfrm>
              <a:off x="7529773" y="1798853"/>
              <a:ext cx="116640" cy="21600"/>
            </p14:xfrm>
          </p:contentPart>
        </mc:Choice>
        <mc:Fallback xmlns="">
          <p:pic>
            <p:nvPicPr>
              <p:cNvPr id="73" name="Inkt 72">
                <a:extLst>
                  <a:ext uri="{FF2B5EF4-FFF2-40B4-BE49-F238E27FC236}">
                    <a16:creationId xmlns:a16="http://schemas.microsoft.com/office/drawing/2014/main" id="{FD4FC9A7-08A8-A04D-839E-0AACDC59F67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99173" y="1768253"/>
                <a:ext cx="178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645E6991-15E2-9546-BCB5-6477FCC0EEC0}"/>
                  </a:ext>
                </a:extLst>
              </p14:cNvPr>
              <p14:cNvContentPartPr/>
              <p14:nvPr/>
            </p14:nvContentPartPr>
            <p14:xfrm>
              <a:off x="7757293" y="1751333"/>
              <a:ext cx="53280" cy="12744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645E6991-15E2-9546-BCB5-6477FCC0EEC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26693" y="1720733"/>
                <a:ext cx="114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5" name="Inkt 77">
                <a:extLst>
                  <a:ext uri="{FF2B5EF4-FFF2-40B4-BE49-F238E27FC236}">
                    <a16:creationId xmlns:a16="http://schemas.microsoft.com/office/drawing/2014/main" id="{8839CB28-9ED4-BB4B-8F18-FD37ABDC3588}"/>
                  </a:ext>
                </a:extLst>
              </p14:cNvPr>
              <p14:cNvContentPartPr/>
              <p14:nvPr/>
            </p14:nvContentPartPr>
            <p14:xfrm>
              <a:off x="6794293" y="1745933"/>
              <a:ext cx="264960" cy="169560"/>
            </p14:xfrm>
          </p:contentPart>
        </mc:Choice>
        <mc:Fallback xmlns="">
          <p:pic>
            <p:nvPicPr>
              <p:cNvPr id="75" name="Inkt 77">
                <a:extLst>
                  <a:ext uri="{FF2B5EF4-FFF2-40B4-BE49-F238E27FC236}">
                    <a16:creationId xmlns:a16="http://schemas.microsoft.com/office/drawing/2014/main" id="{8839CB28-9ED4-BB4B-8F18-FD37ABDC358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63693" y="1715333"/>
                <a:ext cx="3261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6" name="Inkt 78">
                <a:extLst>
                  <a:ext uri="{FF2B5EF4-FFF2-40B4-BE49-F238E27FC236}">
                    <a16:creationId xmlns:a16="http://schemas.microsoft.com/office/drawing/2014/main" id="{98F68893-D073-A148-ADC2-81E1672FE567}"/>
                  </a:ext>
                </a:extLst>
              </p14:cNvPr>
              <p14:cNvContentPartPr/>
              <p14:nvPr/>
            </p14:nvContentPartPr>
            <p14:xfrm>
              <a:off x="5381293" y="1767173"/>
              <a:ext cx="386640" cy="174960"/>
            </p14:xfrm>
          </p:contentPart>
        </mc:Choice>
        <mc:Fallback xmlns="">
          <p:pic>
            <p:nvPicPr>
              <p:cNvPr id="76" name="Inkt 78">
                <a:extLst>
                  <a:ext uri="{FF2B5EF4-FFF2-40B4-BE49-F238E27FC236}">
                    <a16:creationId xmlns:a16="http://schemas.microsoft.com/office/drawing/2014/main" id="{98F68893-D073-A148-ADC2-81E1672FE56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50693" y="1736573"/>
                <a:ext cx="4478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7" name="Inkt 79">
                <a:extLst>
                  <a:ext uri="{FF2B5EF4-FFF2-40B4-BE49-F238E27FC236}">
                    <a16:creationId xmlns:a16="http://schemas.microsoft.com/office/drawing/2014/main" id="{31EC6EF7-F040-9D49-8716-808D157C37D7}"/>
                  </a:ext>
                </a:extLst>
              </p14:cNvPr>
              <p14:cNvContentPartPr/>
              <p14:nvPr/>
            </p14:nvContentPartPr>
            <p14:xfrm>
              <a:off x="5100853" y="1809653"/>
              <a:ext cx="116640" cy="95760"/>
            </p14:xfrm>
          </p:contentPart>
        </mc:Choice>
        <mc:Fallback xmlns="">
          <p:pic>
            <p:nvPicPr>
              <p:cNvPr id="77" name="Inkt 79">
                <a:extLst>
                  <a:ext uri="{FF2B5EF4-FFF2-40B4-BE49-F238E27FC236}">
                    <a16:creationId xmlns:a16="http://schemas.microsoft.com/office/drawing/2014/main" id="{31EC6EF7-F040-9D49-8716-808D157C37D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70253" y="1779053"/>
                <a:ext cx="1782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1" name="Inkt 80">
                <a:extLst>
                  <a:ext uri="{FF2B5EF4-FFF2-40B4-BE49-F238E27FC236}">
                    <a16:creationId xmlns:a16="http://schemas.microsoft.com/office/drawing/2014/main" id="{6586CF32-4846-194A-A9EB-1989D5136B8A}"/>
                  </a:ext>
                </a:extLst>
              </p14:cNvPr>
              <p14:cNvContentPartPr/>
              <p14:nvPr/>
            </p14:nvContentPartPr>
            <p14:xfrm>
              <a:off x="6439693" y="1333373"/>
              <a:ext cx="132480" cy="16200"/>
            </p14:xfrm>
          </p:contentPart>
        </mc:Choice>
        <mc:Fallback xmlns="">
          <p:pic>
            <p:nvPicPr>
              <p:cNvPr id="81" name="Inkt 80">
                <a:extLst>
                  <a:ext uri="{FF2B5EF4-FFF2-40B4-BE49-F238E27FC236}">
                    <a16:creationId xmlns:a16="http://schemas.microsoft.com/office/drawing/2014/main" id="{6586CF32-4846-194A-A9EB-1989D5136B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09093" y="1302773"/>
                <a:ext cx="19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2" name="Inkt 81">
                <a:extLst>
                  <a:ext uri="{FF2B5EF4-FFF2-40B4-BE49-F238E27FC236}">
                    <a16:creationId xmlns:a16="http://schemas.microsoft.com/office/drawing/2014/main" id="{A138E5E7-52C7-7A44-A0AF-AF1A8DE0141F}"/>
                  </a:ext>
                </a:extLst>
              </p14:cNvPr>
              <p14:cNvContentPartPr/>
              <p14:nvPr/>
            </p14:nvContentPartPr>
            <p14:xfrm>
              <a:off x="6460933" y="1248773"/>
              <a:ext cx="97920" cy="10800"/>
            </p14:xfrm>
          </p:contentPart>
        </mc:Choice>
        <mc:Fallback xmlns="">
          <p:pic>
            <p:nvPicPr>
              <p:cNvPr id="82" name="Inkt 81">
                <a:extLst>
                  <a:ext uri="{FF2B5EF4-FFF2-40B4-BE49-F238E27FC236}">
                    <a16:creationId xmlns:a16="http://schemas.microsoft.com/office/drawing/2014/main" id="{A138E5E7-52C7-7A44-A0AF-AF1A8DE0141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30333" y="1217813"/>
                <a:ext cx="159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5" name="Inkt 84">
                <a:extLst>
                  <a:ext uri="{FF2B5EF4-FFF2-40B4-BE49-F238E27FC236}">
                    <a16:creationId xmlns:a16="http://schemas.microsoft.com/office/drawing/2014/main" id="{9CE5F66F-383D-7B40-B9DD-8086F9139C0B}"/>
                  </a:ext>
                </a:extLst>
              </p14:cNvPr>
              <p14:cNvContentPartPr/>
              <p14:nvPr/>
            </p14:nvContentPartPr>
            <p14:xfrm>
              <a:off x="7313053" y="1275053"/>
              <a:ext cx="16200" cy="90360"/>
            </p14:xfrm>
          </p:contentPart>
        </mc:Choice>
        <mc:Fallback xmlns="">
          <p:pic>
            <p:nvPicPr>
              <p:cNvPr id="85" name="Inkt 84">
                <a:extLst>
                  <a:ext uri="{FF2B5EF4-FFF2-40B4-BE49-F238E27FC236}">
                    <a16:creationId xmlns:a16="http://schemas.microsoft.com/office/drawing/2014/main" id="{9CE5F66F-383D-7B40-B9DD-8086F9139C0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82093" y="1244453"/>
                <a:ext cx="777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6" name="Inkt 85">
                <a:extLst>
                  <a:ext uri="{FF2B5EF4-FFF2-40B4-BE49-F238E27FC236}">
                    <a16:creationId xmlns:a16="http://schemas.microsoft.com/office/drawing/2014/main" id="{70B15BC8-E8B3-D64A-B68B-909B67C38FB9}"/>
                  </a:ext>
                </a:extLst>
              </p14:cNvPr>
              <p14:cNvContentPartPr/>
              <p14:nvPr/>
            </p14:nvContentPartPr>
            <p14:xfrm>
              <a:off x="7545613" y="1338773"/>
              <a:ext cx="84960" cy="21600"/>
            </p14:xfrm>
          </p:contentPart>
        </mc:Choice>
        <mc:Fallback xmlns="">
          <p:pic>
            <p:nvPicPr>
              <p:cNvPr id="86" name="Inkt 85">
                <a:extLst>
                  <a:ext uri="{FF2B5EF4-FFF2-40B4-BE49-F238E27FC236}">
                    <a16:creationId xmlns:a16="http://schemas.microsoft.com/office/drawing/2014/main" id="{70B15BC8-E8B3-D64A-B68B-909B67C38FB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515013" y="1307813"/>
                <a:ext cx="146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7" name="Inkt 86">
                <a:extLst>
                  <a:ext uri="{FF2B5EF4-FFF2-40B4-BE49-F238E27FC236}">
                    <a16:creationId xmlns:a16="http://schemas.microsoft.com/office/drawing/2014/main" id="{CDB6DDC4-CB7C-8B48-B3A1-E8582222D5CB}"/>
                  </a:ext>
                </a:extLst>
              </p14:cNvPr>
              <p14:cNvContentPartPr/>
              <p14:nvPr/>
            </p14:nvContentPartPr>
            <p14:xfrm>
              <a:off x="7757293" y="1259213"/>
              <a:ext cx="20880" cy="106200"/>
            </p14:xfrm>
          </p:contentPart>
        </mc:Choice>
        <mc:Fallback xmlns="">
          <p:pic>
            <p:nvPicPr>
              <p:cNvPr id="87" name="Inkt 86">
                <a:extLst>
                  <a:ext uri="{FF2B5EF4-FFF2-40B4-BE49-F238E27FC236}">
                    <a16:creationId xmlns:a16="http://schemas.microsoft.com/office/drawing/2014/main" id="{CDB6DDC4-CB7C-8B48-B3A1-E8582222D5C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26693" y="1228613"/>
                <a:ext cx="824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8" name="Inkt 88">
                <a:extLst>
                  <a:ext uri="{FF2B5EF4-FFF2-40B4-BE49-F238E27FC236}">
                    <a16:creationId xmlns:a16="http://schemas.microsoft.com/office/drawing/2014/main" id="{D2FE101C-9A47-5943-BB3C-9F99F476E5EB}"/>
                  </a:ext>
                </a:extLst>
              </p14:cNvPr>
              <p14:cNvContentPartPr/>
              <p14:nvPr/>
            </p14:nvContentPartPr>
            <p14:xfrm>
              <a:off x="6857653" y="1153373"/>
              <a:ext cx="270360" cy="217080"/>
            </p14:xfrm>
          </p:contentPart>
        </mc:Choice>
        <mc:Fallback xmlns="">
          <p:pic>
            <p:nvPicPr>
              <p:cNvPr id="88" name="Inkt 88">
                <a:extLst>
                  <a:ext uri="{FF2B5EF4-FFF2-40B4-BE49-F238E27FC236}">
                    <a16:creationId xmlns:a16="http://schemas.microsoft.com/office/drawing/2014/main" id="{D2FE101C-9A47-5943-BB3C-9F99F476E5E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827053" y="1122824"/>
                <a:ext cx="331560" cy="278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0" name="Inkt 89">
                <a:extLst>
                  <a:ext uri="{FF2B5EF4-FFF2-40B4-BE49-F238E27FC236}">
                    <a16:creationId xmlns:a16="http://schemas.microsoft.com/office/drawing/2014/main" id="{063BAA3A-2261-0B4E-8931-6C9767C8F8D0}"/>
                  </a:ext>
                </a:extLst>
              </p14:cNvPr>
              <p14:cNvContentPartPr/>
              <p14:nvPr/>
            </p14:nvContentPartPr>
            <p14:xfrm>
              <a:off x="1915933" y="2455133"/>
              <a:ext cx="296280" cy="190800"/>
            </p14:xfrm>
          </p:contentPart>
        </mc:Choice>
        <mc:Fallback xmlns="">
          <p:pic>
            <p:nvPicPr>
              <p:cNvPr id="90" name="Inkt 89">
                <a:extLst>
                  <a:ext uri="{FF2B5EF4-FFF2-40B4-BE49-F238E27FC236}">
                    <a16:creationId xmlns:a16="http://schemas.microsoft.com/office/drawing/2014/main" id="{063BAA3A-2261-0B4E-8931-6C9767C8F8D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85333" y="2424533"/>
                <a:ext cx="3574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1" name="Inkt 90">
                <a:extLst>
                  <a:ext uri="{FF2B5EF4-FFF2-40B4-BE49-F238E27FC236}">
                    <a16:creationId xmlns:a16="http://schemas.microsoft.com/office/drawing/2014/main" id="{C5601E50-A5BB-3544-A760-3D332D2B453B}"/>
                  </a:ext>
                </a:extLst>
              </p14:cNvPr>
              <p14:cNvContentPartPr/>
              <p14:nvPr/>
            </p14:nvContentPartPr>
            <p14:xfrm>
              <a:off x="2365213" y="2545133"/>
              <a:ext cx="132480" cy="222480"/>
            </p14:xfrm>
          </p:contentPart>
        </mc:Choice>
        <mc:Fallback xmlns="">
          <p:pic>
            <p:nvPicPr>
              <p:cNvPr id="91" name="Inkt 90">
                <a:extLst>
                  <a:ext uri="{FF2B5EF4-FFF2-40B4-BE49-F238E27FC236}">
                    <a16:creationId xmlns:a16="http://schemas.microsoft.com/office/drawing/2014/main" id="{C5601E50-A5BB-3544-A760-3D332D2B453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34613" y="2514533"/>
                <a:ext cx="1940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2" name="Inkt 91">
                <a:extLst>
                  <a:ext uri="{FF2B5EF4-FFF2-40B4-BE49-F238E27FC236}">
                    <a16:creationId xmlns:a16="http://schemas.microsoft.com/office/drawing/2014/main" id="{A7DBADF4-DAC0-C14A-BA72-F53EF0A678A1}"/>
                  </a:ext>
                </a:extLst>
              </p14:cNvPr>
              <p14:cNvContentPartPr/>
              <p14:nvPr/>
            </p14:nvContentPartPr>
            <p14:xfrm>
              <a:off x="2724853" y="2619293"/>
              <a:ext cx="159120" cy="21600"/>
            </p14:xfrm>
          </p:contentPart>
        </mc:Choice>
        <mc:Fallback xmlns="">
          <p:pic>
            <p:nvPicPr>
              <p:cNvPr id="92" name="Inkt 91">
                <a:extLst>
                  <a:ext uri="{FF2B5EF4-FFF2-40B4-BE49-F238E27FC236}">
                    <a16:creationId xmlns:a16="http://schemas.microsoft.com/office/drawing/2014/main" id="{A7DBADF4-DAC0-C14A-BA72-F53EF0A678A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94253" y="2588693"/>
                <a:ext cx="2203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3" name="Inkt 92">
                <a:extLst>
                  <a:ext uri="{FF2B5EF4-FFF2-40B4-BE49-F238E27FC236}">
                    <a16:creationId xmlns:a16="http://schemas.microsoft.com/office/drawing/2014/main" id="{DB7D912D-E8B5-5F42-AA9A-B9BF072A40A9}"/>
                  </a:ext>
                </a:extLst>
              </p14:cNvPr>
              <p14:cNvContentPartPr/>
              <p14:nvPr/>
            </p14:nvContentPartPr>
            <p14:xfrm>
              <a:off x="2756893" y="2492213"/>
              <a:ext cx="148680" cy="10800"/>
            </p14:xfrm>
          </p:contentPart>
        </mc:Choice>
        <mc:Fallback xmlns="">
          <p:pic>
            <p:nvPicPr>
              <p:cNvPr id="93" name="Inkt 92">
                <a:extLst>
                  <a:ext uri="{FF2B5EF4-FFF2-40B4-BE49-F238E27FC236}">
                    <a16:creationId xmlns:a16="http://schemas.microsoft.com/office/drawing/2014/main" id="{DB7D912D-E8B5-5F42-AA9A-B9BF072A40A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25933" y="2461613"/>
                <a:ext cx="209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C04F5A69-5A1D-C949-B918-4369AD80553F}"/>
                  </a:ext>
                </a:extLst>
              </p14:cNvPr>
              <p14:cNvContentPartPr/>
              <p14:nvPr/>
            </p14:nvContentPartPr>
            <p14:xfrm>
              <a:off x="3539893" y="2598053"/>
              <a:ext cx="153720" cy="243720"/>
            </p14:xfrm>
          </p:contentPart>
        </mc:Choice>
        <mc:Fallback xmlns=""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C04F5A69-5A1D-C949-B918-4369AD80553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509293" y="2567453"/>
                <a:ext cx="215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0" name="Inkt 99">
                <a:extLst>
                  <a:ext uri="{FF2B5EF4-FFF2-40B4-BE49-F238E27FC236}">
                    <a16:creationId xmlns:a16="http://schemas.microsoft.com/office/drawing/2014/main" id="{D40B0048-DD81-4847-95F9-9E80A8DE656B}"/>
                  </a:ext>
                </a:extLst>
              </p14:cNvPr>
              <p14:cNvContentPartPr/>
              <p14:nvPr/>
            </p14:nvContentPartPr>
            <p14:xfrm>
              <a:off x="4476613" y="2566373"/>
              <a:ext cx="122040" cy="21600"/>
            </p14:xfrm>
          </p:contentPart>
        </mc:Choice>
        <mc:Fallback xmlns="">
          <p:pic>
            <p:nvPicPr>
              <p:cNvPr id="100" name="Inkt 99">
                <a:extLst>
                  <a:ext uri="{FF2B5EF4-FFF2-40B4-BE49-F238E27FC236}">
                    <a16:creationId xmlns:a16="http://schemas.microsoft.com/office/drawing/2014/main" id="{D40B0048-DD81-4847-95F9-9E80A8DE656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46013" y="2535773"/>
                <a:ext cx="183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1" name="Inkt 100">
                <a:extLst>
                  <a:ext uri="{FF2B5EF4-FFF2-40B4-BE49-F238E27FC236}">
                    <a16:creationId xmlns:a16="http://schemas.microsoft.com/office/drawing/2014/main" id="{AF64F7CC-42F8-B944-B444-CA7D5DFE0528}"/>
                  </a:ext>
                </a:extLst>
              </p14:cNvPr>
              <p14:cNvContentPartPr/>
              <p14:nvPr/>
            </p14:nvContentPartPr>
            <p14:xfrm>
              <a:off x="4502893" y="2460533"/>
              <a:ext cx="95760" cy="16200"/>
            </p14:xfrm>
          </p:contentPart>
        </mc:Choice>
        <mc:Fallback xmlns="">
          <p:pic>
            <p:nvPicPr>
              <p:cNvPr id="101" name="Inkt 100">
                <a:extLst>
                  <a:ext uri="{FF2B5EF4-FFF2-40B4-BE49-F238E27FC236}">
                    <a16:creationId xmlns:a16="http://schemas.microsoft.com/office/drawing/2014/main" id="{AF64F7CC-42F8-B944-B444-CA7D5DFE05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72293" y="2429933"/>
                <a:ext cx="15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2" name="Inkt 103">
                <a:extLst>
                  <a:ext uri="{FF2B5EF4-FFF2-40B4-BE49-F238E27FC236}">
                    <a16:creationId xmlns:a16="http://schemas.microsoft.com/office/drawing/2014/main" id="{442CF1B0-B390-A940-9265-A53C5920BEEC}"/>
                  </a:ext>
                </a:extLst>
              </p14:cNvPr>
              <p14:cNvContentPartPr/>
              <p14:nvPr/>
            </p14:nvContentPartPr>
            <p14:xfrm>
              <a:off x="3836173" y="2470973"/>
              <a:ext cx="439920" cy="206640"/>
            </p14:xfrm>
          </p:contentPart>
        </mc:Choice>
        <mc:Fallback xmlns="">
          <p:pic>
            <p:nvPicPr>
              <p:cNvPr id="102" name="Inkt 103">
                <a:extLst>
                  <a:ext uri="{FF2B5EF4-FFF2-40B4-BE49-F238E27FC236}">
                    <a16:creationId xmlns:a16="http://schemas.microsoft.com/office/drawing/2014/main" id="{442CF1B0-B390-A940-9265-A53C5920BEE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05548" y="2440373"/>
                <a:ext cx="50117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3" name="Inkt 104">
                <a:extLst>
                  <a:ext uri="{FF2B5EF4-FFF2-40B4-BE49-F238E27FC236}">
                    <a16:creationId xmlns:a16="http://schemas.microsoft.com/office/drawing/2014/main" id="{620EDC40-A51B-7B47-BD14-542836704D47}"/>
                  </a:ext>
                </a:extLst>
              </p14:cNvPr>
              <p14:cNvContentPartPr/>
              <p14:nvPr/>
            </p14:nvContentPartPr>
            <p14:xfrm>
              <a:off x="3111493" y="2518493"/>
              <a:ext cx="312480" cy="116640"/>
            </p14:xfrm>
          </p:contentPart>
        </mc:Choice>
        <mc:Fallback xmlns="">
          <p:pic>
            <p:nvPicPr>
              <p:cNvPr id="103" name="Inkt 104">
                <a:extLst>
                  <a:ext uri="{FF2B5EF4-FFF2-40B4-BE49-F238E27FC236}">
                    <a16:creationId xmlns:a16="http://schemas.microsoft.com/office/drawing/2014/main" id="{620EDC40-A51B-7B47-BD14-542836704D4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80533" y="2487893"/>
                <a:ext cx="3740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DD71A874-25FB-9140-88B2-F35DBD7716AA}"/>
                  </a:ext>
                </a:extLst>
              </p14:cNvPr>
              <p14:cNvContentPartPr/>
              <p14:nvPr/>
            </p14:nvContentPartPr>
            <p14:xfrm>
              <a:off x="4826533" y="2402213"/>
              <a:ext cx="121320" cy="16956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DD71A874-25FB-9140-88B2-F35DBD7716A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95573" y="2371613"/>
                <a:ext cx="1828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2" name="Inkt 111">
                <a:extLst>
                  <a:ext uri="{FF2B5EF4-FFF2-40B4-BE49-F238E27FC236}">
                    <a16:creationId xmlns:a16="http://schemas.microsoft.com/office/drawing/2014/main" id="{682ED0F6-58B7-874D-A75E-D4D52EE254F9}"/>
                  </a:ext>
                </a:extLst>
              </p14:cNvPr>
              <p14:cNvContentPartPr/>
              <p14:nvPr/>
            </p14:nvContentPartPr>
            <p14:xfrm>
              <a:off x="5926333" y="2386373"/>
              <a:ext cx="206640" cy="217440"/>
            </p14:xfrm>
          </p:contentPart>
        </mc:Choice>
        <mc:Fallback xmlns="">
          <p:pic>
            <p:nvPicPr>
              <p:cNvPr id="112" name="Inkt 111">
                <a:extLst>
                  <a:ext uri="{FF2B5EF4-FFF2-40B4-BE49-F238E27FC236}">
                    <a16:creationId xmlns:a16="http://schemas.microsoft.com/office/drawing/2014/main" id="{682ED0F6-58B7-874D-A75E-D4D52EE254F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95733" y="2355773"/>
                <a:ext cx="2682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3" name="Inkt 112">
                <a:extLst>
                  <a:ext uri="{FF2B5EF4-FFF2-40B4-BE49-F238E27FC236}">
                    <a16:creationId xmlns:a16="http://schemas.microsoft.com/office/drawing/2014/main" id="{68F32054-6B53-7E41-B380-4D664B3A7986}"/>
                  </a:ext>
                </a:extLst>
              </p14:cNvPr>
              <p14:cNvContentPartPr/>
              <p14:nvPr/>
            </p14:nvContentPartPr>
            <p14:xfrm>
              <a:off x="6397573" y="2465573"/>
              <a:ext cx="137880" cy="26640"/>
            </p14:xfrm>
          </p:contentPart>
        </mc:Choice>
        <mc:Fallback xmlns="">
          <p:pic>
            <p:nvPicPr>
              <p:cNvPr id="113" name="Inkt 112">
                <a:extLst>
                  <a:ext uri="{FF2B5EF4-FFF2-40B4-BE49-F238E27FC236}">
                    <a16:creationId xmlns:a16="http://schemas.microsoft.com/office/drawing/2014/main" id="{68F32054-6B53-7E41-B380-4D664B3A798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66613" y="2434973"/>
                <a:ext cx="199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4" name="Inkt 113">
                <a:extLst>
                  <a:ext uri="{FF2B5EF4-FFF2-40B4-BE49-F238E27FC236}">
                    <a16:creationId xmlns:a16="http://schemas.microsoft.com/office/drawing/2014/main" id="{E0ECAC13-0AFF-B240-81C3-D02F8B455BF8}"/>
                  </a:ext>
                </a:extLst>
              </p14:cNvPr>
              <p14:cNvContentPartPr/>
              <p14:nvPr/>
            </p14:nvContentPartPr>
            <p14:xfrm>
              <a:off x="6413413" y="2370533"/>
              <a:ext cx="110880" cy="32040"/>
            </p14:xfrm>
          </p:contentPart>
        </mc:Choice>
        <mc:Fallback xmlns="">
          <p:pic>
            <p:nvPicPr>
              <p:cNvPr id="114" name="Inkt 113">
                <a:extLst>
                  <a:ext uri="{FF2B5EF4-FFF2-40B4-BE49-F238E27FC236}">
                    <a16:creationId xmlns:a16="http://schemas.microsoft.com/office/drawing/2014/main" id="{E0ECAC13-0AFF-B240-81C3-D02F8B455BF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82813" y="2339933"/>
                <a:ext cx="172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5" name="Inkt 114">
                <a:extLst>
                  <a:ext uri="{FF2B5EF4-FFF2-40B4-BE49-F238E27FC236}">
                    <a16:creationId xmlns:a16="http://schemas.microsoft.com/office/drawing/2014/main" id="{18598F08-BE17-5B47-AFBD-94F22579B9EF}"/>
                  </a:ext>
                </a:extLst>
              </p14:cNvPr>
              <p14:cNvContentPartPr/>
              <p14:nvPr/>
            </p14:nvContentPartPr>
            <p14:xfrm>
              <a:off x="6678013" y="2248853"/>
              <a:ext cx="190800" cy="254520"/>
            </p14:xfrm>
          </p:contentPart>
        </mc:Choice>
        <mc:Fallback xmlns="">
          <p:pic>
            <p:nvPicPr>
              <p:cNvPr id="115" name="Inkt 114">
                <a:extLst>
                  <a:ext uri="{FF2B5EF4-FFF2-40B4-BE49-F238E27FC236}">
                    <a16:creationId xmlns:a16="http://schemas.microsoft.com/office/drawing/2014/main" id="{18598F08-BE17-5B47-AFBD-94F22579B9E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647053" y="2218253"/>
                <a:ext cx="2523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6" name="Inkt 115">
                <a:extLst>
                  <a:ext uri="{FF2B5EF4-FFF2-40B4-BE49-F238E27FC236}">
                    <a16:creationId xmlns:a16="http://schemas.microsoft.com/office/drawing/2014/main" id="{D165D1CE-860D-374D-8620-790FB30B30EA}"/>
                  </a:ext>
                </a:extLst>
              </p14:cNvPr>
              <p14:cNvContentPartPr/>
              <p14:nvPr/>
            </p14:nvContentPartPr>
            <p14:xfrm>
              <a:off x="6963493" y="2444693"/>
              <a:ext cx="10800" cy="5760"/>
            </p14:xfrm>
          </p:contentPart>
        </mc:Choice>
        <mc:Fallback xmlns="">
          <p:pic>
            <p:nvPicPr>
              <p:cNvPr id="116" name="Inkt 115">
                <a:extLst>
                  <a:ext uri="{FF2B5EF4-FFF2-40B4-BE49-F238E27FC236}">
                    <a16:creationId xmlns:a16="http://schemas.microsoft.com/office/drawing/2014/main" id="{D165D1CE-860D-374D-8620-790FB30B30E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32893" y="2413733"/>
                <a:ext cx="7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7" name="Inkt 118">
                <a:extLst>
                  <a:ext uri="{FF2B5EF4-FFF2-40B4-BE49-F238E27FC236}">
                    <a16:creationId xmlns:a16="http://schemas.microsoft.com/office/drawing/2014/main" id="{EF770280-7406-C14A-8946-0C7D53E0A0DA}"/>
                  </a:ext>
                </a:extLst>
              </p14:cNvPr>
              <p14:cNvContentPartPr/>
              <p14:nvPr/>
            </p14:nvContentPartPr>
            <p14:xfrm>
              <a:off x="5651293" y="2460533"/>
              <a:ext cx="164520" cy="137880"/>
            </p14:xfrm>
          </p:contentPart>
        </mc:Choice>
        <mc:Fallback xmlns="">
          <p:pic>
            <p:nvPicPr>
              <p:cNvPr id="117" name="Inkt 118">
                <a:extLst>
                  <a:ext uri="{FF2B5EF4-FFF2-40B4-BE49-F238E27FC236}">
                    <a16:creationId xmlns:a16="http://schemas.microsoft.com/office/drawing/2014/main" id="{EF770280-7406-C14A-8946-0C7D53E0A0D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620693" y="2429933"/>
                <a:ext cx="2257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8" name="Inkt 119">
                <a:extLst>
                  <a:ext uri="{FF2B5EF4-FFF2-40B4-BE49-F238E27FC236}">
                    <a16:creationId xmlns:a16="http://schemas.microsoft.com/office/drawing/2014/main" id="{C8F0E5E8-376C-7F48-8E90-405F222306A8}"/>
                  </a:ext>
                </a:extLst>
              </p14:cNvPr>
              <p14:cNvContentPartPr/>
              <p14:nvPr/>
            </p14:nvContentPartPr>
            <p14:xfrm>
              <a:off x="5063773" y="2380973"/>
              <a:ext cx="428400" cy="212040"/>
            </p14:xfrm>
          </p:contentPart>
        </mc:Choice>
        <mc:Fallback xmlns="">
          <p:pic>
            <p:nvPicPr>
              <p:cNvPr id="118" name="Inkt 119">
                <a:extLst>
                  <a:ext uri="{FF2B5EF4-FFF2-40B4-BE49-F238E27FC236}">
                    <a16:creationId xmlns:a16="http://schemas.microsoft.com/office/drawing/2014/main" id="{C8F0E5E8-376C-7F48-8E90-405F222306A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33173" y="2350373"/>
                <a:ext cx="4896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1" name="Inkt 120">
                <a:extLst>
                  <a:ext uri="{FF2B5EF4-FFF2-40B4-BE49-F238E27FC236}">
                    <a16:creationId xmlns:a16="http://schemas.microsoft.com/office/drawing/2014/main" id="{8861642B-0C9D-5144-BC9F-C237923A5A48}"/>
                  </a:ext>
                </a:extLst>
              </p14:cNvPr>
              <p14:cNvContentPartPr/>
              <p14:nvPr/>
            </p14:nvContentPartPr>
            <p14:xfrm>
              <a:off x="7127653" y="2259293"/>
              <a:ext cx="159120" cy="206640"/>
            </p14:xfrm>
          </p:contentPart>
        </mc:Choice>
        <mc:Fallback xmlns="">
          <p:pic>
            <p:nvPicPr>
              <p:cNvPr id="121" name="Inkt 120">
                <a:extLst>
                  <a:ext uri="{FF2B5EF4-FFF2-40B4-BE49-F238E27FC236}">
                    <a16:creationId xmlns:a16="http://schemas.microsoft.com/office/drawing/2014/main" id="{8861642B-0C9D-5144-BC9F-C237923A5A4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097053" y="2228693"/>
                <a:ext cx="2203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2" name="Inkt 121">
                <a:extLst>
                  <a:ext uri="{FF2B5EF4-FFF2-40B4-BE49-F238E27FC236}">
                    <a16:creationId xmlns:a16="http://schemas.microsoft.com/office/drawing/2014/main" id="{C5562977-89DF-794E-92D4-D08F195CA192}"/>
                  </a:ext>
                </a:extLst>
              </p14:cNvPr>
              <p14:cNvContentPartPr/>
              <p14:nvPr/>
            </p14:nvContentPartPr>
            <p14:xfrm>
              <a:off x="7439773" y="2396813"/>
              <a:ext cx="142560" cy="32040"/>
            </p14:xfrm>
          </p:contentPart>
        </mc:Choice>
        <mc:Fallback xmlns="">
          <p:pic>
            <p:nvPicPr>
              <p:cNvPr id="122" name="Inkt 121">
                <a:extLst>
                  <a:ext uri="{FF2B5EF4-FFF2-40B4-BE49-F238E27FC236}">
                    <a16:creationId xmlns:a16="http://schemas.microsoft.com/office/drawing/2014/main" id="{C5562977-89DF-794E-92D4-D08F195CA19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09173" y="2366213"/>
                <a:ext cx="2041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3" name="Inkt 122">
                <a:extLst>
                  <a:ext uri="{FF2B5EF4-FFF2-40B4-BE49-F238E27FC236}">
                    <a16:creationId xmlns:a16="http://schemas.microsoft.com/office/drawing/2014/main" id="{7F82BA27-8F1C-5443-832A-63F7880EA648}"/>
                  </a:ext>
                </a:extLst>
              </p14:cNvPr>
              <p14:cNvContentPartPr/>
              <p14:nvPr/>
            </p14:nvContentPartPr>
            <p14:xfrm>
              <a:off x="7709773" y="2317613"/>
              <a:ext cx="37440" cy="159120"/>
            </p14:xfrm>
          </p:contentPart>
        </mc:Choice>
        <mc:Fallback xmlns="">
          <p:pic>
            <p:nvPicPr>
              <p:cNvPr id="123" name="Inkt 122">
                <a:extLst>
                  <a:ext uri="{FF2B5EF4-FFF2-40B4-BE49-F238E27FC236}">
                    <a16:creationId xmlns:a16="http://schemas.microsoft.com/office/drawing/2014/main" id="{7F82BA27-8F1C-5443-832A-63F7880EA64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679173" y="2287013"/>
                <a:ext cx="986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4" name="Inkt 123">
                <a:extLst>
                  <a:ext uri="{FF2B5EF4-FFF2-40B4-BE49-F238E27FC236}">
                    <a16:creationId xmlns:a16="http://schemas.microsoft.com/office/drawing/2014/main" id="{8829896E-3420-4248-BAF0-90895BA6A100}"/>
                  </a:ext>
                </a:extLst>
              </p14:cNvPr>
              <p14:cNvContentPartPr/>
              <p14:nvPr/>
            </p14:nvContentPartPr>
            <p14:xfrm>
              <a:off x="2031853" y="2963093"/>
              <a:ext cx="10800" cy="360"/>
            </p14:xfrm>
          </p:contentPart>
        </mc:Choice>
        <mc:Fallback xmlns="">
          <p:pic>
            <p:nvPicPr>
              <p:cNvPr id="124" name="Inkt 123">
                <a:extLst>
                  <a:ext uri="{FF2B5EF4-FFF2-40B4-BE49-F238E27FC236}">
                    <a16:creationId xmlns:a16="http://schemas.microsoft.com/office/drawing/2014/main" id="{8829896E-3420-4248-BAF0-90895BA6A10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001253" y="2932493"/>
                <a:ext cx="72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5" name="Inkt 124">
                <a:extLst>
                  <a:ext uri="{FF2B5EF4-FFF2-40B4-BE49-F238E27FC236}">
                    <a16:creationId xmlns:a16="http://schemas.microsoft.com/office/drawing/2014/main" id="{E9C01FA7-5E67-7549-9D07-FC092B5B24E3}"/>
                  </a:ext>
                </a:extLst>
              </p14:cNvPr>
              <p14:cNvContentPartPr/>
              <p14:nvPr/>
            </p14:nvContentPartPr>
            <p14:xfrm>
              <a:off x="2031853" y="3121853"/>
              <a:ext cx="10800" cy="10800"/>
            </p14:xfrm>
          </p:contentPart>
        </mc:Choice>
        <mc:Fallback xmlns="">
          <p:pic>
            <p:nvPicPr>
              <p:cNvPr id="125" name="Inkt 124">
                <a:extLst>
                  <a:ext uri="{FF2B5EF4-FFF2-40B4-BE49-F238E27FC236}">
                    <a16:creationId xmlns:a16="http://schemas.microsoft.com/office/drawing/2014/main" id="{E9C01FA7-5E67-7549-9D07-FC092B5B24E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01253" y="3091253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6" name="Inkt 125">
                <a:extLst>
                  <a:ext uri="{FF2B5EF4-FFF2-40B4-BE49-F238E27FC236}">
                    <a16:creationId xmlns:a16="http://schemas.microsoft.com/office/drawing/2014/main" id="{0E55F4FC-B9B0-9A45-A6EE-63CF7C538716}"/>
                  </a:ext>
                </a:extLst>
              </p14:cNvPr>
              <p14:cNvContentPartPr/>
              <p14:nvPr/>
            </p14:nvContentPartPr>
            <p14:xfrm>
              <a:off x="2010613" y="3248933"/>
              <a:ext cx="5760" cy="32040"/>
            </p14:xfrm>
          </p:contentPart>
        </mc:Choice>
        <mc:Fallback xmlns="">
          <p:pic>
            <p:nvPicPr>
              <p:cNvPr id="126" name="Inkt 125">
                <a:extLst>
                  <a:ext uri="{FF2B5EF4-FFF2-40B4-BE49-F238E27FC236}">
                    <a16:creationId xmlns:a16="http://schemas.microsoft.com/office/drawing/2014/main" id="{0E55F4FC-B9B0-9A45-A6EE-63CF7C53871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80013" y="3218333"/>
                <a:ext cx="66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9" name="Inkt 128">
                <a:extLst>
                  <a:ext uri="{FF2B5EF4-FFF2-40B4-BE49-F238E27FC236}">
                    <a16:creationId xmlns:a16="http://schemas.microsoft.com/office/drawing/2014/main" id="{845CDFE3-3319-B744-B211-900BCF01AA0F}"/>
                  </a:ext>
                </a:extLst>
              </p14:cNvPr>
              <p14:cNvContentPartPr/>
              <p14:nvPr/>
            </p14:nvContentPartPr>
            <p14:xfrm>
              <a:off x="2169373" y="3783533"/>
              <a:ext cx="243720" cy="106200"/>
            </p14:xfrm>
          </p:contentPart>
        </mc:Choice>
        <mc:Fallback xmlns="">
          <p:pic>
            <p:nvPicPr>
              <p:cNvPr id="129" name="Inkt 128">
                <a:extLst>
                  <a:ext uri="{FF2B5EF4-FFF2-40B4-BE49-F238E27FC236}">
                    <a16:creationId xmlns:a16="http://schemas.microsoft.com/office/drawing/2014/main" id="{845CDFE3-3319-B744-B211-900BCF01AA0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38773" y="3752573"/>
                <a:ext cx="3052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0" name="Inkt 129">
                <a:extLst>
                  <a:ext uri="{FF2B5EF4-FFF2-40B4-BE49-F238E27FC236}">
                    <a16:creationId xmlns:a16="http://schemas.microsoft.com/office/drawing/2014/main" id="{AD0F08A8-0D17-BC4C-9056-1C0151DC2897}"/>
                  </a:ext>
                </a:extLst>
              </p14:cNvPr>
              <p14:cNvContentPartPr/>
              <p14:nvPr/>
            </p14:nvContentPartPr>
            <p14:xfrm>
              <a:off x="2576893" y="3688133"/>
              <a:ext cx="137880" cy="16200"/>
            </p14:xfrm>
          </p:contentPart>
        </mc:Choice>
        <mc:Fallback xmlns="">
          <p:pic>
            <p:nvPicPr>
              <p:cNvPr id="130" name="Inkt 129">
                <a:extLst>
                  <a:ext uri="{FF2B5EF4-FFF2-40B4-BE49-F238E27FC236}">
                    <a16:creationId xmlns:a16="http://schemas.microsoft.com/office/drawing/2014/main" id="{AD0F08A8-0D17-BC4C-9056-1C0151DC289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546293" y="3657533"/>
                <a:ext cx="199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1" name="Inkt 130">
                <a:extLst>
                  <a:ext uri="{FF2B5EF4-FFF2-40B4-BE49-F238E27FC236}">
                    <a16:creationId xmlns:a16="http://schemas.microsoft.com/office/drawing/2014/main" id="{2F15D6D9-13D1-ED44-8FCA-E120539DE972}"/>
                  </a:ext>
                </a:extLst>
              </p14:cNvPr>
              <p14:cNvContentPartPr/>
              <p14:nvPr/>
            </p14:nvContentPartPr>
            <p14:xfrm>
              <a:off x="2534413" y="3603533"/>
              <a:ext cx="116640" cy="10800"/>
            </p14:xfrm>
          </p:contentPart>
        </mc:Choice>
        <mc:Fallback xmlns="">
          <p:pic>
            <p:nvPicPr>
              <p:cNvPr id="131" name="Inkt 130">
                <a:extLst>
                  <a:ext uri="{FF2B5EF4-FFF2-40B4-BE49-F238E27FC236}">
                    <a16:creationId xmlns:a16="http://schemas.microsoft.com/office/drawing/2014/main" id="{2F15D6D9-13D1-ED44-8FCA-E120539DE97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503813" y="3572933"/>
                <a:ext cx="17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4" name="Inkt 133">
                <a:extLst>
                  <a:ext uri="{FF2B5EF4-FFF2-40B4-BE49-F238E27FC236}">
                    <a16:creationId xmlns:a16="http://schemas.microsoft.com/office/drawing/2014/main" id="{447CDFCE-5C7A-4444-AA82-579733956343}"/>
                  </a:ext>
                </a:extLst>
              </p14:cNvPr>
              <p14:cNvContentPartPr/>
              <p14:nvPr/>
            </p14:nvContentPartPr>
            <p14:xfrm>
              <a:off x="3222373" y="3799373"/>
              <a:ext cx="238320" cy="148680"/>
            </p14:xfrm>
          </p:contentPart>
        </mc:Choice>
        <mc:Fallback xmlns="">
          <p:pic>
            <p:nvPicPr>
              <p:cNvPr id="134" name="Inkt 133">
                <a:extLst>
                  <a:ext uri="{FF2B5EF4-FFF2-40B4-BE49-F238E27FC236}">
                    <a16:creationId xmlns:a16="http://schemas.microsoft.com/office/drawing/2014/main" id="{447CDFCE-5C7A-4444-AA82-57973395634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191773" y="3768413"/>
                <a:ext cx="2998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5" name="Inkt 134">
                <a:extLst>
                  <a:ext uri="{FF2B5EF4-FFF2-40B4-BE49-F238E27FC236}">
                    <a16:creationId xmlns:a16="http://schemas.microsoft.com/office/drawing/2014/main" id="{632D00B8-8188-574F-85E2-A81757F60E63}"/>
                  </a:ext>
                </a:extLst>
              </p14:cNvPr>
              <p14:cNvContentPartPr/>
              <p14:nvPr/>
            </p14:nvContentPartPr>
            <p14:xfrm>
              <a:off x="3566533" y="3868133"/>
              <a:ext cx="109080" cy="26640"/>
            </p14:xfrm>
          </p:contentPart>
        </mc:Choice>
        <mc:Fallback xmlns="">
          <p:pic>
            <p:nvPicPr>
              <p:cNvPr id="135" name="Inkt 134">
                <a:extLst>
                  <a:ext uri="{FF2B5EF4-FFF2-40B4-BE49-F238E27FC236}">
                    <a16:creationId xmlns:a16="http://schemas.microsoft.com/office/drawing/2014/main" id="{632D00B8-8188-574F-85E2-A81757F60E6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35573" y="3837173"/>
                <a:ext cx="1706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CAF8AADD-D04D-5349-9D29-1BF91B898B79}"/>
                  </a:ext>
                </a:extLst>
              </p14:cNvPr>
              <p14:cNvContentPartPr/>
              <p14:nvPr/>
            </p14:nvContentPartPr>
            <p14:xfrm>
              <a:off x="3825733" y="3868133"/>
              <a:ext cx="21600" cy="11664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CAF8AADD-D04D-5349-9D29-1BF91B898B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95133" y="3837173"/>
                <a:ext cx="82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7" name="Inkt 138">
                <a:extLst>
                  <a:ext uri="{FF2B5EF4-FFF2-40B4-BE49-F238E27FC236}">
                    <a16:creationId xmlns:a16="http://schemas.microsoft.com/office/drawing/2014/main" id="{8132F2A4-7C66-5B4D-A0A9-3BFAF07A5D6D}"/>
                  </a:ext>
                </a:extLst>
              </p14:cNvPr>
              <p14:cNvContentPartPr/>
              <p14:nvPr/>
            </p14:nvContentPartPr>
            <p14:xfrm>
              <a:off x="2994853" y="3502733"/>
              <a:ext cx="137880" cy="143280"/>
            </p14:xfrm>
          </p:contentPart>
        </mc:Choice>
        <mc:Fallback xmlns="">
          <p:pic>
            <p:nvPicPr>
              <p:cNvPr id="137" name="Inkt 138">
                <a:extLst>
                  <a:ext uri="{FF2B5EF4-FFF2-40B4-BE49-F238E27FC236}">
                    <a16:creationId xmlns:a16="http://schemas.microsoft.com/office/drawing/2014/main" id="{8132F2A4-7C66-5B4D-A0A9-3BFAF07A5D6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64253" y="3472133"/>
                <a:ext cx="199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8" name="Inkt 139">
                <a:extLst>
                  <a:ext uri="{FF2B5EF4-FFF2-40B4-BE49-F238E27FC236}">
                    <a16:creationId xmlns:a16="http://schemas.microsoft.com/office/drawing/2014/main" id="{10363008-934B-684A-BAC9-A496C3BEFEE7}"/>
                  </a:ext>
                </a:extLst>
              </p14:cNvPr>
              <p14:cNvContentPartPr/>
              <p14:nvPr/>
            </p14:nvContentPartPr>
            <p14:xfrm>
              <a:off x="1857253" y="3571853"/>
              <a:ext cx="137880" cy="137880"/>
            </p14:xfrm>
          </p:contentPart>
        </mc:Choice>
        <mc:Fallback xmlns="">
          <p:pic>
            <p:nvPicPr>
              <p:cNvPr id="138" name="Inkt 139">
                <a:extLst>
                  <a:ext uri="{FF2B5EF4-FFF2-40B4-BE49-F238E27FC236}">
                    <a16:creationId xmlns:a16="http://schemas.microsoft.com/office/drawing/2014/main" id="{10363008-934B-684A-BAC9-A496C3BEFEE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826653" y="3540893"/>
                <a:ext cx="1994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43" name="Inkt 142">
                <a:extLst>
                  <a:ext uri="{FF2B5EF4-FFF2-40B4-BE49-F238E27FC236}">
                    <a16:creationId xmlns:a16="http://schemas.microsoft.com/office/drawing/2014/main" id="{B2000D28-66BD-4541-9B92-9583CAA2C05A}"/>
                  </a:ext>
                </a:extLst>
              </p14:cNvPr>
              <p14:cNvContentPartPr/>
              <p14:nvPr/>
            </p14:nvContentPartPr>
            <p14:xfrm>
              <a:off x="4344133" y="3418133"/>
              <a:ext cx="132480" cy="238320"/>
            </p14:xfrm>
          </p:contentPart>
        </mc:Choice>
        <mc:Fallback xmlns="">
          <p:pic>
            <p:nvPicPr>
              <p:cNvPr id="143" name="Inkt 142">
                <a:extLst>
                  <a:ext uri="{FF2B5EF4-FFF2-40B4-BE49-F238E27FC236}">
                    <a16:creationId xmlns:a16="http://schemas.microsoft.com/office/drawing/2014/main" id="{B2000D28-66BD-4541-9B92-9583CAA2C05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313533" y="3387533"/>
                <a:ext cx="1940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4" name="Inkt 144">
                <a:extLst>
                  <a:ext uri="{FF2B5EF4-FFF2-40B4-BE49-F238E27FC236}">
                    <a16:creationId xmlns:a16="http://schemas.microsoft.com/office/drawing/2014/main" id="{E446C690-281F-E847-9251-362AC3BBA4EC}"/>
                  </a:ext>
                </a:extLst>
              </p14:cNvPr>
              <p14:cNvContentPartPr/>
              <p14:nvPr/>
            </p14:nvContentPartPr>
            <p14:xfrm>
              <a:off x="4010773" y="3413093"/>
              <a:ext cx="185400" cy="243720"/>
            </p14:xfrm>
          </p:contentPart>
        </mc:Choice>
        <mc:Fallback xmlns="">
          <p:pic>
            <p:nvPicPr>
              <p:cNvPr id="144" name="Inkt 144">
                <a:extLst>
                  <a:ext uri="{FF2B5EF4-FFF2-40B4-BE49-F238E27FC236}">
                    <a16:creationId xmlns:a16="http://schemas.microsoft.com/office/drawing/2014/main" id="{E446C690-281F-E847-9251-362AC3BBA4E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980173" y="3382133"/>
                <a:ext cx="2469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6" name="Inkt 145">
                <a:extLst>
                  <a:ext uri="{FF2B5EF4-FFF2-40B4-BE49-F238E27FC236}">
                    <a16:creationId xmlns:a16="http://schemas.microsoft.com/office/drawing/2014/main" id="{1E98CF45-5D25-094A-8E36-46C4DB321D56}"/>
                  </a:ext>
                </a:extLst>
              </p14:cNvPr>
              <p14:cNvContentPartPr/>
              <p14:nvPr/>
            </p14:nvContentPartPr>
            <p14:xfrm>
              <a:off x="6376333" y="3370613"/>
              <a:ext cx="143280" cy="16200"/>
            </p14:xfrm>
          </p:contentPart>
        </mc:Choice>
        <mc:Fallback xmlns="">
          <p:pic>
            <p:nvPicPr>
              <p:cNvPr id="146" name="Inkt 145">
                <a:extLst>
                  <a:ext uri="{FF2B5EF4-FFF2-40B4-BE49-F238E27FC236}">
                    <a16:creationId xmlns:a16="http://schemas.microsoft.com/office/drawing/2014/main" id="{1E98CF45-5D25-094A-8E36-46C4DB321D5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345733" y="3340013"/>
                <a:ext cx="204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7" name="Inkt 146">
                <a:extLst>
                  <a:ext uri="{FF2B5EF4-FFF2-40B4-BE49-F238E27FC236}">
                    <a16:creationId xmlns:a16="http://schemas.microsoft.com/office/drawing/2014/main" id="{1D041BAB-2C4C-EF41-A28F-27E722CE25B2}"/>
                  </a:ext>
                </a:extLst>
              </p14:cNvPr>
              <p14:cNvContentPartPr/>
              <p14:nvPr/>
            </p14:nvContentPartPr>
            <p14:xfrm>
              <a:off x="6344653" y="3201413"/>
              <a:ext cx="137880" cy="37440"/>
            </p14:xfrm>
          </p:contentPart>
        </mc:Choice>
        <mc:Fallback xmlns="">
          <p:pic>
            <p:nvPicPr>
              <p:cNvPr id="147" name="Inkt 146">
                <a:extLst>
                  <a:ext uri="{FF2B5EF4-FFF2-40B4-BE49-F238E27FC236}">
                    <a16:creationId xmlns:a16="http://schemas.microsoft.com/office/drawing/2014/main" id="{1D041BAB-2C4C-EF41-A28F-27E722CE25B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313693" y="3170453"/>
                <a:ext cx="1994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8" name="Inkt 147">
                <a:extLst>
                  <a:ext uri="{FF2B5EF4-FFF2-40B4-BE49-F238E27FC236}">
                    <a16:creationId xmlns:a16="http://schemas.microsoft.com/office/drawing/2014/main" id="{B355271A-BE95-5943-990F-CFBE807A6A1A}"/>
                  </a:ext>
                </a:extLst>
              </p14:cNvPr>
              <p14:cNvContentPartPr/>
              <p14:nvPr/>
            </p14:nvContentPartPr>
            <p14:xfrm>
              <a:off x="6704293" y="3143093"/>
              <a:ext cx="206640" cy="291240"/>
            </p14:xfrm>
          </p:contentPart>
        </mc:Choice>
        <mc:Fallback xmlns="">
          <p:pic>
            <p:nvPicPr>
              <p:cNvPr id="148" name="Inkt 147">
                <a:extLst>
                  <a:ext uri="{FF2B5EF4-FFF2-40B4-BE49-F238E27FC236}">
                    <a16:creationId xmlns:a16="http://schemas.microsoft.com/office/drawing/2014/main" id="{B355271A-BE95-5943-990F-CFBE807A6A1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673693" y="3112493"/>
                <a:ext cx="268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9" name="Inkt 148">
                <a:extLst>
                  <a:ext uri="{FF2B5EF4-FFF2-40B4-BE49-F238E27FC236}">
                    <a16:creationId xmlns:a16="http://schemas.microsoft.com/office/drawing/2014/main" id="{7DDD40F1-6AFB-9946-824F-3280DBEBDEB9}"/>
                  </a:ext>
                </a:extLst>
              </p14:cNvPr>
              <p14:cNvContentPartPr/>
              <p14:nvPr/>
            </p14:nvContentPartPr>
            <p14:xfrm>
              <a:off x="7021813" y="3190613"/>
              <a:ext cx="302040" cy="169560"/>
            </p14:xfrm>
          </p:contentPart>
        </mc:Choice>
        <mc:Fallback xmlns="">
          <p:pic>
            <p:nvPicPr>
              <p:cNvPr id="149" name="Inkt 148">
                <a:extLst>
                  <a:ext uri="{FF2B5EF4-FFF2-40B4-BE49-F238E27FC236}">
                    <a16:creationId xmlns:a16="http://schemas.microsoft.com/office/drawing/2014/main" id="{7DDD40F1-6AFB-9946-824F-3280DBEBDEB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991213" y="3160013"/>
                <a:ext cx="3632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50" name="Inkt 149">
                <a:extLst>
                  <a:ext uri="{FF2B5EF4-FFF2-40B4-BE49-F238E27FC236}">
                    <a16:creationId xmlns:a16="http://schemas.microsoft.com/office/drawing/2014/main" id="{60DD9EAB-8928-D24B-8954-E2C77F3BBF9B}"/>
                  </a:ext>
                </a:extLst>
              </p14:cNvPr>
              <p14:cNvContentPartPr/>
              <p14:nvPr/>
            </p14:nvContentPartPr>
            <p14:xfrm>
              <a:off x="7503493" y="3280613"/>
              <a:ext cx="137880" cy="26640"/>
            </p14:xfrm>
          </p:contentPart>
        </mc:Choice>
        <mc:Fallback xmlns="">
          <p:pic>
            <p:nvPicPr>
              <p:cNvPr id="150" name="Inkt 149">
                <a:extLst>
                  <a:ext uri="{FF2B5EF4-FFF2-40B4-BE49-F238E27FC236}">
                    <a16:creationId xmlns:a16="http://schemas.microsoft.com/office/drawing/2014/main" id="{60DD9EAB-8928-D24B-8954-E2C77F3BBF9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472893" y="3250013"/>
                <a:ext cx="199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1" name="Inkt 150">
                <a:extLst>
                  <a:ext uri="{FF2B5EF4-FFF2-40B4-BE49-F238E27FC236}">
                    <a16:creationId xmlns:a16="http://schemas.microsoft.com/office/drawing/2014/main" id="{080B81A3-70EE-3747-99F9-0CD35802EA61}"/>
                  </a:ext>
                </a:extLst>
              </p14:cNvPr>
              <p14:cNvContentPartPr/>
              <p14:nvPr/>
            </p14:nvContentPartPr>
            <p14:xfrm>
              <a:off x="7762693" y="3211853"/>
              <a:ext cx="26280" cy="169560"/>
            </p14:xfrm>
          </p:contentPart>
        </mc:Choice>
        <mc:Fallback xmlns="">
          <p:pic>
            <p:nvPicPr>
              <p:cNvPr id="151" name="Inkt 150">
                <a:extLst>
                  <a:ext uri="{FF2B5EF4-FFF2-40B4-BE49-F238E27FC236}">
                    <a16:creationId xmlns:a16="http://schemas.microsoft.com/office/drawing/2014/main" id="{080B81A3-70EE-3747-99F9-0CD35802EA6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732093" y="3181253"/>
                <a:ext cx="87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58" name="Inkt 158">
                <a:extLst>
                  <a:ext uri="{FF2B5EF4-FFF2-40B4-BE49-F238E27FC236}">
                    <a16:creationId xmlns:a16="http://schemas.microsoft.com/office/drawing/2014/main" id="{7A008474-A516-1F44-AA1C-F80FF99130AA}"/>
                  </a:ext>
                </a:extLst>
              </p14:cNvPr>
              <p14:cNvContentPartPr/>
              <p14:nvPr/>
            </p14:nvContentPartPr>
            <p14:xfrm>
              <a:off x="777613" y="4227773"/>
              <a:ext cx="1355400" cy="465840"/>
            </p14:xfrm>
          </p:contentPart>
        </mc:Choice>
        <mc:Fallback xmlns="">
          <p:pic>
            <p:nvPicPr>
              <p:cNvPr id="158" name="Inkt 158">
                <a:extLst>
                  <a:ext uri="{FF2B5EF4-FFF2-40B4-BE49-F238E27FC236}">
                    <a16:creationId xmlns:a16="http://schemas.microsoft.com/office/drawing/2014/main" id="{7A008474-A516-1F44-AA1C-F80FF99130A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47005" y="4197197"/>
                <a:ext cx="1416616" cy="526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62" name="Inkt 161">
                <a:extLst>
                  <a:ext uri="{FF2B5EF4-FFF2-40B4-BE49-F238E27FC236}">
                    <a16:creationId xmlns:a16="http://schemas.microsoft.com/office/drawing/2014/main" id="{7EDCB04F-68D2-DA40-A941-08F62CBB7A0B}"/>
                  </a:ext>
                </a:extLst>
              </p14:cNvPr>
              <p14:cNvContentPartPr/>
              <p14:nvPr/>
            </p14:nvContentPartPr>
            <p14:xfrm>
              <a:off x="2343973" y="5201573"/>
              <a:ext cx="32040" cy="10800"/>
            </p14:xfrm>
          </p:contentPart>
        </mc:Choice>
        <mc:Fallback xmlns="">
          <p:pic>
            <p:nvPicPr>
              <p:cNvPr id="162" name="Inkt 161">
                <a:extLst>
                  <a:ext uri="{FF2B5EF4-FFF2-40B4-BE49-F238E27FC236}">
                    <a16:creationId xmlns:a16="http://schemas.microsoft.com/office/drawing/2014/main" id="{7EDCB04F-68D2-DA40-A941-08F62CBB7A0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313373" y="5170973"/>
                <a:ext cx="93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63" name="Inkt 162">
                <a:extLst>
                  <a:ext uri="{FF2B5EF4-FFF2-40B4-BE49-F238E27FC236}">
                    <a16:creationId xmlns:a16="http://schemas.microsoft.com/office/drawing/2014/main" id="{208C27B8-9145-574B-8D9D-C381490DAE44}"/>
                  </a:ext>
                </a:extLst>
              </p14:cNvPr>
              <p14:cNvContentPartPr/>
              <p14:nvPr/>
            </p14:nvContentPartPr>
            <p14:xfrm>
              <a:off x="2576893" y="5180333"/>
              <a:ext cx="21600" cy="16200"/>
            </p14:xfrm>
          </p:contentPart>
        </mc:Choice>
        <mc:Fallback xmlns="">
          <p:pic>
            <p:nvPicPr>
              <p:cNvPr id="163" name="Inkt 162">
                <a:extLst>
                  <a:ext uri="{FF2B5EF4-FFF2-40B4-BE49-F238E27FC236}">
                    <a16:creationId xmlns:a16="http://schemas.microsoft.com/office/drawing/2014/main" id="{208C27B8-9145-574B-8D9D-C381490DAE4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546293" y="5149733"/>
                <a:ext cx="82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4" name="Inkt 163">
                <a:extLst>
                  <a:ext uri="{FF2B5EF4-FFF2-40B4-BE49-F238E27FC236}">
                    <a16:creationId xmlns:a16="http://schemas.microsoft.com/office/drawing/2014/main" id="{95889A0C-D552-144D-BCE5-78DDB3E03856}"/>
                  </a:ext>
                </a:extLst>
              </p14:cNvPr>
              <p14:cNvContentPartPr/>
              <p14:nvPr/>
            </p14:nvContentPartPr>
            <p14:xfrm>
              <a:off x="2598133" y="5026973"/>
              <a:ext cx="10800" cy="32040"/>
            </p14:xfrm>
          </p:contentPart>
        </mc:Choice>
        <mc:Fallback xmlns="">
          <p:pic>
            <p:nvPicPr>
              <p:cNvPr id="164" name="Inkt 163">
                <a:extLst>
                  <a:ext uri="{FF2B5EF4-FFF2-40B4-BE49-F238E27FC236}">
                    <a16:creationId xmlns:a16="http://schemas.microsoft.com/office/drawing/2014/main" id="{95889A0C-D552-144D-BCE5-78DDB3E0385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567173" y="4996373"/>
                <a:ext cx="72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67" name="Inkt 166">
                <a:extLst>
                  <a:ext uri="{FF2B5EF4-FFF2-40B4-BE49-F238E27FC236}">
                    <a16:creationId xmlns:a16="http://schemas.microsoft.com/office/drawing/2014/main" id="{138300E9-E7B2-6E49-AFB0-43CA05C86370}"/>
                  </a:ext>
                </a:extLst>
              </p14:cNvPr>
              <p14:cNvContentPartPr/>
              <p14:nvPr/>
            </p14:nvContentPartPr>
            <p14:xfrm>
              <a:off x="3778213" y="5148653"/>
              <a:ext cx="26640" cy="158400"/>
            </p14:xfrm>
          </p:contentPart>
        </mc:Choice>
        <mc:Fallback xmlns="">
          <p:pic>
            <p:nvPicPr>
              <p:cNvPr id="167" name="Inkt 166">
                <a:extLst>
                  <a:ext uri="{FF2B5EF4-FFF2-40B4-BE49-F238E27FC236}">
                    <a16:creationId xmlns:a16="http://schemas.microsoft.com/office/drawing/2014/main" id="{138300E9-E7B2-6E49-AFB0-43CA05C8637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747253" y="5118053"/>
                <a:ext cx="882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8" name="Inkt 167">
                <a:extLst>
                  <a:ext uri="{FF2B5EF4-FFF2-40B4-BE49-F238E27FC236}">
                    <a16:creationId xmlns:a16="http://schemas.microsoft.com/office/drawing/2014/main" id="{3D20F7E8-FAAD-0340-8415-994A7B8E50BF}"/>
                  </a:ext>
                </a:extLst>
              </p14:cNvPr>
              <p14:cNvContentPartPr/>
              <p14:nvPr/>
            </p14:nvContentPartPr>
            <p14:xfrm>
              <a:off x="3984493" y="5116973"/>
              <a:ext cx="100800" cy="42840"/>
            </p14:xfrm>
          </p:contentPart>
        </mc:Choice>
        <mc:Fallback xmlns="">
          <p:pic>
            <p:nvPicPr>
              <p:cNvPr id="168" name="Inkt 167">
                <a:extLst>
                  <a:ext uri="{FF2B5EF4-FFF2-40B4-BE49-F238E27FC236}">
                    <a16:creationId xmlns:a16="http://schemas.microsoft.com/office/drawing/2014/main" id="{3D20F7E8-FAAD-0340-8415-994A7B8E50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53893" y="5086013"/>
                <a:ext cx="162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69" name="Inkt 168">
                <a:extLst>
                  <a:ext uri="{FF2B5EF4-FFF2-40B4-BE49-F238E27FC236}">
                    <a16:creationId xmlns:a16="http://schemas.microsoft.com/office/drawing/2014/main" id="{60F3FF2C-EE05-A042-846C-AA8F37397729}"/>
                  </a:ext>
                </a:extLst>
              </p14:cNvPr>
              <p14:cNvContentPartPr/>
              <p14:nvPr/>
            </p14:nvContentPartPr>
            <p14:xfrm>
              <a:off x="3979093" y="5000333"/>
              <a:ext cx="132120" cy="53280"/>
            </p14:xfrm>
          </p:contentPart>
        </mc:Choice>
        <mc:Fallback xmlns="">
          <p:pic>
            <p:nvPicPr>
              <p:cNvPr id="169" name="Inkt 168">
                <a:extLst>
                  <a:ext uri="{FF2B5EF4-FFF2-40B4-BE49-F238E27FC236}">
                    <a16:creationId xmlns:a16="http://schemas.microsoft.com/office/drawing/2014/main" id="{60F3FF2C-EE05-A042-846C-AA8F3739772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948493" y="4969733"/>
                <a:ext cx="1933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0" name="Inkt 169">
                <a:extLst>
                  <a:ext uri="{FF2B5EF4-FFF2-40B4-BE49-F238E27FC236}">
                    <a16:creationId xmlns:a16="http://schemas.microsoft.com/office/drawing/2014/main" id="{242F2D03-3A97-4943-8D19-DE5490BECD67}"/>
                  </a:ext>
                </a:extLst>
              </p14:cNvPr>
              <p14:cNvContentPartPr/>
              <p14:nvPr/>
            </p14:nvContentPartPr>
            <p14:xfrm>
              <a:off x="4302013" y="4952813"/>
              <a:ext cx="159120" cy="264960"/>
            </p14:xfrm>
          </p:contentPart>
        </mc:Choice>
        <mc:Fallback xmlns="">
          <p:pic>
            <p:nvPicPr>
              <p:cNvPr id="170" name="Inkt 169">
                <a:extLst>
                  <a:ext uri="{FF2B5EF4-FFF2-40B4-BE49-F238E27FC236}">
                    <a16:creationId xmlns:a16="http://schemas.microsoft.com/office/drawing/2014/main" id="{242F2D03-3A97-4943-8D19-DE5490BECD6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271413" y="4922213"/>
                <a:ext cx="2203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3" name="Inkt 172">
                <a:extLst>
                  <a:ext uri="{FF2B5EF4-FFF2-40B4-BE49-F238E27FC236}">
                    <a16:creationId xmlns:a16="http://schemas.microsoft.com/office/drawing/2014/main" id="{73C68C6B-E4CC-6F4A-8DDA-5ED3BD13ED5D}"/>
                  </a:ext>
                </a:extLst>
              </p14:cNvPr>
              <p14:cNvContentPartPr/>
              <p14:nvPr/>
            </p14:nvContentPartPr>
            <p14:xfrm>
              <a:off x="3746173" y="5783693"/>
              <a:ext cx="275400" cy="137880"/>
            </p14:xfrm>
          </p:contentPart>
        </mc:Choice>
        <mc:Fallback xmlns="">
          <p:pic>
            <p:nvPicPr>
              <p:cNvPr id="173" name="Inkt 172">
                <a:extLst>
                  <a:ext uri="{FF2B5EF4-FFF2-40B4-BE49-F238E27FC236}">
                    <a16:creationId xmlns:a16="http://schemas.microsoft.com/office/drawing/2014/main" id="{73C68C6B-E4CC-6F4A-8DDA-5ED3BD13ED5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715573" y="5753093"/>
                <a:ext cx="3369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4" name="Inkt 173">
                <a:extLst>
                  <a:ext uri="{FF2B5EF4-FFF2-40B4-BE49-F238E27FC236}">
                    <a16:creationId xmlns:a16="http://schemas.microsoft.com/office/drawing/2014/main" id="{1DB00BB5-57F3-4D41-85C0-C0AB30F3D8C3}"/>
                  </a:ext>
                </a:extLst>
              </p14:cNvPr>
              <p14:cNvContentPartPr/>
              <p14:nvPr/>
            </p14:nvContentPartPr>
            <p14:xfrm>
              <a:off x="4233253" y="5704133"/>
              <a:ext cx="100800" cy="42840"/>
            </p14:xfrm>
          </p:contentPart>
        </mc:Choice>
        <mc:Fallback xmlns="">
          <p:pic>
            <p:nvPicPr>
              <p:cNvPr id="174" name="Inkt 173">
                <a:extLst>
                  <a:ext uri="{FF2B5EF4-FFF2-40B4-BE49-F238E27FC236}">
                    <a16:creationId xmlns:a16="http://schemas.microsoft.com/office/drawing/2014/main" id="{1DB00BB5-57F3-4D41-85C0-C0AB30F3D8C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202653" y="5673533"/>
                <a:ext cx="162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75" name="Inkt 174">
                <a:extLst>
                  <a:ext uri="{FF2B5EF4-FFF2-40B4-BE49-F238E27FC236}">
                    <a16:creationId xmlns:a16="http://schemas.microsoft.com/office/drawing/2014/main" id="{37CD7F26-9CE5-C541-8008-BBE35E0639EB}"/>
                  </a:ext>
                </a:extLst>
              </p14:cNvPr>
              <p14:cNvContentPartPr/>
              <p14:nvPr/>
            </p14:nvContentPartPr>
            <p14:xfrm>
              <a:off x="4190773" y="5619533"/>
              <a:ext cx="84960" cy="10800"/>
            </p14:xfrm>
          </p:contentPart>
        </mc:Choice>
        <mc:Fallback xmlns="">
          <p:pic>
            <p:nvPicPr>
              <p:cNvPr id="175" name="Inkt 174">
                <a:extLst>
                  <a:ext uri="{FF2B5EF4-FFF2-40B4-BE49-F238E27FC236}">
                    <a16:creationId xmlns:a16="http://schemas.microsoft.com/office/drawing/2014/main" id="{37CD7F26-9CE5-C541-8008-BBE35E0639E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160173" y="5588933"/>
                <a:ext cx="1465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78" name="Inkt 181">
                <a:extLst>
                  <a:ext uri="{FF2B5EF4-FFF2-40B4-BE49-F238E27FC236}">
                    <a16:creationId xmlns:a16="http://schemas.microsoft.com/office/drawing/2014/main" id="{0EE9D2D4-1197-6844-8F9F-0F957272F6BD}"/>
                  </a:ext>
                </a:extLst>
              </p14:cNvPr>
              <p14:cNvContentPartPr/>
              <p14:nvPr/>
            </p14:nvContentPartPr>
            <p14:xfrm>
              <a:off x="4545373" y="5682893"/>
              <a:ext cx="190800" cy="153720"/>
            </p14:xfrm>
          </p:contentPart>
        </mc:Choice>
        <mc:Fallback xmlns="">
          <p:pic>
            <p:nvPicPr>
              <p:cNvPr id="178" name="Inkt 181">
                <a:extLst>
                  <a:ext uri="{FF2B5EF4-FFF2-40B4-BE49-F238E27FC236}">
                    <a16:creationId xmlns:a16="http://schemas.microsoft.com/office/drawing/2014/main" id="{0EE9D2D4-1197-6844-8F9F-0F957272F6B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514773" y="5652293"/>
                <a:ext cx="2523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81" name="Inkt 184">
                <a:extLst>
                  <a:ext uri="{FF2B5EF4-FFF2-40B4-BE49-F238E27FC236}">
                    <a16:creationId xmlns:a16="http://schemas.microsoft.com/office/drawing/2014/main" id="{9B8BAE61-2878-7A43-B335-9F64477C44A7}"/>
                  </a:ext>
                </a:extLst>
              </p14:cNvPr>
              <p14:cNvContentPartPr/>
              <p14:nvPr/>
            </p14:nvContentPartPr>
            <p14:xfrm>
              <a:off x="1523893" y="4968653"/>
              <a:ext cx="630000" cy="481680"/>
            </p14:xfrm>
          </p:contentPart>
        </mc:Choice>
        <mc:Fallback xmlns="">
          <p:pic>
            <p:nvPicPr>
              <p:cNvPr id="181" name="Inkt 184">
                <a:extLst>
                  <a:ext uri="{FF2B5EF4-FFF2-40B4-BE49-F238E27FC236}">
                    <a16:creationId xmlns:a16="http://schemas.microsoft.com/office/drawing/2014/main" id="{9B8BAE61-2878-7A43-B335-9F64477C44A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93293" y="4938076"/>
                <a:ext cx="691560" cy="542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44B874DF-7E09-B34C-AFFE-C69D3655DD6A}"/>
                  </a:ext>
                </a:extLst>
              </p14:cNvPr>
              <p14:cNvContentPartPr/>
              <p14:nvPr/>
            </p14:nvContentPartPr>
            <p14:xfrm>
              <a:off x="4894573" y="5889533"/>
              <a:ext cx="196200" cy="143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44B874DF-7E09-B34C-AFFE-C69D3655DD6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863973" y="5858933"/>
                <a:ext cx="2574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87" name="Inkt 186">
                <a:extLst>
                  <a:ext uri="{FF2B5EF4-FFF2-40B4-BE49-F238E27FC236}">
                    <a16:creationId xmlns:a16="http://schemas.microsoft.com/office/drawing/2014/main" id="{479BCCF9-1ECD-9447-A3EF-96BF14389106}"/>
                  </a:ext>
                </a:extLst>
              </p14:cNvPr>
              <p14:cNvContentPartPr/>
              <p14:nvPr/>
            </p14:nvContentPartPr>
            <p14:xfrm>
              <a:off x="5201653" y="5931653"/>
              <a:ext cx="100800" cy="16200"/>
            </p14:xfrm>
          </p:contentPart>
        </mc:Choice>
        <mc:Fallback xmlns="">
          <p:pic>
            <p:nvPicPr>
              <p:cNvPr id="187" name="Inkt 186">
                <a:extLst>
                  <a:ext uri="{FF2B5EF4-FFF2-40B4-BE49-F238E27FC236}">
                    <a16:creationId xmlns:a16="http://schemas.microsoft.com/office/drawing/2014/main" id="{479BCCF9-1ECD-9447-A3EF-96BF1438910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170693" y="5901053"/>
                <a:ext cx="16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8" name="Inkt 187">
                <a:extLst>
                  <a:ext uri="{FF2B5EF4-FFF2-40B4-BE49-F238E27FC236}">
                    <a16:creationId xmlns:a16="http://schemas.microsoft.com/office/drawing/2014/main" id="{8C1B6312-2F01-B443-905D-9CB3468E2498}"/>
                  </a:ext>
                </a:extLst>
              </p14:cNvPr>
              <p14:cNvContentPartPr/>
              <p14:nvPr/>
            </p14:nvContentPartPr>
            <p14:xfrm>
              <a:off x="5397493" y="5831213"/>
              <a:ext cx="5760" cy="206640"/>
            </p14:xfrm>
          </p:contentPart>
        </mc:Choice>
        <mc:Fallback xmlns="">
          <p:pic>
            <p:nvPicPr>
              <p:cNvPr id="188" name="Inkt 187">
                <a:extLst>
                  <a:ext uri="{FF2B5EF4-FFF2-40B4-BE49-F238E27FC236}">
                    <a16:creationId xmlns:a16="http://schemas.microsoft.com/office/drawing/2014/main" id="{8C1B6312-2F01-B443-905D-9CB3468E249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366533" y="5800613"/>
                <a:ext cx="669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91" name="Inkt 191">
                <a:extLst>
                  <a:ext uri="{FF2B5EF4-FFF2-40B4-BE49-F238E27FC236}">
                    <a16:creationId xmlns:a16="http://schemas.microsoft.com/office/drawing/2014/main" id="{DBCCDF85-3B9F-5A44-B249-907C545C8379}"/>
                  </a:ext>
                </a:extLst>
              </p14:cNvPr>
              <p14:cNvContentPartPr/>
              <p14:nvPr/>
            </p14:nvContentPartPr>
            <p14:xfrm>
              <a:off x="5545453" y="5677853"/>
              <a:ext cx="127440" cy="122040"/>
            </p14:xfrm>
          </p:contentPart>
        </mc:Choice>
        <mc:Fallback xmlns="">
          <p:pic>
            <p:nvPicPr>
              <p:cNvPr id="191" name="Inkt 191">
                <a:extLst>
                  <a:ext uri="{FF2B5EF4-FFF2-40B4-BE49-F238E27FC236}">
                    <a16:creationId xmlns:a16="http://schemas.microsoft.com/office/drawing/2014/main" id="{DBCCDF85-3B9F-5A44-B249-907C545C837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514853" y="5647253"/>
                <a:ext cx="1886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93" name="Inkt 192">
                <a:extLst>
                  <a:ext uri="{FF2B5EF4-FFF2-40B4-BE49-F238E27FC236}">
                    <a16:creationId xmlns:a16="http://schemas.microsoft.com/office/drawing/2014/main" id="{F798A6B3-6840-EB4C-A6B7-7C45AA9DB896}"/>
                  </a:ext>
                </a:extLst>
              </p14:cNvPr>
              <p14:cNvContentPartPr/>
              <p14:nvPr/>
            </p14:nvContentPartPr>
            <p14:xfrm>
              <a:off x="5772973" y="5577413"/>
              <a:ext cx="159120" cy="264960"/>
            </p14:xfrm>
          </p:contentPart>
        </mc:Choice>
        <mc:Fallback xmlns="">
          <p:pic>
            <p:nvPicPr>
              <p:cNvPr id="193" name="Inkt 192">
                <a:extLst>
                  <a:ext uri="{FF2B5EF4-FFF2-40B4-BE49-F238E27FC236}">
                    <a16:creationId xmlns:a16="http://schemas.microsoft.com/office/drawing/2014/main" id="{F798A6B3-6840-EB4C-A6B7-7C45AA9DB89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742373" y="5546453"/>
                <a:ext cx="2203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95" name="Inkt 195">
                <a:extLst>
                  <a:ext uri="{FF2B5EF4-FFF2-40B4-BE49-F238E27FC236}">
                    <a16:creationId xmlns:a16="http://schemas.microsoft.com/office/drawing/2014/main" id="{83025B0E-E18F-E144-B00B-A954189C466B}"/>
                  </a:ext>
                </a:extLst>
              </p14:cNvPr>
              <p14:cNvContentPartPr/>
              <p14:nvPr/>
            </p14:nvContentPartPr>
            <p14:xfrm>
              <a:off x="3031933" y="4804493"/>
              <a:ext cx="577080" cy="1159200"/>
            </p14:xfrm>
          </p:contentPart>
        </mc:Choice>
        <mc:Fallback xmlns="">
          <p:pic>
            <p:nvPicPr>
              <p:cNvPr id="195" name="Inkt 195">
                <a:extLst>
                  <a:ext uri="{FF2B5EF4-FFF2-40B4-BE49-F238E27FC236}">
                    <a16:creationId xmlns:a16="http://schemas.microsoft.com/office/drawing/2014/main" id="{83025B0E-E18F-E144-B00B-A954189C466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001333" y="4773893"/>
                <a:ext cx="638640" cy="12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00" name="Inkt 199">
                <a:extLst>
                  <a:ext uri="{FF2B5EF4-FFF2-40B4-BE49-F238E27FC236}">
                    <a16:creationId xmlns:a16="http://schemas.microsoft.com/office/drawing/2014/main" id="{0AD5698A-B848-3E41-9F1E-DE7A29B51A26}"/>
                  </a:ext>
                </a:extLst>
              </p14:cNvPr>
              <p14:cNvContentPartPr/>
              <p14:nvPr/>
            </p14:nvContentPartPr>
            <p14:xfrm>
              <a:off x="7429333" y="5651213"/>
              <a:ext cx="69120" cy="307440"/>
            </p14:xfrm>
          </p:contentPart>
        </mc:Choice>
        <mc:Fallback xmlns="">
          <p:pic>
            <p:nvPicPr>
              <p:cNvPr id="200" name="Inkt 199">
                <a:extLst>
                  <a:ext uri="{FF2B5EF4-FFF2-40B4-BE49-F238E27FC236}">
                    <a16:creationId xmlns:a16="http://schemas.microsoft.com/office/drawing/2014/main" id="{0AD5698A-B848-3E41-9F1E-DE7A29B51A2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398733" y="5620613"/>
                <a:ext cx="1306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02" name="Inkt 203">
                <a:extLst>
                  <a:ext uri="{FF2B5EF4-FFF2-40B4-BE49-F238E27FC236}">
                    <a16:creationId xmlns:a16="http://schemas.microsoft.com/office/drawing/2014/main" id="{7FE20828-FB1B-4946-B682-BCFE66715D8A}"/>
                  </a:ext>
                </a:extLst>
              </p14:cNvPr>
              <p14:cNvContentPartPr/>
              <p14:nvPr/>
            </p14:nvContentPartPr>
            <p14:xfrm>
              <a:off x="6323413" y="5545373"/>
              <a:ext cx="497880" cy="439560"/>
            </p14:xfrm>
          </p:contentPart>
        </mc:Choice>
        <mc:Fallback xmlns="">
          <p:pic>
            <p:nvPicPr>
              <p:cNvPr id="202" name="Inkt 203">
                <a:extLst>
                  <a:ext uri="{FF2B5EF4-FFF2-40B4-BE49-F238E27FC236}">
                    <a16:creationId xmlns:a16="http://schemas.microsoft.com/office/drawing/2014/main" id="{7FE20828-FB1B-4946-B682-BCFE66715D8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292813" y="5514773"/>
                <a:ext cx="55908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03" name="Inkt 204">
                <a:extLst>
                  <a:ext uri="{FF2B5EF4-FFF2-40B4-BE49-F238E27FC236}">
                    <a16:creationId xmlns:a16="http://schemas.microsoft.com/office/drawing/2014/main" id="{FEEAD365-E351-5A40-A803-44421926DC45}"/>
                  </a:ext>
                </a:extLst>
              </p14:cNvPr>
              <p14:cNvContentPartPr/>
              <p14:nvPr/>
            </p14:nvContentPartPr>
            <p14:xfrm>
              <a:off x="7011373" y="5646173"/>
              <a:ext cx="280800" cy="222480"/>
            </p14:xfrm>
          </p:contentPart>
        </mc:Choice>
        <mc:Fallback xmlns="">
          <p:pic>
            <p:nvPicPr>
              <p:cNvPr id="203" name="Inkt 204">
                <a:extLst>
                  <a:ext uri="{FF2B5EF4-FFF2-40B4-BE49-F238E27FC236}">
                    <a16:creationId xmlns:a16="http://schemas.microsoft.com/office/drawing/2014/main" id="{FEEAD365-E351-5A40-A803-44421926DC4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980773" y="5615213"/>
                <a:ext cx="3420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08" name="Inkt 207">
                <a:extLst>
                  <a:ext uri="{FF2B5EF4-FFF2-40B4-BE49-F238E27FC236}">
                    <a16:creationId xmlns:a16="http://schemas.microsoft.com/office/drawing/2014/main" id="{8391E06B-B811-E741-8B8E-81E5A9F239FC}"/>
                  </a:ext>
                </a:extLst>
              </p14:cNvPr>
              <p14:cNvContentPartPr/>
              <p14:nvPr/>
            </p14:nvContentPartPr>
            <p14:xfrm>
              <a:off x="8381893" y="4672373"/>
              <a:ext cx="196200" cy="286200"/>
            </p14:xfrm>
          </p:contentPart>
        </mc:Choice>
        <mc:Fallback xmlns="">
          <p:pic>
            <p:nvPicPr>
              <p:cNvPr id="208" name="Inkt 207">
                <a:extLst>
                  <a:ext uri="{FF2B5EF4-FFF2-40B4-BE49-F238E27FC236}">
                    <a16:creationId xmlns:a16="http://schemas.microsoft.com/office/drawing/2014/main" id="{8391E06B-B811-E741-8B8E-81E5A9F239F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51293" y="4641773"/>
                <a:ext cx="2574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09" name="Inkt 208">
                <a:extLst>
                  <a:ext uri="{FF2B5EF4-FFF2-40B4-BE49-F238E27FC236}">
                    <a16:creationId xmlns:a16="http://schemas.microsoft.com/office/drawing/2014/main" id="{6D6469D8-5838-744F-95D1-6046DFBE4489}"/>
                  </a:ext>
                </a:extLst>
              </p14:cNvPr>
              <p14:cNvContentPartPr/>
              <p14:nvPr/>
            </p14:nvContentPartPr>
            <p14:xfrm>
              <a:off x="8768173" y="4968653"/>
              <a:ext cx="16200" cy="69120"/>
            </p14:xfrm>
          </p:contentPart>
        </mc:Choice>
        <mc:Fallback xmlns="">
          <p:pic>
            <p:nvPicPr>
              <p:cNvPr id="209" name="Inkt 208">
                <a:extLst>
                  <a:ext uri="{FF2B5EF4-FFF2-40B4-BE49-F238E27FC236}">
                    <a16:creationId xmlns:a16="http://schemas.microsoft.com/office/drawing/2014/main" id="{6D6469D8-5838-744F-95D1-6046DFBE448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737573" y="4938053"/>
                <a:ext cx="777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0" name="Inkt 209">
                <a:extLst>
                  <a:ext uri="{FF2B5EF4-FFF2-40B4-BE49-F238E27FC236}">
                    <a16:creationId xmlns:a16="http://schemas.microsoft.com/office/drawing/2014/main" id="{61DC1DC9-83A4-5B4E-95DD-D7A821494AAF}"/>
                  </a:ext>
                </a:extLst>
              </p14:cNvPr>
              <p14:cNvContentPartPr/>
              <p14:nvPr/>
            </p14:nvContentPartPr>
            <p14:xfrm>
              <a:off x="8768173" y="4825733"/>
              <a:ext cx="21600" cy="5760"/>
            </p14:xfrm>
          </p:contentPart>
        </mc:Choice>
        <mc:Fallback xmlns="">
          <p:pic>
            <p:nvPicPr>
              <p:cNvPr id="210" name="Inkt 209">
                <a:extLst>
                  <a:ext uri="{FF2B5EF4-FFF2-40B4-BE49-F238E27FC236}">
                    <a16:creationId xmlns:a16="http://schemas.microsoft.com/office/drawing/2014/main" id="{61DC1DC9-83A4-5B4E-95DD-D7A821494AA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737573" y="4795133"/>
                <a:ext cx="82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11" name="Inkt 211">
                <a:extLst>
                  <a:ext uri="{FF2B5EF4-FFF2-40B4-BE49-F238E27FC236}">
                    <a16:creationId xmlns:a16="http://schemas.microsoft.com/office/drawing/2014/main" id="{B6D14C5C-1C2A-2A4D-8AD3-E24FBFEF007C}"/>
                  </a:ext>
                </a:extLst>
              </p14:cNvPr>
              <p14:cNvContentPartPr/>
              <p14:nvPr/>
            </p14:nvContentPartPr>
            <p14:xfrm>
              <a:off x="7995613" y="4714853"/>
              <a:ext cx="270360" cy="296640"/>
            </p14:xfrm>
          </p:contentPart>
        </mc:Choice>
        <mc:Fallback xmlns="">
          <p:pic>
            <p:nvPicPr>
              <p:cNvPr id="211" name="Inkt 211">
                <a:extLst>
                  <a:ext uri="{FF2B5EF4-FFF2-40B4-BE49-F238E27FC236}">
                    <a16:creationId xmlns:a16="http://schemas.microsoft.com/office/drawing/2014/main" id="{B6D14C5C-1C2A-2A4D-8AD3-E24FBFEF007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965013" y="4683893"/>
                <a:ext cx="3315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19" name="Inkt 219">
                <a:extLst>
                  <a:ext uri="{FF2B5EF4-FFF2-40B4-BE49-F238E27FC236}">
                    <a16:creationId xmlns:a16="http://schemas.microsoft.com/office/drawing/2014/main" id="{AFA3D9DD-F93C-1F49-9C4B-A2ED5DCD351A}"/>
                  </a:ext>
                </a:extLst>
              </p14:cNvPr>
              <p14:cNvContentPartPr/>
              <p14:nvPr/>
            </p14:nvContentPartPr>
            <p14:xfrm>
              <a:off x="9149053" y="4910333"/>
              <a:ext cx="698760" cy="402840"/>
            </p14:xfrm>
          </p:contentPart>
        </mc:Choice>
        <mc:Fallback xmlns="">
          <p:pic>
            <p:nvPicPr>
              <p:cNvPr id="219" name="Inkt 219">
                <a:extLst>
                  <a:ext uri="{FF2B5EF4-FFF2-40B4-BE49-F238E27FC236}">
                    <a16:creationId xmlns:a16="http://schemas.microsoft.com/office/drawing/2014/main" id="{AFA3D9DD-F93C-1F49-9C4B-A2ED5DCD351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118453" y="4879706"/>
                <a:ext cx="760320" cy="464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21" name="Inkt 220">
                <a:extLst>
                  <a:ext uri="{FF2B5EF4-FFF2-40B4-BE49-F238E27FC236}">
                    <a16:creationId xmlns:a16="http://schemas.microsoft.com/office/drawing/2014/main" id="{6DC083E4-3A3A-A345-B6C5-B204B6C9AAB8}"/>
                  </a:ext>
                </a:extLst>
              </p14:cNvPr>
              <p14:cNvContentPartPr/>
              <p14:nvPr/>
            </p14:nvContentPartPr>
            <p14:xfrm>
              <a:off x="9974533" y="4735733"/>
              <a:ext cx="212040" cy="328320"/>
            </p14:xfrm>
          </p:contentPart>
        </mc:Choice>
        <mc:Fallback xmlns="">
          <p:pic>
            <p:nvPicPr>
              <p:cNvPr id="221" name="Inkt 220">
                <a:extLst>
                  <a:ext uri="{FF2B5EF4-FFF2-40B4-BE49-F238E27FC236}">
                    <a16:creationId xmlns:a16="http://schemas.microsoft.com/office/drawing/2014/main" id="{6DC083E4-3A3A-A345-B6C5-B204B6C9AAB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943933" y="4705133"/>
                <a:ext cx="2732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22" name="Inkt 221">
                <a:extLst>
                  <a:ext uri="{FF2B5EF4-FFF2-40B4-BE49-F238E27FC236}">
                    <a16:creationId xmlns:a16="http://schemas.microsoft.com/office/drawing/2014/main" id="{5A518966-B771-2246-997C-0EC8C0F609EC}"/>
                  </a:ext>
                </a:extLst>
              </p14:cNvPr>
              <p14:cNvContentPartPr/>
              <p14:nvPr/>
            </p14:nvContentPartPr>
            <p14:xfrm>
              <a:off x="10329133" y="4995653"/>
              <a:ext cx="259560" cy="163800"/>
            </p14:xfrm>
          </p:contentPart>
        </mc:Choice>
        <mc:Fallback xmlns="">
          <p:pic>
            <p:nvPicPr>
              <p:cNvPr id="222" name="Inkt 221">
                <a:extLst>
                  <a:ext uri="{FF2B5EF4-FFF2-40B4-BE49-F238E27FC236}">
                    <a16:creationId xmlns:a16="http://schemas.microsoft.com/office/drawing/2014/main" id="{5A518966-B771-2246-997C-0EC8C0F609E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298533" y="4965053"/>
                <a:ext cx="3211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23" name="Inkt 222">
                <a:extLst>
                  <a:ext uri="{FF2B5EF4-FFF2-40B4-BE49-F238E27FC236}">
                    <a16:creationId xmlns:a16="http://schemas.microsoft.com/office/drawing/2014/main" id="{9B33F355-EA05-1542-8BD1-E35860AACB6F}"/>
                  </a:ext>
                </a:extLst>
              </p14:cNvPr>
              <p14:cNvContentPartPr/>
              <p14:nvPr/>
            </p14:nvContentPartPr>
            <p14:xfrm>
              <a:off x="10773733" y="5037413"/>
              <a:ext cx="106200" cy="10800"/>
            </p14:xfrm>
          </p:contentPart>
        </mc:Choice>
        <mc:Fallback xmlns="">
          <p:pic>
            <p:nvPicPr>
              <p:cNvPr id="223" name="Inkt 222">
                <a:extLst>
                  <a:ext uri="{FF2B5EF4-FFF2-40B4-BE49-F238E27FC236}">
                    <a16:creationId xmlns:a16="http://schemas.microsoft.com/office/drawing/2014/main" id="{9B33F355-EA05-1542-8BD1-E35860AACB6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743133" y="5006813"/>
                <a:ext cx="167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24" name="Inkt 223">
                <a:extLst>
                  <a:ext uri="{FF2B5EF4-FFF2-40B4-BE49-F238E27FC236}">
                    <a16:creationId xmlns:a16="http://schemas.microsoft.com/office/drawing/2014/main" id="{D7F50F92-AE4F-2E47-B398-77A42AEC878C}"/>
                  </a:ext>
                </a:extLst>
              </p14:cNvPr>
              <p14:cNvContentPartPr/>
              <p14:nvPr/>
            </p14:nvContentPartPr>
            <p14:xfrm>
              <a:off x="10995853" y="4942373"/>
              <a:ext cx="32040" cy="185400"/>
            </p14:xfrm>
          </p:contentPart>
        </mc:Choice>
        <mc:Fallback xmlns="">
          <p:pic>
            <p:nvPicPr>
              <p:cNvPr id="224" name="Inkt 223">
                <a:extLst>
                  <a:ext uri="{FF2B5EF4-FFF2-40B4-BE49-F238E27FC236}">
                    <a16:creationId xmlns:a16="http://schemas.microsoft.com/office/drawing/2014/main" id="{D7F50F92-AE4F-2E47-B398-77A42AEC878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965253" y="4911413"/>
                <a:ext cx="936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5615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E46CA428-65CA-CE44-A197-1369965FA5B5}"/>
                  </a:ext>
                </a:extLst>
              </p14:cNvPr>
              <p14:cNvContentPartPr/>
              <p14:nvPr/>
            </p14:nvContentPartPr>
            <p14:xfrm>
              <a:off x="1142653" y="399173"/>
              <a:ext cx="32040" cy="2203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E46CA428-65CA-CE44-A197-1369965FA5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2053" y="368213"/>
                <a:ext cx="9360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9FC1B7CF-77D3-BE4D-B9EA-64A4757E7964}"/>
                  </a:ext>
                </a:extLst>
              </p14:cNvPr>
              <p14:cNvContentPartPr/>
              <p14:nvPr/>
            </p14:nvContentPartPr>
            <p14:xfrm>
              <a:off x="1153453" y="380813"/>
              <a:ext cx="159120" cy="2703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9FC1B7CF-77D3-BE4D-B9EA-64A4757E79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853" y="350213"/>
                <a:ext cx="2203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AACBC3F9-9277-4743-BF6C-2260C3FC1D36}"/>
                  </a:ext>
                </a:extLst>
              </p14:cNvPr>
              <p14:cNvContentPartPr/>
              <p14:nvPr/>
            </p14:nvContentPartPr>
            <p14:xfrm>
              <a:off x="1354333" y="534173"/>
              <a:ext cx="614160" cy="23832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AACBC3F9-9277-4743-BF6C-2260C3FC1D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3733" y="503573"/>
                <a:ext cx="675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5A8CBD4D-C713-B543-9AAB-7A1B080E8E68}"/>
                  </a:ext>
                </a:extLst>
              </p14:cNvPr>
              <p14:cNvContentPartPr/>
              <p14:nvPr/>
            </p14:nvContentPartPr>
            <p14:xfrm>
              <a:off x="2021413" y="544973"/>
              <a:ext cx="132480" cy="8496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5A8CBD4D-C713-B543-9AAB-7A1B080E8E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0453" y="514013"/>
                <a:ext cx="1940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E7AD042C-E33C-704D-AE2F-3225E94340E8}"/>
                  </a:ext>
                </a:extLst>
              </p14:cNvPr>
              <p14:cNvContentPartPr/>
              <p14:nvPr/>
            </p14:nvContentPartPr>
            <p14:xfrm>
              <a:off x="1952293" y="349133"/>
              <a:ext cx="42840" cy="162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E7AD042C-E33C-704D-AE2F-3225E94340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1693" y="318533"/>
                <a:ext cx="10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4E6F968-8E61-4E47-963B-9AC590E8FE54}"/>
                  </a:ext>
                </a:extLst>
              </p14:cNvPr>
              <p14:cNvContentPartPr/>
              <p14:nvPr/>
            </p14:nvContentPartPr>
            <p14:xfrm>
              <a:off x="1846453" y="349133"/>
              <a:ext cx="42840" cy="1080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4E6F968-8E61-4E47-963B-9AC590E8FE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5853" y="318533"/>
                <a:ext cx="1040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B31ADA35-E882-A243-BAB8-2688B67AF374}"/>
                  </a:ext>
                </a:extLst>
              </p14:cNvPr>
              <p14:cNvContentPartPr/>
              <p14:nvPr/>
            </p14:nvContentPartPr>
            <p14:xfrm>
              <a:off x="1073893" y="1232933"/>
              <a:ext cx="95760" cy="216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B31ADA35-E882-A243-BAB8-2688B67AF3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3293" y="1201973"/>
                <a:ext cx="15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589CCFFA-CC08-B748-97C0-533732A78B6C}"/>
                  </a:ext>
                </a:extLst>
              </p14:cNvPr>
              <p14:cNvContentPartPr/>
              <p14:nvPr/>
            </p14:nvContentPartPr>
            <p14:xfrm>
              <a:off x="3651133" y="1037093"/>
              <a:ext cx="90360" cy="27540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589CCFFA-CC08-B748-97C0-533732A78B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20533" y="1006133"/>
                <a:ext cx="1515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t 35">
                <a:extLst>
                  <a:ext uri="{FF2B5EF4-FFF2-40B4-BE49-F238E27FC236}">
                    <a16:creationId xmlns:a16="http://schemas.microsoft.com/office/drawing/2014/main" id="{C1AB2BC8-ECDD-314A-874C-9E3489A9E8BC}"/>
                  </a:ext>
                </a:extLst>
              </p14:cNvPr>
              <p14:cNvContentPartPr/>
              <p14:nvPr/>
            </p14:nvContentPartPr>
            <p14:xfrm>
              <a:off x="4513693" y="1021253"/>
              <a:ext cx="185400" cy="328320"/>
            </p14:xfrm>
          </p:contentPart>
        </mc:Choice>
        <mc:Fallback xmlns="">
          <p:pic>
            <p:nvPicPr>
              <p:cNvPr id="32" name="Inkt 35">
                <a:extLst>
                  <a:ext uri="{FF2B5EF4-FFF2-40B4-BE49-F238E27FC236}">
                    <a16:creationId xmlns:a16="http://schemas.microsoft.com/office/drawing/2014/main" id="{C1AB2BC8-ECDD-314A-874C-9E3489A9E8B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83093" y="990293"/>
                <a:ext cx="2469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t 36">
                <a:extLst>
                  <a:ext uri="{FF2B5EF4-FFF2-40B4-BE49-F238E27FC236}">
                    <a16:creationId xmlns:a16="http://schemas.microsoft.com/office/drawing/2014/main" id="{B1E2724C-2B10-8444-8780-8B1F1D1E21B7}"/>
                  </a:ext>
                </a:extLst>
              </p14:cNvPr>
              <p14:cNvContentPartPr/>
              <p14:nvPr/>
            </p14:nvContentPartPr>
            <p14:xfrm>
              <a:off x="3920773" y="1121693"/>
              <a:ext cx="450360" cy="105480"/>
            </p14:xfrm>
          </p:contentPart>
        </mc:Choice>
        <mc:Fallback xmlns="">
          <p:pic>
            <p:nvPicPr>
              <p:cNvPr id="33" name="Inkt 36">
                <a:extLst>
                  <a:ext uri="{FF2B5EF4-FFF2-40B4-BE49-F238E27FC236}">
                    <a16:creationId xmlns:a16="http://schemas.microsoft.com/office/drawing/2014/main" id="{B1E2724C-2B10-8444-8780-8B1F1D1E21B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90149" y="1091093"/>
                <a:ext cx="511969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t 37">
                <a:extLst>
                  <a:ext uri="{FF2B5EF4-FFF2-40B4-BE49-F238E27FC236}">
                    <a16:creationId xmlns:a16="http://schemas.microsoft.com/office/drawing/2014/main" id="{BF000B32-EBC5-D34B-9E15-47474D2C10B0}"/>
                  </a:ext>
                </a:extLst>
              </p14:cNvPr>
              <p14:cNvContentPartPr/>
              <p14:nvPr/>
            </p14:nvContentPartPr>
            <p14:xfrm>
              <a:off x="2365213" y="974093"/>
              <a:ext cx="942120" cy="538920"/>
            </p14:xfrm>
          </p:contentPart>
        </mc:Choice>
        <mc:Fallback xmlns="">
          <p:pic>
            <p:nvPicPr>
              <p:cNvPr id="34" name="Inkt 37">
                <a:extLst>
                  <a:ext uri="{FF2B5EF4-FFF2-40B4-BE49-F238E27FC236}">
                    <a16:creationId xmlns:a16="http://schemas.microsoft.com/office/drawing/2014/main" id="{BF000B32-EBC5-D34B-9E15-47474D2C10B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4613" y="943493"/>
                <a:ext cx="100368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t 38">
                <a:extLst>
                  <a:ext uri="{FF2B5EF4-FFF2-40B4-BE49-F238E27FC236}">
                    <a16:creationId xmlns:a16="http://schemas.microsoft.com/office/drawing/2014/main" id="{8FC40C6A-A553-F243-998A-5009775657D3}"/>
                  </a:ext>
                </a:extLst>
              </p14:cNvPr>
              <p14:cNvContentPartPr/>
              <p14:nvPr/>
            </p14:nvContentPartPr>
            <p14:xfrm>
              <a:off x="1502653" y="1026293"/>
              <a:ext cx="752040" cy="270360"/>
            </p14:xfrm>
          </p:contentPart>
        </mc:Choice>
        <mc:Fallback xmlns="">
          <p:pic>
            <p:nvPicPr>
              <p:cNvPr id="35" name="Inkt 38">
                <a:extLst>
                  <a:ext uri="{FF2B5EF4-FFF2-40B4-BE49-F238E27FC236}">
                    <a16:creationId xmlns:a16="http://schemas.microsoft.com/office/drawing/2014/main" id="{8FC40C6A-A553-F243-998A-5009775657D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72038" y="995693"/>
                <a:ext cx="813629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7BA6D3D0-7784-314C-9178-686D8C3EC343}"/>
                  </a:ext>
                </a:extLst>
              </p14:cNvPr>
              <p14:cNvContentPartPr/>
              <p14:nvPr/>
            </p14:nvContentPartPr>
            <p14:xfrm>
              <a:off x="2862733" y="1963013"/>
              <a:ext cx="32040" cy="2160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7BA6D3D0-7784-314C-9178-686D8C3EC34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31773" y="1932413"/>
                <a:ext cx="93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AB1E34D3-DEDA-D641-ACC2-AEE039838E35}"/>
                  </a:ext>
                </a:extLst>
              </p14:cNvPr>
              <p14:cNvContentPartPr/>
              <p14:nvPr/>
            </p14:nvContentPartPr>
            <p14:xfrm>
              <a:off x="3058573" y="1931333"/>
              <a:ext cx="5760" cy="3204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AB1E34D3-DEDA-D641-ACC2-AEE039838E3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27613" y="1900733"/>
                <a:ext cx="66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9C4F9DE1-EFFD-7F4D-8460-094ED621F29F}"/>
                  </a:ext>
                </a:extLst>
              </p14:cNvPr>
              <p14:cNvContentPartPr/>
              <p14:nvPr/>
            </p14:nvContentPartPr>
            <p14:xfrm>
              <a:off x="3058573" y="1825493"/>
              <a:ext cx="10800" cy="2664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9C4F9DE1-EFFD-7F4D-8460-094ED621F29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27613" y="1794893"/>
                <a:ext cx="7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t 46">
                <a:extLst>
                  <a:ext uri="{FF2B5EF4-FFF2-40B4-BE49-F238E27FC236}">
                    <a16:creationId xmlns:a16="http://schemas.microsoft.com/office/drawing/2014/main" id="{96D8CD07-925D-0643-AD1C-5187DE926409}"/>
                  </a:ext>
                </a:extLst>
              </p14:cNvPr>
              <p14:cNvContentPartPr/>
              <p14:nvPr/>
            </p14:nvContentPartPr>
            <p14:xfrm>
              <a:off x="3741133" y="1984253"/>
              <a:ext cx="5760" cy="106200"/>
            </p14:xfrm>
          </p:contentPart>
        </mc:Choice>
        <mc:Fallback xmlns="">
          <p:pic>
            <p:nvPicPr>
              <p:cNvPr id="47" name="Inkt 46">
                <a:extLst>
                  <a:ext uri="{FF2B5EF4-FFF2-40B4-BE49-F238E27FC236}">
                    <a16:creationId xmlns:a16="http://schemas.microsoft.com/office/drawing/2014/main" id="{96D8CD07-925D-0643-AD1C-5187DE9264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10173" y="1953653"/>
                <a:ext cx="66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7FB7CC7F-D2F3-8F44-A3F4-E4510D3B1D45}"/>
                  </a:ext>
                </a:extLst>
              </p14:cNvPr>
              <p14:cNvContentPartPr/>
              <p14:nvPr/>
            </p14:nvContentPartPr>
            <p14:xfrm>
              <a:off x="3841573" y="1984253"/>
              <a:ext cx="100800" cy="1620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7FB7CC7F-D2F3-8F44-A3F4-E4510D3B1D4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10973" y="1953653"/>
                <a:ext cx="16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t 48">
                <a:extLst>
                  <a:ext uri="{FF2B5EF4-FFF2-40B4-BE49-F238E27FC236}">
                    <a16:creationId xmlns:a16="http://schemas.microsoft.com/office/drawing/2014/main" id="{9513E075-0175-E749-A371-BB7B491C54E5}"/>
                  </a:ext>
                </a:extLst>
              </p14:cNvPr>
              <p14:cNvContentPartPr/>
              <p14:nvPr/>
            </p14:nvContentPartPr>
            <p14:xfrm>
              <a:off x="3857413" y="1841333"/>
              <a:ext cx="116640" cy="26640"/>
            </p14:xfrm>
          </p:contentPart>
        </mc:Choice>
        <mc:Fallback xmlns="">
          <p:pic>
            <p:nvPicPr>
              <p:cNvPr id="49" name="Inkt 48">
                <a:extLst>
                  <a:ext uri="{FF2B5EF4-FFF2-40B4-BE49-F238E27FC236}">
                    <a16:creationId xmlns:a16="http://schemas.microsoft.com/office/drawing/2014/main" id="{9513E075-0175-E749-A371-BB7B491C54E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26813" y="1810733"/>
                <a:ext cx="1782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t 49">
                <a:extLst>
                  <a:ext uri="{FF2B5EF4-FFF2-40B4-BE49-F238E27FC236}">
                    <a16:creationId xmlns:a16="http://schemas.microsoft.com/office/drawing/2014/main" id="{624F9315-2B86-C946-8275-BEEBB64A201C}"/>
                  </a:ext>
                </a:extLst>
              </p14:cNvPr>
              <p14:cNvContentPartPr/>
              <p14:nvPr/>
            </p14:nvContentPartPr>
            <p14:xfrm>
              <a:off x="4148653" y="1798853"/>
              <a:ext cx="164520" cy="206640"/>
            </p14:xfrm>
          </p:contentPart>
        </mc:Choice>
        <mc:Fallback xmlns="">
          <p:pic>
            <p:nvPicPr>
              <p:cNvPr id="50" name="Inkt 49">
                <a:extLst>
                  <a:ext uri="{FF2B5EF4-FFF2-40B4-BE49-F238E27FC236}">
                    <a16:creationId xmlns:a16="http://schemas.microsoft.com/office/drawing/2014/main" id="{624F9315-2B86-C946-8275-BEEBB64A20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17693" y="1768253"/>
                <a:ext cx="2257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3" name="Inkt 52">
                <a:extLst>
                  <a:ext uri="{FF2B5EF4-FFF2-40B4-BE49-F238E27FC236}">
                    <a16:creationId xmlns:a16="http://schemas.microsoft.com/office/drawing/2014/main" id="{7C9C31D5-EBB6-EC4A-8E93-E64013F5BC9F}"/>
                  </a:ext>
                </a:extLst>
              </p14:cNvPr>
              <p14:cNvContentPartPr/>
              <p14:nvPr/>
            </p14:nvContentPartPr>
            <p14:xfrm>
              <a:off x="2534413" y="2338853"/>
              <a:ext cx="237960" cy="206640"/>
            </p14:xfrm>
          </p:contentPart>
        </mc:Choice>
        <mc:Fallback xmlns="">
          <p:pic>
            <p:nvPicPr>
              <p:cNvPr id="53" name="Inkt 52">
                <a:extLst>
                  <a:ext uri="{FF2B5EF4-FFF2-40B4-BE49-F238E27FC236}">
                    <a16:creationId xmlns:a16="http://schemas.microsoft.com/office/drawing/2014/main" id="{7C9C31D5-EBB6-EC4A-8E93-E64013F5BC9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03813" y="2307893"/>
                <a:ext cx="2991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4" name="Inkt 53">
                <a:extLst>
                  <a:ext uri="{FF2B5EF4-FFF2-40B4-BE49-F238E27FC236}">
                    <a16:creationId xmlns:a16="http://schemas.microsoft.com/office/drawing/2014/main" id="{069CFB01-396B-1544-8264-F129776C75C8}"/>
                  </a:ext>
                </a:extLst>
              </p14:cNvPr>
              <p14:cNvContentPartPr/>
              <p14:nvPr/>
            </p14:nvContentPartPr>
            <p14:xfrm>
              <a:off x="2899813" y="2555573"/>
              <a:ext cx="10800" cy="5760"/>
            </p14:xfrm>
          </p:contentPart>
        </mc:Choice>
        <mc:Fallback xmlns="">
          <p:pic>
            <p:nvPicPr>
              <p:cNvPr id="54" name="Inkt 53">
                <a:extLst>
                  <a:ext uri="{FF2B5EF4-FFF2-40B4-BE49-F238E27FC236}">
                    <a16:creationId xmlns:a16="http://schemas.microsoft.com/office/drawing/2014/main" id="{069CFB01-396B-1544-8264-F129776C75C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68853" y="2524973"/>
                <a:ext cx="7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25BBC7FC-C801-8145-8493-885D61E4AC25}"/>
                  </a:ext>
                </a:extLst>
              </p14:cNvPr>
              <p14:cNvContentPartPr/>
              <p14:nvPr/>
            </p14:nvContentPartPr>
            <p14:xfrm>
              <a:off x="3111493" y="2523893"/>
              <a:ext cx="10800" cy="320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25BBC7FC-C801-8145-8493-885D61E4AC2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80533" y="2493293"/>
                <a:ext cx="72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6" name="Inkt 55">
                <a:extLst>
                  <a:ext uri="{FF2B5EF4-FFF2-40B4-BE49-F238E27FC236}">
                    <a16:creationId xmlns:a16="http://schemas.microsoft.com/office/drawing/2014/main" id="{B18A9DA7-3328-0A4D-BFF6-4BAE5BFF8F97}"/>
                  </a:ext>
                </a:extLst>
              </p14:cNvPr>
              <p14:cNvContentPartPr/>
              <p14:nvPr/>
            </p14:nvContentPartPr>
            <p14:xfrm>
              <a:off x="3111493" y="2396813"/>
              <a:ext cx="5760" cy="42840"/>
            </p14:xfrm>
          </p:contentPart>
        </mc:Choice>
        <mc:Fallback xmlns="">
          <p:pic>
            <p:nvPicPr>
              <p:cNvPr id="56" name="Inkt 55">
                <a:extLst>
                  <a:ext uri="{FF2B5EF4-FFF2-40B4-BE49-F238E27FC236}">
                    <a16:creationId xmlns:a16="http://schemas.microsoft.com/office/drawing/2014/main" id="{B18A9DA7-3328-0A4D-BFF6-4BAE5BFF8F9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80533" y="2366213"/>
                <a:ext cx="669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7" name="Inkt 59">
                <a:extLst>
                  <a:ext uri="{FF2B5EF4-FFF2-40B4-BE49-F238E27FC236}">
                    <a16:creationId xmlns:a16="http://schemas.microsoft.com/office/drawing/2014/main" id="{D451DC8B-8A52-A64B-9447-A5E569CD25BF}"/>
                  </a:ext>
                </a:extLst>
              </p14:cNvPr>
              <p14:cNvContentPartPr/>
              <p14:nvPr/>
            </p14:nvContentPartPr>
            <p14:xfrm>
              <a:off x="2243533" y="2312213"/>
              <a:ext cx="196200" cy="185760"/>
            </p14:xfrm>
          </p:contentPart>
        </mc:Choice>
        <mc:Fallback xmlns="">
          <p:pic>
            <p:nvPicPr>
              <p:cNvPr id="57" name="Inkt 59">
                <a:extLst>
                  <a:ext uri="{FF2B5EF4-FFF2-40B4-BE49-F238E27FC236}">
                    <a16:creationId xmlns:a16="http://schemas.microsoft.com/office/drawing/2014/main" id="{D451DC8B-8A52-A64B-9447-A5E569CD25B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12933" y="2281554"/>
                <a:ext cx="257400" cy="2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8" name="Inkt 60">
                <a:extLst>
                  <a:ext uri="{FF2B5EF4-FFF2-40B4-BE49-F238E27FC236}">
                    <a16:creationId xmlns:a16="http://schemas.microsoft.com/office/drawing/2014/main" id="{8847BF24-04EC-454F-A81D-470307D538CA}"/>
                  </a:ext>
                </a:extLst>
              </p14:cNvPr>
              <p14:cNvContentPartPr/>
              <p14:nvPr/>
            </p14:nvContentPartPr>
            <p14:xfrm>
              <a:off x="3359893" y="1851773"/>
              <a:ext cx="217440" cy="117000"/>
            </p14:xfrm>
          </p:contentPart>
        </mc:Choice>
        <mc:Fallback xmlns="">
          <p:pic>
            <p:nvPicPr>
              <p:cNvPr id="58" name="Inkt 60">
                <a:extLst>
                  <a:ext uri="{FF2B5EF4-FFF2-40B4-BE49-F238E27FC236}">
                    <a16:creationId xmlns:a16="http://schemas.microsoft.com/office/drawing/2014/main" id="{8847BF24-04EC-454F-A81D-470307D538C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29293" y="1821079"/>
                <a:ext cx="278640" cy="178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t 61">
                <a:extLst>
                  <a:ext uri="{FF2B5EF4-FFF2-40B4-BE49-F238E27FC236}">
                    <a16:creationId xmlns:a16="http://schemas.microsoft.com/office/drawing/2014/main" id="{3E17EEDC-1F2C-4F49-9BEA-4F04686E63A0}"/>
                  </a:ext>
                </a:extLst>
              </p14:cNvPr>
              <p14:cNvContentPartPr/>
              <p14:nvPr/>
            </p14:nvContentPartPr>
            <p14:xfrm>
              <a:off x="2206453" y="1756733"/>
              <a:ext cx="508320" cy="397440"/>
            </p14:xfrm>
          </p:contentPart>
        </mc:Choice>
        <mc:Fallback xmlns="">
          <p:pic>
            <p:nvPicPr>
              <p:cNvPr id="59" name="Inkt 61">
                <a:extLst>
                  <a:ext uri="{FF2B5EF4-FFF2-40B4-BE49-F238E27FC236}">
                    <a16:creationId xmlns:a16="http://schemas.microsoft.com/office/drawing/2014/main" id="{3E17EEDC-1F2C-4F49-9BEA-4F04686E63A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75853" y="1726105"/>
                <a:ext cx="569880" cy="459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7E8B0147-FB18-7843-BC0E-ECB44DA921FC}"/>
                  </a:ext>
                </a:extLst>
              </p14:cNvPr>
              <p14:cNvContentPartPr/>
              <p14:nvPr/>
            </p14:nvContentPartPr>
            <p14:xfrm>
              <a:off x="3698653" y="2592653"/>
              <a:ext cx="5760" cy="13788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7E8B0147-FB18-7843-BC0E-ECB44DA921F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68053" y="2562053"/>
                <a:ext cx="669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6" name="Inkt 65">
                <a:extLst>
                  <a:ext uri="{FF2B5EF4-FFF2-40B4-BE49-F238E27FC236}">
                    <a16:creationId xmlns:a16="http://schemas.microsoft.com/office/drawing/2014/main" id="{356EACE1-502D-4142-96A3-CBB8F102B733}"/>
                  </a:ext>
                </a:extLst>
              </p14:cNvPr>
              <p14:cNvContentPartPr/>
              <p14:nvPr/>
            </p14:nvContentPartPr>
            <p14:xfrm>
              <a:off x="3867853" y="2545133"/>
              <a:ext cx="143280" cy="26640"/>
            </p14:xfrm>
          </p:contentPart>
        </mc:Choice>
        <mc:Fallback xmlns="">
          <p:pic>
            <p:nvPicPr>
              <p:cNvPr id="66" name="Inkt 65">
                <a:extLst>
                  <a:ext uri="{FF2B5EF4-FFF2-40B4-BE49-F238E27FC236}">
                    <a16:creationId xmlns:a16="http://schemas.microsoft.com/office/drawing/2014/main" id="{356EACE1-502D-4142-96A3-CBB8F102B73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37253" y="2514533"/>
                <a:ext cx="2044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F0EA0FB4-3C46-8444-B58B-25875FD3F5EE}"/>
                  </a:ext>
                </a:extLst>
              </p14:cNvPr>
              <p14:cNvContentPartPr/>
              <p14:nvPr/>
            </p14:nvContentPartPr>
            <p14:xfrm>
              <a:off x="3852013" y="2476373"/>
              <a:ext cx="143280" cy="576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F0EA0FB4-3C46-8444-B58B-25875FD3F5E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21413" y="2445773"/>
                <a:ext cx="204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8" name="Inkt 68">
                <a:extLst>
                  <a:ext uri="{FF2B5EF4-FFF2-40B4-BE49-F238E27FC236}">
                    <a16:creationId xmlns:a16="http://schemas.microsoft.com/office/drawing/2014/main" id="{7370C2DE-C275-4949-9172-374BE96F77BB}"/>
                  </a:ext>
                </a:extLst>
              </p14:cNvPr>
              <p14:cNvContentPartPr/>
              <p14:nvPr/>
            </p14:nvContentPartPr>
            <p14:xfrm>
              <a:off x="3339013" y="2418053"/>
              <a:ext cx="227520" cy="180360"/>
            </p14:xfrm>
          </p:contentPart>
        </mc:Choice>
        <mc:Fallback xmlns="">
          <p:pic>
            <p:nvPicPr>
              <p:cNvPr id="68" name="Inkt 68">
                <a:extLst>
                  <a:ext uri="{FF2B5EF4-FFF2-40B4-BE49-F238E27FC236}">
                    <a16:creationId xmlns:a16="http://schemas.microsoft.com/office/drawing/2014/main" id="{7370C2DE-C275-4949-9172-374BE96F77B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08102" y="2387453"/>
                <a:ext cx="288623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E49BC72F-38D4-5F45-B047-BFBB0B90FB0B}"/>
                  </a:ext>
                </a:extLst>
              </p14:cNvPr>
              <p14:cNvContentPartPr/>
              <p14:nvPr/>
            </p14:nvContentPartPr>
            <p14:xfrm>
              <a:off x="4169533" y="2460533"/>
              <a:ext cx="185400" cy="19080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E49BC72F-38D4-5F45-B047-BFBB0B90FB0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38933" y="2429933"/>
                <a:ext cx="246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1" name="Inkt 70">
                <a:extLst>
                  <a:ext uri="{FF2B5EF4-FFF2-40B4-BE49-F238E27FC236}">
                    <a16:creationId xmlns:a16="http://schemas.microsoft.com/office/drawing/2014/main" id="{DB7383FC-4F85-4041-96D8-B68D47C79BA7}"/>
                  </a:ext>
                </a:extLst>
              </p14:cNvPr>
              <p14:cNvContentPartPr/>
              <p14:nvPr/>
            </p14:nvContentPartPr>
            <p14:xfrm>
              <a:off x="4465813" y="2629733"/>
              <a:ext cx="5760" cy="10800"/>
            </p14:xfrm>
          </p:contentPart>
        </mc:Choice>
        <mc:Fallback xmlns="">
          <p:pic>
            <p:nvPicPr>
              <p:cNvPr id="71" name="Inkt 70">
                <a:extLst>
                  <a:ext uri="{FF2B5EF4-FFF2-40B4-BE49-F238E27FC236}">
                    <a16:creationId xmlns:a16="http://schemas.microsoft.com/office/drawing/2014/main" id="{DB7383FC-4F85-4041-96D8-B68D47C79BA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35213" y="259913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2" name="Inkt 71">
                <a:extLst>
                  <a:ext uri="{FF2B5EF4-FFF2-40B4-BE49-F238E27FC236}">
                    <a16:creationId xmlns:a16="http://schemas.microsoft.com/office/drawing/2014/main" id="{9ABA0DF3-436F-1B41-838B-03463FA1C48A}"/>
                  </a:ext>
                </a:extLst>
              </p14:cNvPr>
              <p14:cNvContentPartPr/>
              <p14:nvPr/>
            </p14:nvContentPartPr>
            <p14:xfrm>
              <a:off x="4688293" y="2449733"/>
              <a:ext cx="32040" cy="169560"/>
            </p14:xfrm>
          </p:contentPart>
        </mc:Choice>
        <mc:Fallback xmlns="">
          <p:pic>
            <p:nvPicPr>
              <p:cNvPr id="72" name="Inkt 71">
                <a:extLst>
                  <a:ext uri="{FF2B5EF4-FFF2-40B4-BE49-F238E27FC236}">
                    <a16:creationId xmlns:a16="http://schemas.microsoft.com/office/drawing/2014/main" id="{9ABA0DF3-436F-1B41-838B-03463FA1C48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57693" y="2419133"/>
                <a:ext cx="936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3" name="Inkt 72">
                <a:extLst>
                  <a:ext uri="{FF2B5EF4-FFF2-40B4-BE49-F238E27FC236}">
                    <a16:creationId xmlns:a16="http://schemas.microsoft.com/office/drawing/2014/main" id="{89BCBFB2-0A52-2C4C-8716-3E35AFFF8803}"/>
                  </a:ext>
                </a:extLst>
              </p14:cNvPr>
              <p14:cNvContentPartPr/>
              <p14:nvPr/>
            </p14:nvContentPartPr>
            <p14:xfrm>
              <a:off x="4862893" y="2545133"/>
              <a:ext cx="95760" cy="26640"/>
            </p14:xfrm>
          </p:contentPart>
        </mc:Choice>
        <mc:Fallback xmlns="">
          <p:pic>
            <p:nvPicPr>
              <p:cNvPr id="73" name="Inkt 72">
                <a:extLst>
                  <a:ext uri="{FF2B5EF4-FFF2-40B4-BE49-F238E27FC236}">
                    <a16:creationId xmlns:a16="http://schemas.microsoft.com/office/drawing/2014/main" id="{89BCBFB2-0A52-2C4C-8716-3E35AFFF880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32293" y="2514533"/>
                <a:ext cx="156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6A0DA0EA-D42F-0D48-9007-546C4D7B501D}"/>
                  </a:ext>
                </a:extLst>
              </p14:cNvPr>
              <p14:cNvContentPartPr/>
              <p14:nvPr/>
            </p14:nvContentPartPr>
            <p14:xfrm>
              <a:off x="5063773" y="2449733"/>
              <a:ext cx="21600" cy="14328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6A0DA0EA-D42F-0D48-9007-546C4D7B501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33173" y="2419133"/>
                <a:ext cx="828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A95A5EDA-9634-8F42-9D34-27F99439D7A8}"/>
                  </a:ext>
                </a:extLst>
              </p14:cNvPr>
              <p14:cNvContentPartPr/>
              <p14:nvPr/>
            </p14:nvContentPartPr>
            <p14:xfrm>
              <a:off x="5317933" y="2571413"/>
              <a:ext cx="127440" cy="2160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A95A5EDA-9634-8F42-9D34-27F99439D7A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87333" y="2540813"/>
                <a:ext cx="188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6" name="Inkt 75">
                <a:extLst>
                  <a:ext uri="{FF2B5EF4-FFF2-40B4-BE49-F238E27FC236}">
                    <a16:creationId xmlns:a16="http://schemas.microsoft.com/office/drawing/2014/main" id="{2B310295-8D71-FF4A-8879-7BB3FE90C437}"/>
                  </a:ext>
                </a:extLst>
              </p14:cNvPr>
              <p14:cNvContentPartPr/>
              <p14:nvPr/>
            </p14:nvContentPartPr>
            <p14:xfrm>
              <a:off x="5302093" y="2470973"/>
              <a:ext cx="127440" cy="21600"/>
            </p14:xfrm>
          </p:contentPart>
        </mc:Choice>
        <mc:Fallback xmlns="">
          <p:pic>
            <p:nvPicPr>
              <p:cNvPr id="76" name="Inkt 75">
                <a:extLst>
                  <a:ext uri="{FF2B5EF4-FFF2-40B4-BE49-F238E27FC236}">
                    <a16:creationId xmlns:a16="http://schemas.microsoft.com/office/drawing/2014/main" id="{2B310295-8D71-FF4A-8879-7BB3FE90C43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71493" y="2440373"/>
                <a:ext cx="188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7" name="Inkt 76">
                <a:extLst>
                  <a:ext uri="{FF2B5EF4-FFF2-40B4-BE49-F238E27FC236}">
                    <a16:creationId xmlns:a16="http://schemas.microsoft.com/office/drawing/2014/main" id="{7C63FD7F-1087-5141-B631-9F6FE5C492C0}"/>
                  </a:ext>
                </a:extLst>
              </p14:cNvPr>
              <p14:cNvContentPartPr/>
              <p14:nvPr/>
            </p14:nvContentPartPr>
            <p14:xfrm>
              <a:off x="5566693" y="2354693"/>
              <a:ext cx="153720" cy="270360"/>
            </p14:xfrm>
          </p:contentPart>
        </mc:Choice>
        <mc:Fallback xmlns="">
          <p:pic>
            <p:nvPicPr>
              <p:cNvPr id="77" name="Inkt 76">
                <a:extLst>
                  <a:ext uri="{FF2B5EF4-FFF2-40B4-BE49-F238E27FC236}">
                    <a16:creationId xmlns:a16="http://schemas.microsoft.com/office/drawing/2014/main" id="{7C63FD7F-1087-5141-B631-9F6FE5C492C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36093" y="2324093"/>
                <a:ext cx="2152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8" name="Inkt 77">
                <a:extLst>
                  <a:ext uri="{FF2B5EF4-FFF2-40B4-BE49-F238E27FC236}">
                    <a16:creationId xmlns:a16="http://schemas.microsoft.com/office/drawing/2014/main" id="{E96420FB-FB5A-484B-A39C-56697CB3DABF}"/>
                  </a:ext>
                </a:extLst>
              </p14:cNvPr>
              <p14:cNvContentPartPr/>
              <p14:nvPr/>
            </p14:nvContentPartPr>
            <p14:xfrm>
              <a:off x="5810053" y="1851773"/>
              <a:ext cx="323280" cy="656640"/>
            </p14:xfrm>
          </p:contentPart>
        </mc:Choice>
        <mc:Fallback xmlns="">
          <p:pic>
            <p:nvPicPr>
              <p:cNvPr id="78" name="Inkt 77">
                <a:extLst>
                  <a:ext uri="{FF2B5EF4-FFF2-40B4-BE49-F238E27FC236}">
                    <a16:creationId xmlns:a16="http://schemas.microsoft.com/office/drawing/2014/main" id="{E96420FB-FB5A-484B-A39C-56697CB3DAB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779453" y="1821173"/>
                <a:ext cx="38448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9" name="Inkt 78">
                <a:extLst>
                  <a:ext uri="{FF2B5EF4-FFF2-40B4-BE49-F238E27FC236}">
                    <a16:creationId xmlns:a16="http://schemas.microsoft.com/office/drawing/2014/main" id="{5FB209E0-3892-9C48-96C1-F376D86CCEE1}"/>
                  </a:ext>
                </a:extLst>
              </p14:cNvPr>
              <p14:cNvContentPartPr/>
              <p14:nvPr/>
            </p14:nvContentPartPr>
            <p14:xfrm>
              <a:off x="6307573" y="2190533"/>
              <a:ext cx="127440" cy="16200"/>
            </p14:xfrm>
          </p:contentPart>
        </mc:Choice>
        <mc:Fallback xmlns="">
          <p:pic>
            <p:nvPicPr>
              <p:cNvPr id="79" name="Inkt 78">
                <a:extLst>
                  <a:ext uri="{FF2B5EF4-FFF2-40B4-BE49-F238E27FC236}">
                    <a16:creationId xmlns:a16="http://schemas.microsoft.com/office/drawing/2014/main" id="{5FB209E0-3892-9C48-96C1-F376D86CCEE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76973" y="2159933"/>
                <a:ext cx="188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0" name="Inkt 79">
                <a:extLst>
                  <a:ext uri="{FF2B5EF4-FFF2-40B4-BE49-F238E27FC236}">
                    <a16:creationId xmlns:a16="http://schemas.microsoft.com/office/drawing/2014/main" id="{EF55BBD3-7BFA-A14C-A991-E2F900F1665F}"/>
                  </a:ext>
                </a:extLst>
              </p14:cNvPr>
              <p14:cNvContentPartPr/>
              <p14:nvPr/>
            </p14:nvContentPartPr>
            <p14:xfrm>
              <a:off x="6318013" y="2037173"/>
              <a:ext cx="111600" cy="21600"/>
            </p14:xfrm>
          </p:contentPart>
        </mc:Choice>
        <mc:Fallback xmlns="">
          <p:pic>
            <p:nvPicPr>
              <p:cNvPr id="80" name="Inkt 79">
                <a:extLst>
                  <a:ext uri="{FF2B5EF4-FFF2-40B4-BE49-F238E27FC236}">
                    <a16:creationId xmlns:a16="http://schemas.microsoft.com/office/drawing/2014/main" id="{EF55BBD3-7BFA-A14C-A991-E2F900F1665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287413" y="2006573"/>
                <a:ext cx="172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1" name="Inkt 80">
                <a:extLst>
                  <a:ext uri="{FF2B5EF4-FFF2-40B4-BE49-F238E27FC236}">
                    <a16:creationId xmlns:a16="http://schemas.microsoft.com/office/drawing/2014/main" id="{A91A3802-1E36-7A45-9CAF-496437793295}"/>
                  </a:ext>
                </a:extLst>
              </p14:cNvPr>
              <p14:cNvContentPartPr/>
              <p14:nvPr/>
            </p14:nvContentPartPr>
            <p14:xfrm>
              <a:off x="1005133" y="3079733"/>
              <a:ext cx="111600" cy="16200"/>
            </p14:xfrm>
          </p:contentPart>
        </mc:Choice>
        <mc:Fallback xmlns="">
          <p:pic>
            <p:nvPicPr>
              <p:cNvPr id="81" name="Inkt 80">
                <a:extLst>
                  <a:ext uri="{FF2B5EF4-FFF2-40B4-BE49-F238E27FC236}">
                    <a16:creationId xmlns:a16="http://schemas.microsoft.com/office/drawing/2014/main" id="{A91A3802-1E36-7A45-9CAF-4964377932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4533" y="3048773"/>
                <a:ext cx="172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3" name="Inkt 92">
                <a:extLst>
                  <a:ext uri="{FF2B5EF4-FFF2-40B4-BE49-F238E27FC236}">
                    <a16:creationId xmlns:a16="http://schemas.microsoft.com/office/drawing/2014/main" id="{C2C17017-90D4-EF4D-9319-58F22B7DEAA4}"/>
                  </a:ext>
                </a:extLst>
              </p14:cNvPr>
              <p14:cNvContentPartPr/>
              <p14:nvPr/>
            </p14:nvContentPartPr>
            <p14:xfrm>
              <a:off x="3016093" y="2767253"/>
              <a:ext cx="16200" cy="26640"/>
            </p14:xfrm>
          </p:contentPart>
        </mc:Choice>
        <mc:Fallback xmlns="">
          <p:pic>
            <p:nvPicPr>
              <p:cNvPr id="93" name="Inkt 92">
                <a:extLst>
                  <a:ext uri="{FF2B5EF4-FFF2-40B4-BE49-F238E27FC236}">
                    <a16:creationId xmlns:a16="http://schemas.microsoft.com/office/drawing/2014/main" id="{C2C17017-90D4-EF4D-9319-58F22B7DEA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85493" y="2736653"/>
                <a:ext cx="77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0" name="Inkt 109">
                <a:extLst>
                  <a:ext uri="{FF2B5EF4-FFF2-40B4-BE49-F238E27FC236}">
                    <a16:creationId xmlns:a16="http://schemas.microsoft.com/office/drawing/2014/main" id="{09440808-7F25-304A-AA3D-F9A42D807C0B}"/>
                  </a:ext>
                </a:extLst>
              </p14:cNvPr>
              <p14:cNvContentPartPr/>
              <p14:nvPr/>
            </p14:nvContentPartPr>
            <p14:xfrm>
              <a:off x="4465813" y="3756893"/>
              <a:ext cx="354960" cy="127440"/>
            </p14:xfrm>
          </p:contentPart>
        </mc:Choice>
        <mc:Fallback xmlns="">
          <p:pic>
            <p:nvPicPr>
              <p:cNvPr id="110" name="Inkt 109">
                <a:extLst>
                  <a:ext uri="{FF2B5EF4-FFF2-40B4-BE49-F238E27FC236}">
                    <a16:creationId xmlns:a16="http://schemas.microsoft.com/office/drawing/2014/main" id="{09440808-7F25-304A-AA3D-F9A42D807C0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35213" y="3726293"/>
                <a:ext cx="416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56A14FFA-B303-2547-9E53-E6AB85F3201F}"/>
                  </a:ext>
                </a:extLst>
              </p14:cNvPr>
              <p14:cNvContentPartPr/>
              <p14:nvPr/>
            </p14:nvContentPartPr>
            <p14:xfrm>
              <a:off x="5005813" y="3799373"/>
              <a:ext cx="106200" cy="2160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56A14FFA-B303-2547-9E53-E6AB85F3201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75213" y="3768413"/>
                <a:ext cx="167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2" name="Inkt 111">
                <a:extLst>
                  <a:ext uri="{FF2B5EF4-FFF2-40B4-BE49-F238E27FC236}">
                    <a16:creationId xmlns:a16="http://schemas.microsoft.com/office/drawing/2014/main" id="{16584288-5811-5542-8576-C03C66A5C7CD}"/>
                  </a:ext>
                </a:extLst>
              </p14:cNvPr>
              <p14:cNvContentPartPr/>
              <p14:nvPr/>
            </p14:nvContentPartPr>
            <p14:xfrm>
              <a:off x="5270413" y="3677693"/>
              <a:ext cx="10800" cy="132480"/>
            </p14:xfrm>
          </p:contentPart>
        </mc:Choice>
        <mc:Fallback xmlns="">
          <p:pic>
            <p:nvPicPr>
              <p:cNvPr id="112" name="Inkt 111">
                <a:extLst>
                  <a:ext uri="{FF2B5EF4-FFF2-40B4-BE49-F238E27FC236}">
                    <a16:creationId xmlns:a16="http://schemas.microsoft.com/office/drawing/2014/main" id="{16584288-5811-5542-8576-C03C66A5C7C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39813" y="3646733"/>
                <a:ext cx="72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0" name="Inkt 121">
                <a:extLst>
                  <a:ext uri="{FF2B5EF4-FFF2-40B4-BE49-F238E27FC236}">
                    <a16:creationId xmlns:a16="http://schemas.microsoft.com/office/drawing/2014/main" id="{3DBE0182-F0AB-C64E-92F0-C188C30DB438}"/>
                  </a:ext>
                </a:extLst>
              </p14:cNvPr>
              <p14:cNvContentPartPr/>
              <p14:nvPr/>
            </p14:nvContentPartPr>
            <p14:xfrm>
              <a:off x="5656693" y="3629813"/>
              <a:ext cx="635400" cy="233280"/>
            </p14:xfrm>
          </p:contentPart>
        </mc:Choice>
        <mc:Fallback xmlns="">
          <p:pic>
            <p:nvPicPr>
              <p:cNvPr id="120" name="Inkt 121">
                <a:extLst>
                  <a:ext uri="{FF2B5EF4-FFF2-40B4-BE49-F238E27FC236}">
                    <a16:creationId xmlns:a16="http://schemas.microsoft.com/office/drawing/2014/main" id="{3DBE0182-F0AB-C64E-92F0-C188C30DB43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626093" y="3599213"/>
                <a:ext cx="6966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6" name="Inkt 125">
                <a:extLst>
                  <a:ext uri="{FF2B5EF4-FFF2-40B4-BE49-F238E27FC236}">
                    <a16:creationId xmlns:a16="http://schemas.microsoft.com/office/drawing/2014/main" id="{8D0D1F53-70A4-2F41-824D-88AAC0C75B3A}"/>
                  </a:ext>
                </a:extLst>
              </p14:cNvPr>
              <p14:cNvContentPartPr/>
              <p14:nvPr/>
            </p14:nvContentPartPr>
            <p14:xfrm>
              <a:off x="7429333" y="3582293"/>
              <a:ext cx="172800" cy="217440"/>
            </p14:xfrm>
          </p:contentPart>
        </mc:Choice>
        <mc:Fallback xmlns="">
          <p:pic>
            <p:nvPicPr>
              <p:cNvPr id="126" name="Inkt 125">
                <a:extLst>
                  <a:ext uri="{FF2B5EF4-FFF2-40B4-BE49-F238E27FC236}">
                    <a16:creationId xmlns:a16="http://schemas.microsoft.com/office/drawing/2014/main" id="{8D0D1F53-70A4-2F41-824D-88AAC0C75B3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98733" y="3551693"/>
                <a:ext cx="2340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7" name="Inkt 126">
                <a:extLst>
                  <a:ext uri="{FF2B5EF4-FFF2-40B4-BE49-F238E27FC236}">
                    <a16:creationId xmlns:a16="http://schemas.microsoft.com/office/drawing/2014/main" id="{A35736D3-98DB-174A-8D36-42FD519A6020}"/>
                  </a:ext>
                </a:extLst>
              </p14:cNvPr>
              <p14:cNvContentPartPr/>
              <p14:nvPr/>
            </p14:nvContentPartPr>
            <p14:xfrm>
              <a:off x="7439773" y="3921053"/>
              <a:ext cx="169560" cy="53280"/>
            </p14:xfrm>
          </p:contentPart>
        </mc:Choice>
        <mc:Fallback xmlns="">
          <p:pic>
            <p:nvPicPr>
              <p:cNvPr id="127" name="Inkt 126">
                <a:extLst>
                  <a:ext uri="{FF2B5EF4-FFF2-40B4-BE49-F238E27FC236}">
                    <a16:creationId xmlns:a16="http://schemas.microsoft.com/office/drawing/2014/main" id="{A35736D3-98DB-174A-8D36-42FD519A602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09173" y="3890093"/>
                <a:ext cx="2311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8" name="Inkt 127">
                <a:extLst>
                  <a:ext uri="{FF2B5EF4-FFF2-40B4-BE49-F238E27FC236}">
                    <a16:creationId xmlns:a16="http://schemas.microsoft.com/office/drawing/2014/main" id="{94FD3745-F6A7-C142-B440-144DF359B7EB}"/>
                  </a:ext>
                </a:extLst>
              </p14:cNvPr>
              <p14:cNvContentPartPr/>
              <p14:nvPr/>
            </p14:nvContentPartPr>
            <p14:xfrm>
              <a:off x="7789333" y="3677693"/>
              <a:ext cx="328320" cy="217440"/>
            </p14:xfrm>
          </p:contentPart>
        </mc:Choice>
        <mc:Fallback xmlns="">
          <p:pic>
            <p:nvPicPr>
              <p:cNvPr id="128" name="Inkt 127">
                <a:extLst>
                  <a:ext uri="{FF2B5EF4-FFF2-40B4-BE49-F238E27FC236}">
                    <a16:creationId xmlns:a16="http://schemas.microsoft.com/office/drawing/2014/main" id="{94FD3745-F6A7-C142-B440-144DF359B7E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758373" y="3646733"/>
                <a:ext cx="3898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9" name="Inkt 129">
                <a:extLst>
                  <a:ext uri="{FF2B5EF4-FFF2-40B4-BE49-F238E27FC236}">
                    <a16:creationId xmlns:a16="http://schemas.microsoft.com/office/drawing/2014/main" id="{7D2732A3-02E3-6041-8931-F23CCE4C7758}"/>
                  </a:ext>
                </a:extLst>
              </p14:cNvPr>
              <p14:cNvContentPartPr/>
              <p14:nvPr/>
            </p14:nvContentPartPr>
            <p14:xfrm>
              <a:off x="6529693" y="3502733"/>
              <a:ext cx="693720" cy="296640"/>
            </p14:xfrm>
          </p:contentPart>
        </mc:Choice>
        <mc:Fallback xmlns="">
          <p:pic>
            <p:nvPicPr>
              <p:cNvPr id="129" name="Inkt 129">
                <a:extLst>
                  <a:ext uri="{FF2B5EF4-FFF2-40B4-BE49-F238E27FC236}">
                    <a16:creationId xmlns:a16="http://schemas.microsoft.com/office/drawing/2014/main" id="{7D2732A3-02E3-6041-8931-F23CCE4C775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99093" y="3472133"/>
                <a:ext cx="7549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1" name="Inkt 130">
                <a:extLst>
                  <a:ext uri="{FF2B5EF4-FFF2-40B4-BE49-F238E27FC236}">
                    <a16:creationId xmlns:a16="http://schemas.microsoft.com/office/drawing/2014/main" id="{4DE4B8E8-F651-2449-97A7-13FD1D9349A9}"/>
                  </a:ext>
                </a:extLst>
              </p14:cNvPr>
              <p14:cNvContentPartPr/>
              <p14:nvPr/>
            </p14:nvContentPartPr>
            <p14:xfrm>
              <a:off x="8244373" y="3709373"/>
              <a:ext cx="10800" cy="58680"/>
            </p14:xfrm>
          </p:contentPart>
        </mc:Choice>
        <mc:Fallback xmlns="">
          <p:pic>
            <p:nvPicPr>
              <p:cNvPr id="131" name="Inkt 130">
                <a:extLst>
                  <a:ext uri="{FF2B5EF4-FFF2-40B4-BE49-F238E27FC236}">
                    <a16:creationId xmlns:a16="http://schemas.microsoft.com/office/drawing/2014/main" id="{4DE4B8E8-F651-2449-97A7-13FD1D9349A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213413" y="3678773"/>
                <a:ext cx="723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8" name="Inkt 147">
                <a:extLst>
                  <a:ext uri="{FF2B5EF4-FFF2-40B4-BE49-F238E27FC236}">
                    <a16:creationId xmlns:a16="http://schemas.microsoft.com/office/drawing/2014/main" id="{DC7F1970-EDC5-FF44-AA8D-79E2C98B0863}"/>
                  </a:ext>
                </a:extLst>
              </p14:cNvPr>
              <p14:cNvContentPartPr/>
              <p14:nvPr/>
            </p14:nvContentPartPr>
            <p14:xfrm>
              <a:off x="11138773" y="3038333"/>
              <a:ext cx="63360" cy="46800"/>
            </p14:xfrm>
          </p:contentPart>
        </mc:Choice>
        <mc:Fallback xmlns="">
          <p:pic>
            <p:nvPicPr>
              <p:cNvPr id="148" name="Inkt 147">
                <a:extLst>
                  <a:ext uri="{FF2B5EF4-FFF2-40B4-BE49-F238E27FC236}">
                    <a16:creationId xmlns:a16="http://schemas.microsoft.com/office/drawing/2014/main" id="{DC7F1970-EDC5-FF44-AA8D-79E2C98B086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08173" y="3007733"/>
                <a:ext cx="1245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9" name="Inkt 151">
                <a:extLst>
                  <a:ext uri="{FF2B5EF4-FFF2-40B4-BE49-F238E27FC236}">
                    <a16:creationId xmlns:a16="http://schemas.microsoft.com/office/drawing/2014/main" id="{9F28BD42-9D1E-E245-A459-4CCAF33872DE}"/>
                  </a:ext>
                </a:extLst>
              </p14:cNvPr>
              <p14:cNvContentPartPr/>
              <p14:nvPr/>
            </p14:nvContentPartPr>
            <p14:xfrm>
              <a:off x="10159933" y="3280613"/>
              <a:ext cx="1180440" cy="518760"/>
            </p14:xfrm>
          </p:contentPart>
        </mc:Choice>
        <mc:Fallback xmlns="">
          <p:pic>
            <p:nvPicPr>
              <p:cNvPr id="149" name="Inkt 151">
                <a:extLst>
                  <a:ext uri="{FF2B5EF4-FFF2-40B4-BE49-F238E27FC236}">
                    <a16:creationId xmlns:a16="http://schemas.microsoft.com/office/drawing/2014/main" id="{9F28BD42-9D1E-E245-A459-4CCAF33872D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128973" y="3250034"/>
                <a:ext cx="1241640" cy="579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0" name="Inkt 152">
                <a:extLst>
                  <a:ext uri="{FF2B5EF4-FFF2-40B4-BE49-F238E27FC236}">
                    <a16:creationId xmlns:a16="http://schemas.microsoft.com/office/drawing/2014/main" id="{160E98D2-5B4A-9645-8E32-80B6E364DD9B}"/>
                  </a:ext>
                </a:extLst>
              </p14:cNvPr>
              <p14:cNvContentPartPr/>
              <p14:nvPr/>
            </p14:nvContentPartPr>
            <p14:xfrm>
              <a:off x="9350293" y="3545213"/>
              <a:ext cx="651240" cy="138240"/>
            </p14:xfrm>
          </p:contentPart>
        </mc:Choice>
        <mc:Fallback xmlns="">
          <p:pic>
            <p:nvPicPr>
              <p:cNvPr id="150" name="Inkt 152">
                <a:extLst>
                  <a:ext uri="{FF2B5EF4-FFF2-40B4-BE49-F238E27FC236}">
                    <a16:creationId xmlns:a16="http://schemas.microsoft.com/office/drawing/2014/main" id="{160E98D2-5B4A-9645-8E32-80B6E364DD9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319693" y="3514533"/>
                <a:ext cx="712440" cy="199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1" name="Inkt 153">
                <a:extLst>
                  <a:ext uri="{FF2B5EF4-FFF2-40B4-BE49-F238E27FC236}">
                    <a16:creationId xmlns:a16="http://schemas.microsoft.com/office/drawing/2014/main" id="{80DD36D4-A6D7-FF44-8E85-B93EB1701A4F}"/>
                  </a:ext>
                </a:extLst>
              </p14:cNvPr>
              <p14:cNvContentPartPr/>
              <p14:nvPr/>
            </p14:nvContentPartPr>
            <p14:xfrm>
              <a:off x="8519413" y="3396893"/>
              <a:ext cx="688320" cy="344520"/>
            </p14:xfrm>
          </p:contentPart>
        </mc:Choice>
        <mc:Fallback xmlns="">
          <p:pic>
            <p:nvPicPr>
              <p:cNvPr id="151" name="Inkt 153">
                <a:extLst>
                  <a:ext uri="{FF2B5EF4-FFF2-40B4-BE49-F238E27FC236}">
                    <a16:creationId xmlns:a16="http://schemas.microsoft.com/office/drawing/2014/main" id="{80DD36D4-A6D7-FF44-8E85-B93EB1701A4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488813" y="3366261"/>
                <a:ext cx="749520" cy="406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65" name="Inkt 164">
                <a:extLst>
                  <a:ext uri="{FF2B5EF4-FFF2-40B4-BE49-F238E27FC236}">
                    <a16:creationId xmlns:a16="http://schemas.microsoft.com/office/drawing/2014/main" id="{00573278-88E5-F242-A24E-89B5FD5096CA}"/>
                  </a:ext>
                </a:extLst>
              </p14:cNvPr>
              <p14:cNvContentPartPr/>
              <p14:nvPr/>
            </p14:nvContentPartPr>
            <p14:xfrm>
              <a:off x="5355013" y="4254413"/>
              <a:ext cx="317880" cy="180360"/>
            </p14:xfrm>
          </p:contentPart>
        </mc:Choice>
        <mc:Fallback xmlns="">
          <p:pic>
            <p:nvPicPr>
              <p:cNvPr id="165" name="Inkt 164">
                <a:extLst>
                  <a:ext uri="{FF2B5EF4-FFF2-40B4-BE49-F238E27FC236}">
                    <a16:creationId xmlns:a16="http://schemas.microsoft.com/office/drawing/2014/main" id="{00573278-88E5-F242-A24E-89B5FD5096C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24413" y="4223813"/>
                <a:ext cx="3790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68" name="Inkt 167">
                <a:extLst>
                  <a:ext uri="{FF2B5EF4-FFF2-40B4-BE49-F238E27FC236}">
                    <a16:creationId xmlns:a16="http://schemas.microsoft.com/office/drawing/2014/main" id="{825CDBE3-9CA1-D049-9822-AA130515F2AB}"/>
                  </a:ext>
                </a:extLst>
              </p14:cNvPr>
              <p14:cNvContentPartPr/>
              <p14:nvPr/>
            </p14:nvContentPartPr>
            <p14:xfrm>
              <a:off x="6027133" y="4238573"/>
              <a:ext cx="26640" cy="159120"/>
            </p14:xfrm>
          </p:contentPart>
        </mc:Choice>
        <mc:Fallback xmlns="">
          <p:pic>
            <p:nvPicPr>
              <p:cNvPr id="168" name="Inkt 167">
                <a:extLst>
                  <a:ext uri="{FF2B5EF4-FFF2-40B4-BE49-F238E27FC236}">
                    <a16:creationId xmlns:a16="http://schemas.microsoft.com/office/drawing/2014/main" id="{825CDBE3-9CA1-D049-9822-AA130515F2A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996173" y="4207613"/>
                <a:ext cx="882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69" name="Inkt 171">
                <a:extLst>
                  <a:ext uri="{FF2B5EF4-FFF2-40B4-BE49-F238E27FC236}">
                    <a16:creationId xmlns:a16="http://schemas.microsoft.com/office/drawing/2014/main" id="{1871025D-D651-0647-8AAE-BDB3FB1BFD49}"/>
                  </a:ext>
                </a:extLst>
              </p14:cNvPr>
              <p14:cNvContentPartPr/>
              <p14:nvPr/>
            </p14:nvContentPartPr>
            <p14:xfrm>
              <a:off x="5788813" y="4254413"/>
              <a:ext cx="127440" cy="137880"/>
            </p14:xfrm>
          </p:contentPart>
        </mc:Choice>
        <mc:Fallback xmlns="">
          <p:pic>
            <p:nvPicPr>
              <p:cNvPr id="169" name="Inkt 171">
                <a:extLst>
                  <a:ext uri="{FF2B5EF4-FFF2-40B4-BE49-F238E27FC236}">
                    <a16:creationId xmlns:a16="http://schemas.microsoft.com/office/drawing/2014/main" id="{1871025D-D651-0647-8AAE-BDB3FB1BFD4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58213" y="4223813"/>
                <a:ext cx="188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0" name="Inkt 172">
                <a:extLst>
                  <a:ext uri="{FF2B5EF4-FFF2-40B4-BE49-F238E27FC236}">
                    <a16:creationId xmlns:a16="http://schemas.microsoft.com/office/drawing/2014/main" id="{E6B659DA-048F-0C43-8D17-98734B75A115}"/>
                  </a:ext>
                </a:extLst>
              </p14:cNvPr>
              <p14:cNvContentPartPr/>
              <p14:nvPr/>
            </p14:nvContentPartPr>
            <p14:xfrm>
              <a:off x="4465813" y="4254413"/>
              <a:ext cx="641160" cy="159120"/>
            </p14:xfrm>
          </p:contentPart>
        </mc:Choice>
        <mc:Fallback xmlns="">
          <p:pic>
            <p:nvPicPr>
              <p:cNvPr id="170" name="Inkt 172">
                <a:extLst>
                  <a:ext uri="{FF2B5EF4-FFF2-40B4-BE49-F238E27FC236}">
                    <a16:creationId xmlns:a16="http://schemas.microsoft.com/office/drawing/2014/main" id="{E6B659DA-048F-0C43-8D17-98734B75A11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435196" y="4223813"/>
                <a:ext cx="702394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1" name="Inkt 173">
                <a:extLst>
                  <a:ext uri="{FF2B5EF4-FFF2-40B4-BE49-F238E27FC236}">
                    <a16:creationId xmlns:a16="http://schemas.microsoft.com/office/drawing/2014/main" id="{F306538D-9CD6-1246-BBEE-083824DB3250}"/>
                  </a:ext>
                </a:extLst>
              </p14:cNvPr>
              <p14:cNvContentPartPr/>
              <p14:nvPr/>
            </p14:nvContentPartPr>
            <p14:xfrm>
              <a:off x="1306813" y="2846813"/>
              <a:ext cx="3037680" cy="1735920"/>
            </p14:xfrm>
          </p:contentPart>
        </mc:Choice>
        <mc:Fallback xmlns="">
          <p:pic>
            <p:nvPicPr>
              <p:cNvPr id="171" name="Inkt 173">
                <a:extLst>
                  <a:ext uri="{FF2B5EF4-FFF2-40B4-BE49-F238E27FC236}">
                    <a16:creationId xmlns:a16="http://schemas.microsoft.com/office/drawing/2014/main" id="{F306538D-9CD6-1246-BBEE-083824DB325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76213" y="2816213"/>
                <a:ext cx="3099240" cy="17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5" name="Inkt 174">
                <a:extLst>
                  <a:ext uri="{FF2B5EF4-FFF2-40B4-BE49-F238E27FC236}">
                    <a16:creationId xmlns:a16="http://schemas.microsoft.com/office/drawing/2014/main" id="{FEAD1E12-916E-9F4D-BCF9-F3998472ECAD}"/>
                  </a:ext>
                </a:extLst>
              </p14:cNvPr>
              <p14:cNvContentPartPr/>
              <p14:nvPr/>
            </p14:nvContentPartPr>
            <p14:xfrm>
              <a:off x="2000173" y="4899893"/>
              <a:ext cx="307440" cy="159120"/>
            </p14:xfrm>
          </p:contentPart>
        </mc:Choice>
        <mc:Fallback xmlns="">
          <p:pic>
            <p:nvPicPr>
              <p:cNvPr id="175" name="Inkt 174">
                <a:extLst>
                  <a:ext uri="{FF2B5EF4-FFF2-40B4-BE49-F238E27FC236}">
                    <a16:creationId xmlns:a16="http://schemas.microsoft.com/office/drawing/2014/main" id="{FEAD1E12-916E-9F4D-BCF9-F3998472ECA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969213" y="4869293"/>
                <a:ext cx="3686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76" name="Inkt 175">
                <a:extLst>
                  <a:ext uri="{FF2B5EF4-FFF2-40B4-BE49-F238E27FC236}">
                    <a16:creationId xmlns:a16="http://schemas.microsoft.com/office/drawing/2014/main" id="{1D5723C7-1983-C34F-8CB9-83A0E94F8C8E}"/>
                  </a:ext>
                </a:extLst>
              </p14:cNvPr>
              <p14:cNvContentPartPr/>
              <p14:nvPr/>
            </p14:nvContentPartPr>
            <p14:xfrm>
              <a:off x="2428573" y="5090333"/>
              <a:ext cx="264960" cy="143280"/>
            </p14:xfrm>
          </p:contentPart>
        </mc:Choice>
        <mc:Fallback xmlns="">
          <p:pic>
            <p:nvPicPr>
              <p:cNvPr id="176" name="Inkt 175">
                <a:extLst>
                  <a:ext uri="{FF2B5EF4-FFF2-40B4-BE49-F238E27FC236}">
                    <a16:creationId xmlns:a16="http://schemas.microsoft.com/office/drawing/2014/main" id="{1D5723C7-1983-C34F-8CB9-83A0E94F8C8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397973" y="5059733"/>
                <a:ext cx="3261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79" name="Inkt 178">
                <a:extLst>
                  <a:ext uri="{FF2B5EF4-FFF2-40B4-BE49-F238E27FC236}">
                    <a16:creationId xmlns:a16="http://schemas.microsoft.com/office/drawing/2014/main" id="{AF814CE5-6D38-4B4E-A34E-86A345F0E5E9}"/>
                  </a:ext>
                </a:extLst>
              </p14:cNvPr>
              <p14:cNvContentPartPr/>
              <p14:nvPr/>
            </p14:nvContentPartPr>
            <p14:xfrm>
              <a:off x="3111493" y="5005733"/>
              <a:ext cx="10800" cy="174960"/>
            </p14:xfrm>
          </p:contentPart>
        </mc:Choice>
        <mc:Fallback xmlns="">
          <p:pic>
            <p:nvPicPr>
              <p:cNvPr id="179" name="Inkt 178">
                <a:extLst>
                  <a:ext uri="{FF2B5EF4-FFF2-40B4-BE49-F238E27FC236}">
                    <a16:creationId xmlns:a16="http://schemas.microsoft.com/office/drawing/2014/main" id="{AF814CE5-6D38-4B4E-A34E-86A345F0E5E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80533" y="4975133"/>
                <a:ext cx="723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80" name="Inkt 179">
                <a:extLst>
                  <a:ext uri="{FF2B5EF4-FFF2-40B4-BE49-F238E27FC236}">
                    <a16:creationId xmlns:a16="http://schemas.microsoft.com/office/drawing/2014/main" id="{577C05B8-B058-D844-AE6A-8ED0B1C28B1A}"/>
                  </a:ext>
                </a:extLst>
              </p14:cNvPr>
              <p14:cNvContentPartPr/>
              <p14:nvPr/>
            </p14:nvContentPartPr>
            <p14:xfrm>
              <a:off x="3375733" y="5011133"/>
              <a:ext cx="185400" cy="10800"/>
            </p14:xfrm>
          </p:contentPart>
        </mc:Choice>
        <mc:Fallback xmlns="">
          <p:pic>
            <p:nvPicPr>
              <p:cNvPr id="180" name="Inkt 179">
                <a:extLst>
                  <a:ext uri="{FF2B5EF4-FFF2-40B4-BE49-F238E27FC236}">
                    <a16:creationId xmlns:a16="http://schemas.microsoft.com/office/drawing/2014/main" id="{577C05B8-B058-D844-AE6A-8ED0B1C28B1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345133" y="4980173"/>
                <a:ext cx="24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81" name="Inkt 180">
                <a:extLst>
                  <a:ext uri="{FF2B5EF4-FFF2-40B4-BE49-F238E27FC236}">
                    <a16:creationId xmlns:a16="http://schemas.microsoft.com/office/drawing/2014/main" id="{FCFF0D86-E6BF-E940-851F-4ED033E72EFD}"/>
                  </a:ext>
                </a:extLst>
              </p14:cNvPr>
              <p14:cNvContentPartPr/>
              <p14:nvPr/>
            </p14:nvContentPartPr>
            <p14:xfrm>
              <a:off x="3386533" y="4905293"/>
              <a:ext cx="164520" cy="37440"/>
            </p14:xfrm>
          </p:contentPart>
        </mc:Choice>
        <mc:Fallback xmlns="">
          <p:pic>
            <p:nvPicPr>
              <p:cNvPr id="181" name="Inkt 180">
                <a:extLst>
                  <a:ext uri="{FF2B5EF4-FFF2-40B4-BE49-F238E27FC236}">
                    <a16:creationId xmlns:a16="http://schemas.microsoft.com/office/drawing/2014/main" id="{FCFF0D86-E6BF-E940-851F-4ED033E72EF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355933" y="4874693"/>
                <a:ext cx="2257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82" name="Inkt 182">
                <a:extLst>
                  <a:ext uri="{FF2B5EF4-FFF2-40B4-BE49-F238E27FC236}">
                    <a16:creationId xmlns:a16="http://schemas.microsoft.com/office/drawing/2014/main" id="{B58954D3-4E71-9449-88F3-5D0BE7615B51}"/>
                  </a:ext>
                </a:extLst>
              </p14:cNvPr>
              <p14:cNvContentPartPr/>
              <p14:nvPr/>
            </p14:nvContentPartPr>
            <p14:xfrm>
              <a:off x="2851933" y="5064053"/>
              <a:ext cx="127440" cy="137880"/>
            </p14:xfrm>
          </p:contentPart>
        </mc:Choice>
        <mc:Fallback xmlns="">
          <p:pic>
            <p:nvPicPr>
              <p:cNvPr id="182" name="Inkt 182">
                <a:extLst>
                  <a:ext uri="{FF2B5EF4-FFF2-40B4-BE49-F238E27FC236}">
                    <a16:creationId xmlns:a16="http://schemas.microsoft.com/office/drawing/2014/main" id="{B58954D3-4E71-9449-88F3-5D0BE7615B5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21333" y="5033093"/>
                <a:ext cx="188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567EB8C9-8B5C-FB40-8BFE-721EDD030518}"/>
                  </a:ext>
                </a:extLst>
              </p14:cNvPr>
              <p14:cNvContentPartPr/>
              <p14:nvPr/>
            </p14:nvContentPartPr>
            <p14:xfrm>
              <a:off x="4122013" y="5164493"/>
              <a:ext cx="270360" cy="12744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567EB8C9-8B5C-FB40-8BFE-721EDD03051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091413" y="5133893"/>
                <a:ext cx="3315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9" name="Inkt 188">
                <a:extLst>
                  <a:ext uri="{FF2B5EF4-FFF2-40B4-BE49-F238E27FC236}">
                    <a16:creationId xmlns:a16="http://schemas.microsoft.com/office/drawing/2014/main" id="{9D2BBA2B-C37C-5C41-AE2C-BD57E33162BB}"/>
                  </a:ext>
                </a:extLst>
              </p14:cNvPr>
              <p14:cNvContentPartPr/>
              <p14:nvPr/>
            </p14:nvContentPartPr>
            <p14:xfrm>
              <a:off x="4926253" y="4878653"/>
              <a:ext cx="190800" cy="233280"/>
            </p14:xfrm>
          </p:contentPart>
        </mc:Choice>
        <mc:Fallback xmlns="">
          <p:pic>
            <p:nvPicPr>
              <p:cNvPr id="189" name="Inkt 188">
                <a:extLst>
                  <a:ext uri="{FF2B5EF4-FFF2-40B4-BE49-F238E27FC236}">
                    <a16:creationId xmlns:a16="http://schemas.microsoft.com/office/drawing/2014/main" id="{9D2BBA2B-C37C-5C41-AE2C-BD57E33162B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895653" y="4848053"/>
                <a:ext cx="2523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0" name="Inkt 189">
                <a:extLst>
                  <a:ext uri="{FF2B5EF4-FFF2-40B4-BE49-F238E27FC236}">
                    <a16:creationId xmlns:a16="http://schemas.microsoft.com/office/drawing/2014/main" id="{E2BB2867-6DB0-E44E-922F-A578A7AAC091}"/>
                  </a:ext>
                </a:extLst>
              </p14:cNvPr>
              <p14:cNvContentPartPr/>
              <p14:nvPr/>
            </p14:nvContentPartPr>
            <p14:xfrm>
              <a:off x="3402373" y="5682893"/>
              <a:ext cx="196200" cy="47880"/>
            </p14:xfrm>
          </p:contentPart>
        </mc:Choice>
        <mc:Fallback xmlns="">
          <p:pic>
            <p:nvPicPr>
              <p:cNvPr id="190" name="Inkt 189">
                <a:extLst>
                  <a:ext uri="{FF2B5EF4-FFF2-40B4-BE49-F238E27FC236}">
                    <a16:creationId xmlns:a16="http://schemas.microsoft.com/office/drawing/2014/main" id="{E2BB2867-6DB0-E44E-922F-A578A7AAC09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371773" y="5652293"/>
                <a:ext cx="2574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91" name="Inkt 190">
                <a:extLst>
                  <a:ext uri="{FF2B5EF4-FFF2-40B4-BE49-F238E27FC236}">
                    <a16:creationId xmlns:a16="http://schemas.microsoft.com/office/drawing/2014/main" id="{8644217D-57C1-A243-BC61-0DEF41FDAEC2}"/>
                  </a:ext>
                </a:extLst>
              </p14:cNvPr>
              <p14:cNvContentPartPr/>
              <p14:nvPr/>
            </p14:nvContentPartPr>
            <p14:xfrm>
              <a:off x="3402373" y="5587853"/>
              <a:ext cx="164520" cy="21600"/>
            </p14:xfrm>
          </p:contentPart>
        </mc:Choice>
        <mc:Fallback xmlns="">
          <p:pic>
            <p:nvPicPr>
              <p:cNvPr id="191" name="Inkt 190">
                <a:extLst>
                  <a:ext uri="{FF2B5EF4-FFF2-40B4-BE49-F238E27FC236}">
                    <a16:creationId xmlns:a16="http://schemas.microsoft.com/office/drawing/2014/main" id="{8644217D-57C1-A243-BC61-0DEF41FDAEC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371773" y="5557253"/>
                <a:ext cx="2257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2" name="Inkt 193">
                <a:extLst>
                  <a:ext uri="{FF2B5EF4-FFF2-40B4-BE49-F238E27FC236}">
                    <a16:creationId xmlns:a16="http://schemas.microsoft.com/office/drawing/2014/main" id="{DD140BCA-698D-C043-A09C-F802310B2CFB}"/>
                  </a:ext>
                </a:extLst>
              </p14:cNvPr>
              <p14:cNvContentPartPr/>
              <p14:nvPr/>
            </p14:nvContentPartPr>
            <p14:xfrm>
              <a:off x="4529533" y="4936973"/>
              <a:ext cx="185400" cy="163800"/>
            </p14:xfrm>
          </p:contentPart>
        </mc:Choice>
        <mc:Fallback xmlns="">
          <p:pic>
            <p:nvPicPr>
              <p:cNvPr id="192" name="Inkt 193">
                <a:extLst>
                  <a:ext uri="{FF2B5EF4-FFF2-40B4-BE49-F238E27FC236}">
                    <a16:creationId xmlns:a16="http://schemas.microsoft.com/office/drawing/2014/main" id="{DD140BCA-698D-C043-A09C-F802310B2CF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98933" y="4906373"/>
                <a:ext cx="2469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3" name="Inkt 194">
                <a:extLst>
                  <a:ext uri="{FF2B5EF4-FFF2-40B4-BE49-F238E27FC236}">
                    <a16:creationId xmlns:a16="http://schemas.microsoft.com/office/drawing/2014/main" id="{9765ECD6-9FCB-C740-A08D-D94314B010FB}"/>
                  </a:ext>
                </a:extLst>
              </p14:cNvPr>
              <p14:cNvContentPartPr/>
              <p14:nvPr/>
            </p14:nvContentPartPr>
            <p14:xfrm>
              <a:off x="3799093" y="4825733"/>
              <a:ext cx="286200" cy="180360"/>
            </p14:xfrm>
          </p:contentPart>
        </mc:Choice>
        <mc:Fallback xmlns="">
          <p:pic>
            <p:nvPicPr>
              <p:cNvPr id="193" name="Inkt 194">
                <a:extLst>
                  <a:ext uri="{FF2B5EF4-FFF2-40B4-BE49-F238E27FC236}">
                    <a16:creationId xmlns:a16="http://schemas.microsoft.com/office/drawing/2014/main" id="{9765ECD6-9FCB-C740-A08D-D94314B010F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768493" y="4795133"/>
                <a:ext cx="3474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96" name="Inkt 195">
                <a:extLst>
                  <a:ext uri="{FF2B5EF4-FFF2-40B4-BE49-F238E27FC236}">
                    <a16:creationId xmlns:a16="http://schemas.microsoft.com/office/drawing/2014/main" id="{B97BA716-F0E7-B44D-BEAF-E37CED3C2F5D}"/>
                  </a:ext>
                </a:extLst>
              </p14:cNvPr>
              <p14:cNvContentPartPr/>
              <p14:nvPr/>
            </p14:nvContentPartPr>
            <p14:xfrm>
              <a:off x="3814933" y="5540333"/>
              <a:ext cx="53280" cy="259560"/>
            </p14:xfrm>
          </p:contentPart>
        </mc:Choice>
        <mc:Fallback xmlns="">
          <p:pic>
            <p:nvPicPr>
              <p:cNvPr id="196" name="Inkt 195">
                <a:extLst>
                  <a:ext uri="{FF2B5EF4-FFF2-40B4-BE49-F238E27FC236}">
                    <a16:creationId xmlns:a16="http://schemas.microsoft.com/office/drawing/2014/main" id="{B97BA716-F0E7-B44D-BEAF-E37CED3C2F5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784333" y="5509373"/>
                <a:ext cx="1144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97" name="Inkt 196">
                <a:extLst>
                  <a:ext uri="{FF2B5EF4-FFF2-40B4-BE49-F238E27FC236}">
                    <a16:creationId xmlns:a16="http://schemas.microsoft.com/office/drawing/2014/main" id="{ACD7ECBB-CD21-CD49-836F-3DB39B3C360E}"/>
                  </a:ext>
                </a:extLst>
              </p14:cNvPr>
              <p14:cNvContentPartPr/>
              <p14:nvPr/>
            </p14:nvContentPartPr>
            <p14:xfrm>
              <a:off x="4063693" y="5572013"/>
              <a:ext cx="196200" cy="174960"/>
            </p14:xfrm>
          </p:contentPart>
        </mc:Choice>
        <mc:Fallback xmlns="">
          <p:pic>
            <p:nvPicPr>
              <p:cNvPr id="197" name="Inkt 196">
                <a:extLst>
                  <a:ext uri="{FF2B5EF4-FFF2-40B4-BE49-F238E27FC236}">
                    <a16:creationId xmlns:a16="http://schemas.microsoft.com/office/drawing/2014/main" id="{ACD7ECBB-CD21-CD49-836F-3DB39B3C360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33093" y="5541413"/>
                <a:ext cx="2574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98" name="Inkt 197">
                <a:extLst>
                  <a:ext uri="{FF2B5EF4-FFF2-40B4-BE49-F238E27FC236}">
                    <a16:creationId xmlns:a16="http://schemas.microsoft.com/office/drawing/2014/main" id="{FE8086B2-21ED-5847-8BB7-555C1E40A993}"/>
                  </a:ext>
                </a:extLst>
              </p14:cNvPr>
              <p14:cNvContentPartPr/>
              <p14:nvPr/>
            </p14:nvContentPartPr>
            <p14:xfrm>
              <a:off x="4407853" y="5640773"/>
              <a:ext cx="317880" cy="137880"/>
            </p14:xfrm>
          </p:contentPart>
        </mc:Choice>
        <mc:Fallback xmlns="">
          <p:pic>
            <p:nvPicPr>
              <p:cNvPr id="198" name="Inkt 197">
                <a:extLst>
                  <a:ext uri="{FF2B5EF4-FFF2-40B4-BE49-F238E27FC236}">
                    <a16:creationId xmlns:a16="http://schemas.microsoft.com/office/drawing/2014/main" id="{FE8086B2-21ED-5847-8BB7-555C1E40A99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377253" y="5610173"/>
                <a:ext cx="3790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99" name="Inkt 198">
                <a:extLst>
                  <a:ext uri="{FF2B5EF4-FFF2-40B4-BE49-F238E27FC236}">
                    <a16:creationId xmlns:a16="http://schemas.microsoft.com/office/drawing/2014/main" id="{409C1FEE-35A4-6241-8672-715565A11632}"/>
                  </a:ext>
                </a:extLst>
              </p14:cNvPr>
              <p14:cNvContentPartPr/>
              <p14:nvPr/>
            </p14:nvContentPartPr>
            <p14:xfrm>
              <a:off x="4921213" y="5682893"/>
              <a:ext cx="132480" cy="21600"/>
            </p14:xfrm>
          </p:contentPart>
        </mc:Choice>
        <mc:Fallback xmlns="">
          <p:pic>
            <p:nvPicPr>
              <p:cNvPr id="199" name="Inkt 198">
                <a:extLst>
                  <a:ext uri="{FF2B5EF4-FFF2-40B4-BE49-F238E27FC236}">
                    <a16:creationId xmlns:a16="http://schemas.microsoft.com/office/drawing/2014/main" id="{409C1FEE-35A4-6241-8672-715565A1163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890253" y="5652293"/>
                <a:ext cx="194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5" name="Inkt 206">
                <a:extLst>
                  <a:ext uri="{FF2B5EF4-FFF2-40B4-BE49-F238E27FC236}">
                    <a16:creationId xmlns:a16="http://schemas.microsoft.com/office/drawing/2014/main" id="{7242A8EA-3546-5F4A-B6E5-F498C7B32637}"/>
                  </a:ext>
                </a:extLst>
              </p14:cNvPr>
              <p14:cNvContentPartPr/>
              <p14:nvPr/>
            </p14:nvContentPartPr>
            <p14:xfrm>
              <a:off x="5640853" y="5497853"/>
              <a:ext cx="423000" cy="259560"/>
            </p14:xfrm>
          </p:contentPart>
        </mc:Choice>
        <mc:Fallback xmlns="">
          <p:pic>
            <p:nvPicPr>
              <p:cNvPr id="205" name="Inkt 206">
                <a:extLst>
                  <a:ext uri="{FF2B5EF4-FFF2-40B4-BE49-F238E27FC236}">
                    <a16:creationId xmlns:a16="http://schemas.microsoft.com/office/drawing/2014/main" id="{7242A8EA-3546-5F4A-B6E5-F498C7B3263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609893" y="5467253"/>
                <a:ext cx="4845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6" name="Inkt 207">
                <a:extLst>
                  <a:ext uri="{FF2B5EF4-FFF2-40B4-BE49-F238E27FC236}">
                    <a16:creationId xmlns:a16="http://schemas.microsoft.com/office/drawing/2014/main" id="{36C23426-F947-8F4C-BDB7-48C6F2DC6B45}"/>
                  </a:ext>
                </a:extLst>
              </p14:cNvPr>
              <p14:cNvContentPartPr/>
              <p14:nvPr/>
            </p14:nvContentPartPr>
            <p14:xfrm>
              <a:off x="5206693" y="5534933"/>
              <a:ext cx="217440" cy="275400"/>
            </p14:xfrm>
          </p:contentPart>
        </mc:Choice>
        <mc:Fallback xmlns="">
          <p:pic>
            <p:nvPicPr>
              <p:cNvPr id="206" name="Inkt 207">
                <a:extLst>
                  <a:ext uri="{FF2B5EF4-FFF2-40B4-BE49-F238E27FC236}">
                    <a16:creationId xmlns:a16="http://schemas.microsoft.com/office/drawing/2014/main" id="{36C23426-F947-8F4C-BDB7-48C6F2DC6B4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76093" y="5504333"/>
                <a:ext cx="2786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09" name="Inkt 208">
                <a:extLst>
                  <a:ext uri="{FF2B5EF4-FFF2-40B4-BE49-F238E27FC236}">
                    <a16:creationId xmlns:a16="http://schemas.microsoft.com/office/drawing/2014/main" id="{4842F3B1-6AA4-4249-8B36-90810A09FC5C}"/>
                  </a:ext>
                </a:extLst>
              </p14:cNvPr>
              <p14:cNvContentPartPr/>
              <p14:nvPr/>
            </p14:nvContentPartPr>
            <p14:xfrm>
              <a:off x="3396973" y="6191213"/>
              <a:ext cx="143280" cy="21600"/>
            </p14:xfrm>
          </p:contentPart>
        </mc:Choice>
        <mc:Fallback xmlns="">
          <p:pic>
            <p:nvPicPr>
              <p:cNvPr id="209" name="Inkt 208">
                <a:extLst>
                  <a:ext uri="{FF2B5EF4-FFF2-40B4-BE49-F238E27FC236}">
                    <a16:creationId xmlns:a16="http://schemas.microsoft.com/office/drawing/2014/main" id="{4842F3B1-6AA4-4249-8B36-90810A09FC5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366373" y="6160253"/>
                <a:ext cx="2044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10" name="Inkt 209">
                <a:extLst>
                  <a:ext uri="{FF2B5EF4-FFF2-40B4-BE49-F238E27FC236}">
                    <a16:creationId xmlns:a16="http://schemas.microsoft.com/office/drawing/2014/main" id="{E6B85BA6-E423-9642-ABAE-A9B27FBE605A}"/>
                  </a:ext>
                </a:extLst>
              </p14:cNvPr>
              <p14:cNvContentPartPr/>
              <p14:nvPr/>
            </p14:nvContentPartPr>
            <p14:xfrm>
              <a:off x="3396973" y="6090413"/>
              <a:ext cx="143280" cy="16200"/>
            </p14:xfrm>
          </p:contentPart>
        </mc:Choice>
        <mc:Fallback xmlns="">
          <p:pic>
            <p:nvPicPr>
              <p:cNvPr id="210" name="Inkt 209">
                <a:extLst>
                  <a:ext uri="{FF2B5EF4-FFF2-40B4-BE49-F238E27FC236}">
                    <a16:creationId xmlns:a16="http://schemas.microsoft.com/office/drawing/2014/main" id="{E6B85BA6-E423-9642-ABAE-A9B27FBE605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366373" y="6059813"/>
                <a:ext cx="204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1" name="Inkt 210">
                <a:extLst>
                  <a:ext uri="{FF2B5EF4-FFF2-40B4-BE49-F238E27FC236}">
                    <a16:creationId xmlns:a16="http://schemas.microsoft.com/office/drawing/2014/main" id="{7437A1AE-B869-1640-AB27-53D679510DF3}"/>
                  </a:ext>
                </a:extLst>
              </p14:cNvPr>
              <p14:cNvContentPartPr/>
              <p14:nvPr/>
            </p14:nvContentPartPr>
            <p14:xfrm>
              <a:off x="3836173" y="5974133"/>
              <a:ext cx="201600" cy="339120"/>
            </p14:xfrm>
          </p:contentPart>
        </mc:Choice>
        <mc:Fallback xmlns="">
          <p:pic>
            <p:nvPicPr>
              <p:cNvPr id="211" name="Inkt 210">
                <a:extLst>
                  <a:ext uri="{FF2B5EF4-FFF2-40B4-BE49-F238E27FC236}">
                    <a16:creationId xmlns:a16="http://schemas.microsoft.com/office/drawing/2014/main" id="{7437A1AE-B869-1640-AB27-53D679510DF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805573" y="5943533"/>
                <a:ext cx="26280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2" name="Inkt 211">
                <a:extLst>
                  <a:ext uri="{FF2B5EF4-FFF2-40B4-BE49-F238E27FC236}">
                    <a16:creationId xmlns:a16="http://schemas.microsoft.com/office/drawing/2014/main" id="{FF35BB5C-2582-1141-B6F4-1FEC92724A9F}"/>
                  </a:ext>
                </a:extLst>
              </p14:cNvPr>
              <p14:cNvContentPartPr/>
              <p14:nvPr/>
            </p14:nvContentPartPr>
            <p14:xfrm>
              <a:off x="4185373" y="6111653"/>
              <a:ext cx="280800" cy="127440"/>
            </p14:xfrm>
          </p:contentPart>
        </mc:Choice>
        <mc:Fallback xmlns="">
          <p:pic>
            <p:nvPicPr>
              <p:cNvPr id="212" name="Inkt 211">
                <a:extLst>
                  <a:ext uri="{FF2B5EF4-FFF2-40B4-BE49-F238E27FC236}">
                    <a16:creationId xmlns:a16="http://schemas.microsoft.com/office/drawing/2014/main" id="{FF35BB5C-2582-1141-B6F4-1FEC92724A9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154773" y="6081053"/>
                <a:ext cx="342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6" name="Inkt 216">
                <a:extLst>
                  <a:ext uri="{FF2B5EF4-FFF2-40B4-BE49-F238E27FC236}">
                    <a16:creationId xmlns:a16="http://schemas.microsoft.com/office/drawing/2014/main" id="{2E6BD999-5FF4-014A-8567-B2667F2870B8}"/>
                  </a:ext>
                </a:extLst>
              </p14:cNvPr>
              <p14:cNvContentPartPr/>
              <p14:nvPr/>
            </p14:nvContentPartPr>
            <p14:xfrm>
              <a:off x="4667053" y="5964053"/>
              <a:ext cx="518760" cy="290880"/>
            </p14:xfrm>
          </p:contentPart>
        </mc:Choice>
        <mc:Fallback xmlns="">
          <p:pic>
            <p:nvPicPr>
              <p:cNvPr id="216" name="Inkt 216">
                <a:extLst>
                  <a:ext uri="{FF2B5EF4-FFF2-40B4-BE49-F238E27FC236}">
                    <a16:creationId xmlns:a16="http://schemas.microsoft.com/office/drawing/2014/main" id="{2E6BD999-5FF4-014A-8567-B2667F2870B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636474" y="5933453"/>
                <a:ext cx="579918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8" name="Inkt 217">
                <a:extLst>
                  <a:ext uri="{FF2B5EF4-FFF2-40B4-BE49-F238E27FC236}">
                    <a16:creationId xmlns:a16="http://schemas.microsoft.com/office/drawing/2014/main" id="{0EDD7E42-FE48-B14E-B98F-FC9BB1648596}"/>
                  </a:ext>
                </a:extLst>
              </p14:cNvPr>
              <p14:cNvContentPartPr/>
              <p14:nvPr/>
            </p14:nvContentPartPr>
            <p14:xfrm>
              <a:off x="3365293" y="6614573"/>
              <a:ext cx="185400" cy="74520"/>
            </p14:xfrm>
          </p:contentPart>
        </mc:Choice>
        <mc:Fallback xmlns="">
          <p:pic>
            <p:nvPicPr>
              <p:cNvPr id="218" name="Inkt 217">
                <a:extLst>
                  <a:ext uri="{FF2B5EF4-FFF2-40B4-BE49-F238E27FC236}">
                    <a16:creationId xmlns:a16="http://schemas.microsoft.com/office/drawing/2014/main" id="{0EDD7E42-FE48-B14E-B98F-FC9BB164859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34693" y="6583613"/>
                <a:ext cx="2469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9" name="Inkt 218">
                <a:extLst>
                  <a:ext uri="{FF2B5EF4-FFF2-40B4-BE49-F238E27FC236}">
                    <a16:creationId xmlns:a16="http://schemas.microsoft.com/office/drawing/2014/main" id="{43E4DC9C-5DE8-CE4B-BB35-9AD17E2E478E}"/>
                  </a:ext>
                </a:extLst>
              </p14:cNvPr>
              <p14:cNvContentPartPr/>
              <p14:nvPr/>
            </p14:nvContentPartPr>
            <p14:xfrm>
              <a:off x="3386533" y="6519173"/>
              <a:ext cx="132480" cy="26640"/>
            </p14:xfrm>
          </p:contentPart>
        </mc:Choice>
        <mc:Fallback xmlns="">
          <p:pic>
            <p:nvPicPr>
              <p:cNvPr id="219" name="Inkt 218">
                <a:extLst>
                  <a:ext uri="{FF2B5EF4-FFF2-40B4-BE49-F238E27FC236}">
                    <a16:creationId xmlns:a16="http://schemas.microsoft.com/office/drawing/2014/main" id="{43E4DC9C-5DE8-CE4B-BB35-9AD17E2E478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355933" y="6488573"/>
                <a:ext cx="1940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20" name="Inkt 219">
                <a:extLst>
                  <a:ext uri="{FF2B5EF4-FFF2-40B4-BE49-F238E27FC236}">
                    <a16:creationId xmlns:a16="http://schemas.microsoft.com/office/drawing/2014/main" id="{3F9767C6-742C-6F48-BCBD-882567A9691E}"/>
                  </a:ext>
                </a:extLst>
              </p14:cNvPr>
              <p14:cNvContentPartPr/>
              <p14:nvPr/>
            </p14:nvContentPartPr>
            <p14:xfrm>
              <a:off x="3820333" y="6476693"/>
              <a:ext cx="206640" cy="212040"/>
            </p14:xfrm>
          </p:contentPart>
        </mc:Choice>
        <mc:Fallback xmlns="">
          <p:pic>
            <p:nvPicPr>
              <p:cNvPr id="220" name="Inkt 219">
                <a:extLst>
                  <a:ext uri="{FF2B5EF4-FFF2-40B4-BE49-F238E27FC236}">
                    <a16:creationId xmlns:a16="http://schemas.microsoft.com/office/drawing/2014/main" id="{3F9767C6-742C-6F48-BCBD-882567A9691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789733" y="6446093"/>
                <a:ext cx="2682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9" name="Inkt 228">
                <a:extLst>
                  <a:ext uri="{FF2B5EF4-FFF2-40B4-BE49-F238E27FC236}">
                    <a16:creationId xmlns:a16="http://schemas.microsoft.com/office/drawing/2014/main" id="{C6EBB541-06FF-3E4E-8B76-DE50F1BC011C}"/>
                  </a:ext>
                </a:extLst>
              </p14:cNvPr>
              <p14:cNvContentPartPr/>
              <p14:nvPr/>
            </p14:nvContentPartPr>
            <p14:xfrm>
              <a:off x="5862973" y="6423773"/>
              <a:ext cx="21600" cy="264960"/>
            </p14:xfrm>
          </p:contentPart>
        </mc:Choice>
        <mc:Fallback xmlns="">
          <p:pic>
            <p:nvPicPr>
              <p:cNvPr id="229" name="Inkt 228">
                <a:extLst>
                  <a:ext uri="{FF2B5EF4-FFF2-40B4-BE49-F238E27FC236}">
                    <a16:creationId xmlns:a16="http://schemas.microsoft.com/office/drawing/2014/main" id="{C6EBB541-06FF-3E4E-8B76-DE50F1BC011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832373" y="6393173"/>
                <a:ext cx="828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31" name="Inkt 234">
                <a:extLst>
                  <a:ext uri="{FF2B5EF4-FFF2-40B4-BE49-F238E27FC236}">
                    <a16:creationId xmlns:a16="http://schemas.microsoft.com/office/drawing/2014/main" id="{15AFEB2E-2A74-0B46-B8A0-A07A5CE523EC}"/>
                  </a:ext>
                </a:extLst>
              </p14:cNvPr>
              <p14:cNvContentPartPr/>
              <p14:nvPr/>
            </p14:nvContentPartPr>
            <p14:xfrm>
              <a:off x="5137933" y="6429173"/>
              <a:ext cx="180360" cy="291240"/>
            </p14:xfrm>
          </p:contentPart>
        </mc:Choice>
        <mc:Fallback xmlns="">
          <p:pic>
            <p:nvPicPr>
              <p:cNvPr id="231" name="Inkt 234">
                <a:extLst>
                  <a:ext uri="{FF2B5EF4-FFF2-40B4-BE49-F238E27FC236}">
                    <a16:creationId xmlns:a16="http://schemas.microsoft.com/office/drawing/2014/main" id="{15AFEB2E-2A74-0B46-B8A0-A07A5CE523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107333" y="6398573"/>
                <a:ext cx="24156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32" name="Inkt 235">
                <a:extLst>
                  <a:ext uri="{FF2B5EF4-FFF2-40B4-BE49-F238E27FC236}">
                    <a16:creationId xmlns:a16="http://schemas.microsoft.com/office/drawing/2014/main" id="{09971DD6-D037-7144-A24C-C736004803C6}"/>
                  </a:ext>
                </a:extLst>
              </p14:cNvPr>
              <p14:cNvContentPartPr/>
              <p14:nvPr/>
            </p14:nvContentPartPr>
            <p14:xfrm>
              <a:off x="4910413" y="6497933"/>
              <a:ext cx="100800" cy="190800"/>
            </p14:xfrm>
          </p:contentPart>
        </mc:Choice>
        <mc:Fallback xmlns="">
          <p:pic>
            <p:nvPicPr>
              <p:cNvPr id="232" name="Inkt 235">
                <a:extLst>
                  <a:ext uri="{FF2B5EF4-FFF2-40B4-BE49-F238E27FC236}">
                    <a16:creationId xmlns:a16="http://schemas.microsoft.com/office/drawing/2014/main" id="{09971DD6-D037-7144-A24C-C736004803C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879813" y="6467333"/>
                <a:ext cx="1623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33" name="Inkt 236">
                <a:extLst>
                  <a:ext uri="{FF2B5EF4-FFF2-40B4-BE49-F238E27FC236}">
                    <a16:creationId xmlns:a16="http://schemas.microsoft.com/office/drawing/2014/main" id="{D170B46A-358F-8146-8495-EA98624316F0}"/>
                  </a:ext>
                </a:extLst>
              </p14:cNvPr>
              <p14:cNvContentPartPr/>
              <p14:nvPr/>
            </p14:nvContentPartPr>
            <p14:xfrm>
              <a:off x="4259533" y="6423773"/>
              <a:ext cx="455760" cy="275400"/>
            </p14:xfrm>
          </p:contentPart>
        </mc:Choice>
        <mc:Fallback xmlns="">
          <p:pic>
            <p:nvPicPr>
              <p:cNvPr id="233" name="Inkt 236">
                <a:extLst>
                  <a:ext uri="{FF2B5EF4-FFF2-40B4-BE49-F238E27FC236}">
                    <a16:creationId xmlns:a16="http://schemas.microsoft.com/office/drawing/2014/main" id="{D170B46A-358F-8146-8495-EA98624316F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228909" y="6393173"/>
                <a:ext cx="517369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38" name="Inkt 237">
                <a:extLst>
                  <a:ext uri="{FF2B5EF4-FFF2-40B4-BE49-F238E27FC236}">
                    <a16:creationId xmlns:a16="http://schemas.microsoft.com/office/drawing/2014/main" id="{544B2207-EAF7-AD4E-BE30-C8C5905D37BF}"/>
                  </a:ext>
                </a:extLst>
              </p14:cNvPr>
              <p14:cNvContentPartPr/>
              <p14:nvPr/>
            </p14:nvContentPartPr>
            <p14:xfrm>
              <a:off x="5476693" y="6519173"/>
              <a:ext cx="196200" cy="37440"/>
            </p14:xfrm>
          </p:contentPart>
        </mc:Choice>
        <mc:Fallback xmlns="">
          <p:pic>
            <p:nvPicPr>
              <p:cNvPr id="238" name="Inkt 237">
                <a:extLst>
                  <a:ext uri="{FF2B5EF4-FFF2-40B4-BE49-F238E27FC236}">
                    <a16:creationId xmlns:a16="http://schemas.microsoft.com/office/drawing/2014/main" id="{544B2207-EAF7-AD4E-BE30-C8C5905D37B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446093" y="6488573"/>
                <a:ext cx="2574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B791DC62-519F-7F4D-A55E-D881FCD1D455}"/>
                  </a:ext>
                </a:extLst>
              </p14:cNvPr>
              <p14:cNvContentPartPr/>
              <p14:nvPr/>
            </p14:nvContentPartPr>
            <p14:xfrm>
              <a:off x="8784013" y="777533"/>
              <a:ext cx="10800" cy="1274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B791DC62-519F-7F4D-A55E-D881FCD1D45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53413" y="746933"/>
                <a:ext cx="723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E6D03FA-ABB2-1848-A733-BDF6759DDAAC}"/>
                  </a:ext>
                </a:extLst>
              </p14:cNvPr>
              <p14:cNvContentPartPr/>
              <p14:nvPr/>
            </p14:nvContentPartPr>
            <p14:xfrm>
              <a:off x="8889853" y="730013"/>
              <a:ext cx="74520" cy="26496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E6D03FA-ABB2-1848-A733-BDF6759DDAA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859253" y="699413"/>
                <a:ext cx="1357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8425C908-D6FE-734E-BBE0-A9454374B399}"/>
                  </a:ext>
                </a:extLst>
              </p14:cNvPr>
              <p14:cNvContentPartPr/>
              <p14:nvPr/>
            </p14:nvContentPartPr>
            <p14:xfrm>
              <a:off x="9127813" y="857093"/>
              <a:ext cx="122040" cy="16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8425C908-D6FE-734E-BBE0-A9454374B39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097213" y="826493"/>
                <a:ext cx="183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BF2CB26-F5CC-A342-975D-4A6E29BC71AB}"/>
                  </a:ext>
                </a:extLst>
              </p14:cNvPr>
              <p14:cNvContentPartPr/>
              <p14:nvPr/>
            </p14:nvContentPartPr>
            <p14:xfrm>
              <a:off x="9154453" y="745853"/>
              <a:ext cx="84960" cy="3204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BF2CB26-F5CC-A342-975D-4A6E29BC71A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123853" y="715253"/>
                <a:ext cx="1465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E3698BBF-DC3B-9041-B7AF-A9A5C9B6BE2D}"/>
                  </a:ext>
                </a:extLst>
              </p14:cNvPr>
              <p14:cNvContentPartPr/>
              <p14:nvPr/>
            </p14:nvContentPartPr>
            <p14:xfrm>
              <a:off x="9471973" y="719573"/>
              <a:ext cx="249120" cy="2224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E3698BBF-DC3B-9041-B7AF-A9A5C9B6BE2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441373" y="688973"/>
                <a:ext cx="310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E86EE580-0ED5-A849-97BF-7657E09C2444}"/>
                  </a:ext>
                </a:extLst>
              </p14:cNvPr>
              <p14:cNvContentPartPr/>
              <p14:nvPr/>
            </p14:nvContentPartPr>
            <p14:xfrm>
              <a:off x="9228613" y="1349213"/>
              <a:ext cx="195480" cy="5868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E86EE580-0ED5-A849-97BF-7657E09C244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97653" y="1318613"/>
                <a:ext cx="2570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AF6FE44B-6A4A-4943-930E-57AAA47B8C39}"/>
                  </a:ext>
                </a:extLst>
              </p14:cNvPr>
              <p14:cNvContentPartPr/>
              <p14:nvPr/>
            </p14:nvContentPartPr>
            <p14:xfrm>
              <a:off x="9233653" y="1222133"/>
              <a:ext cx="122040" cy="3204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AF6FE44B-6A4A-4943-930E-57AAA47B8C3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203053" y="1191533"/>
                <a:ext cx="1836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7" name="Inkt 28">
                <a:extLst>
                  <a:ext uri="{FF2B5EF4-FFF2-40B4-BE49-F238E27FC236}">
                    <a16:creationId xmlns:a16="http://schemas.microsoft.com/office/drawing/2014/main" id="{D1FEBC9B-3FC9-BB46-A71C-552510E41C89}"/>
                  </a:ext>
                </a:extLst>
              </p14:cNvPr>
              <p14:cNvContentPartPr/>
              <p14:nvPr/>
            </p14:nvContentPartPr>
            <p14:xfrm>
              <a:off x="8773573" y="1222133"/>
              <a:ext cx="317880" cy="270360"/>
            </p14:xfrm>
          </p:contentPart>
        </mc:Choice>
        <mc:Fallback xmlns="">
          <p:pic>
            <p:nvPicPr>
              <p:cNvPr id="27" name="Inkt 28">
                <a:extLst>
                  <a:ext uri="{FF2B5EF4-FFF2-40B4-BE49-F238E27FC236}">
                    <a16:creationId xmlns:a16="http://schemas.microsoft.com/office/drawing/2014/main" id="{D1FEBC9B-3FC9-BB46-A71C-552510E41C8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742613" y="1191533"/>
                <a:ext cx="3790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72397E4D-1BA5-BC4E-BF66-1691F59A9C14}"/>
                  </a:ext>
                </a:extLst>
              </p14:cNvPr>
              <p14:cNvContentPartPr/>
              <p14:nvPr/>
            </p14:nvContentPartPr>
            <p14:xfrm>
              <a:off x="9625333" y="1248773"/>
              <a:ext cx="132480" cy="19080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72397E4D-1BA5-BC4E-BF66-1691F59A9C1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594733" y="1217813"/>
                <a:ext cx="1940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FEF12CB5-7D83-5046-83B0-CA998DD71A74}"/>
                  </a:ext>
                </a:extLst>
              </p14:cNvPr>
              <p14:cNvContentPartPr/>
              <p14:nvPr/>
            </p14:nvContentPartPr>
            <p14:xfrm>
              <a:off x="9905773" y="1312133"/>
              <a:ext cx="270360" cy="9036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FEF12CB5-7D83-5046-83B0-CA998DD71A7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875173" y="1281533"/>
                <a:ext cx="3315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B6ED34B1-F1FD-6D41-AD36-E7EC0D1E4EEE}"/>
                  </a:ext>
                </a:extLst>
              </p14:cNvPr>
              <p14:cNvContentPartPr/>
              <p14:nvPr/>
            </p14:nvContentPartPr>
            <p14:xfrm>
              <a:off x="10339573" y="1365053"/>
              <a:ext cx="63720" cy="1080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B6ED34B1-F1FD-6D41-AD36-E7EC0D1E4EE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308973" y="1334453"/>
                <a:ext cx="1252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6B6EA0D9-1A0E-3D4B-A25D-DE71A3268A98}"/>
                  </a:ext>
                </a:extLst>
              </p14:cNvPr>
              <p14:cNvContentPartPr/>
              <p14:nvPr/>
            </p14:nvContentPartPr>
            <p14:xfrm>
              <a:off x="10556653" y="1306733"/>
              <a:ext cx="37440" cy="13248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6B6EA0D9-1A0E-3D4B-A25D-DE71A3268A9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526053" y="1276133"/>
                <a:ext cx="986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0" name="Inkt 40">
                <a:extLst>
                  <a:ext uri="{FF2B5EF4-FFF2-40B4-BE49-F238E27FC236}">
                    <a16:creationId xmlns:a16="http://schemas.microsoft.com/office/drawing/2014/main" id="{6D9D3600-6052-754C-B0DC-ED80BD7E067E}"/>
                  </a:ext>
                </a:extLst>
              </p14:cNvPr>
              <p14:cNvContentPartPr/>
              <p14:nvPr/>
            </p14:nvContentPartPr>
            <p14:xfrm>
              <a:off x="7937293" y="512933"/>
              <a:ext cx="725400" cy="1080000"/>
            </p14:xfrm>
          </p:contentPart>
        </mc:Choice>
        <mc:Fallback xmlns="">
          <p:pic>
            <p:nvPicPr>
              <p:cNvPr id="40" name="Inkt 40">
                <a:extLst>
                  <a:ext uri="{FF2B5EF4-FFF2-40B4-BE49-F238E27FC236}">
                    <a16:creationId xmlns:a16="http://schemas.microsoft.com/office/drawing/2014/main" id="{6D9D3600-6052-754C-B0DC-ED80BD7E067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906693" y="482333"/>
                <a:ext cx="786600" cy="11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459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t 7">
                <a:extLst>
                  <a:ext uri="{FF2B5EF4-FFF2-40B4-BE49-F238E27FC236}">
                    <a16:creationId xmlns:a16="http://schemas.microsoft.com/office/drawing/2014/main" id="{50FB0D14-DE90-9F42-9BC6-73298DC4D5D9}"/>
                  </a:ext>
                </a:extLst>
              </p14:cNvPr>
              <p14:cNvContentPartPr/>
              <p14:nvPr/>
            </p14:nvContentPartPr>
            <p14:xfrm>
              <a:off x="565933" y="339053"/>
              <a:ext cx="423720" cy="407160"/>
            </p14:xfrm>
          </p:contentPart>
        </mc:Choice>
        <mc:Fallback xmlns="">
          <p:pic>
            <p:nvPicPr>
              <p:cNvPr id="7" name="Inkt 7">
                <a:extLst>
                  <a:ext uri="{FF2B5EF4-FFF2-40B4-BE49-F238E27FC236}">
                    <a16:creationId xmlns:a16="http://schemas.microsoft.com/office/drawing/2014/main" id="{50FB0D14-DE90-9F42-9BC6-73298DC4D5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333" y="308453"/>
                <a:ext cx="4849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t 15">
                <a:extLst>
                  <a:ext uri="{FF2B5EF4-FFF2-40B4-BE49-F238E27FC236}">
                    <a16:creationId xmlns:a16="http://schemas.microsoft.com/office/drawing/2014/main" id="{EA834415-B3EE-C14E-8254-C5BBEBAFEE9E}"/>
                  </a:ext>
                </a:extLst>
              </p14:cNvPr>
              <p14:cNvContentPartPr/>
              <p14:nvPr/>
            </p14:nvContentPartPr>
            <p14:xfrm>
              <a:off x="1306813" y="317453"/>
              <a:ext cx="1640880" cy="502920"/>
            </p14:xfrm>
          </p:contentPart>
        </mc:Choice>
        <mc:Fallback xmlns="">
          <p:pic>
            <p:nvPicPr>
              <p:cNvPr id="15" name="Inkt 15">
                <a:extLst>
                  <a:ext uri="{FF2B5EF4-FFF2-40B4-BE49-F238E27FC236}">
                    <a16:creationId xmlns:a16="http://schemas.microsoft.com/office/drawing/2014/main" id="{EA834415-B3EE-C14E-8254-C5BBEBAFEE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213" y="286493"/>
                <a:ext cx="170208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t 27">
                <a:extLst>
                  <a:ext uri="{FF2B5EF4-FFF2-40B4-BE49-F238E27FC236}">
                    <a16:creationId xmlns:a16="http://schemas.microsoft.com/office/drawing/2014/main" id="{7C400753-DFD2-9647-B605-EA1B3207F8D2}"/>
                  </a:ext>
                </a:extLst>
              </p14:cNvPr>
              <p14:cNvContentPartPr/>
              <p14:nvPr/>
            </p14:nvContentPartPr>
            <p14:xfrm>
              <a:off x="5440333" y="158693"/>
              <a:ext cx="1793520" cy="677520"/>
            </p14:xfrm>
          </p:contentPart>
        </mc:Choice>
        <mc:Fallback xmlns="">
          <p:pic>
            <p:nvPicPr>
              <p:cNvPr id="26" name="Inkt 27">
                <a:extLst>
                  <a:ext uri="{FF2B5EF4-FFF2-40B4-BE49-F238E27FC236}">
                    <a16:creationId xmlns:a16="http://schemas.microsoft.com/office/drawing/2014/main" id="{7C400753-DFD2-9647-B605-EA1B3207F8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9733" y="127733"/>
                <a:ext cx="185508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t 28">
                <a:extLst>
                  <a:ext uri="{FF2B5EF4-FFF2-40B4-BE49-F238E27FC236}">
                    <a16:creationId xmlns:a16="http://schemas.microsoft.com/office/drawing/2014/main" id="{51C71F2D-1648-3D45-BCB0-C728F6C845C3}"/>
                  </a:ext>
                </a:extLst>
              </p14:cNvPr>
              <p14:cNvContentPartPr/>
              <p14:nvPr/>
            </p14:nvContentPartPr>
            <p14:xfrm>
              <a:off x="3238213" y="280733"/>
              <a:ext cx="1868400" cy="574560"/>
            </p14:xfrm>
          </p:contentPart>
        </mc:Choice>
        <mc:Fallback xmlns="">
          <p:pic>
            <p:nvPicPr>
              <p:cNvPr id="27" name="Inkt 28">
                <a:extLst>
                  <a:ext uri="{FF2B5EF4-FFF2-40B4-BE49-F238E27FC236}">
                    <a16:creationId xmlns:a16="http://schemas.microsoft.com/office/drawing/2014/main" id="{51C71F2D-1648-3D45-BCB0-C728F6C845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7613" y="250114"/>
                <a:ext cx="1929600" cy="635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A438F23F-14BB-534F-AB73-188836746F09}"/>
                  </a:ext>
                </a:extLst>
              </p14:cNvPr>
              <p14:cNvContentPartPr/>
              <p14:nvPr/>
            </p14:nvContentPartPr>
            <p14:xfrm>
              <a:off x="1502653" y="1576733"/>
              <a:ext cx="26640" cy="11664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A438F23F-14BB-534F-AB73-188836746F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2053" y="1546133"/>
                <a:ext cx="882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t 33">
                <a:extLst>
                  <a:ext uri="{FF2B5EF4-FFF2-40B4-BE49-F238E27FC236}">
                    <a16:creationId xmlns:a16="http://schemas.microsoft.com/office/drawing/2014/main" id="{03EDF9B3-BC6C-3748-9065-CA759E77C7E3}"/>
                  </a:ext>
                </a:extLst>
              </p14:cNvPr>
              <p14:cNvContentPartPr/>
              <p14:nvPr/>
            </p14:nvContentPartPr>
            <p14:xfrm>
              <a:off x="1100533" y="1370453"/>
              <a:ext cx="185400" cy="201240"/>
            </p14:xfrm>
          </p:contentPart>
        </mc:Choice>
        <mc:Fallback xmlns="">
          <p:pic>
            <p:nvPicPr>
              <p:cNvPr id="33" name="Inkt 33">
                <a:extLst>
                  <a:ext uri="{FF2B5EF4-FFF2-40B4-BE49-F238E27FC236}">
                    <a16:creationId xmlns:a16="http://schemas.microsoft.com/office/drawing/2014/main" id="{03EDF9B3-BC6C-3748-9065-CA759E77C7E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9933" y="1339908"/>
                <a:ext cx="246960" cy="262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06315832-1169-B14C-935A-8BB66FD41C4B}"/>
                  </a:ext>
                </a:extLst>
              </p14:cNvPr>
              <p14:cNvContentPartPr/>
              <p14:nvPr/>
            </p14:nvContentPartPr>
            <p14:xfrm>
              <a:off x="2513533" y="1317533"/>
              <a:ext cx="37440" cy="16452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06315832-1169-B14C-935A-8BB66FD41C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2573" y="1286933"/>
                <a:ext cx="986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7A3F6937-2394-A748-8744-DD48C7B31ACF}"/>
                  </a:ext>
                </a:extLst>
              </p14:cNvPr>
              <p14:cNvContentPartPr/>
              <p14:nvPr/>
            </p14:nvContentPartPr>
            <p14:xfrm>
              <a:off x="1502653" y="2021333"/>
              <a:ext cx="132480" cy="24912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7A3F6937-2394-A748-8744-DD48C7B31A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2053" y="1990733"/>
                <a:ext cx="1940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t 40">
                <a:extLst>
                  <a:ext uri="{FF2B5EF4-FFF2-40B4-BE49-F238E27FC236}">
                    <a16:creationId xmlns:a16="http://schemas.microsoft.com/office/drawing/2014/main" id="{C95F039F-285D-EA46-8D84-51E4B6269199}"/>
                  </a:ext>
                </a:extLst>
              </p14:cNvPr>
              <p14:cNvContentPartPr/>
              <p14:nvPr/>
            </p14:nvContentPartPr>
            <p14:xfrm>
              <a:off x="2153533" y="2005493"/>
              <a:ext cx="127440" cy="21600"/>
            </p14:xfrm>
          </p:contentPart>
        </mc:Choice>
        <mc:Fallback xmlns="">
          <p:pic>
            <p:nvPicPr>
              <p:cNvPr id="41" name="Inkt 40">
                <a:extLst>
                  <a:ext uri="{FF2B5EF4-FFF2-40B4-BE49-F238E27FC236}">
                    <a16:creationId xmlns:a16="http://schemas.microsoft.com/office/drawing/2014/main" id="{C95F039F-285D-EA46-8D84-51E4B62691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22933" y="1974533"/>
                <a:ext cx="188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90E84EE8-0DC1-F04B-B109-27385C571E80}"/>
                  </a:ext>
                </a:extLst>
              </p14:cNvPr>
              <p14:cNvContentPartPr/>
              <p14:nvPr/>
            </p14:nvContentPartPr>
            <p14:xfrm>
              <a:off x="2121853" y="1867613"/>
              <a:ext cx="153720" cy="2664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90E84EE8-0DC1-F04B-B109-27385C571E8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91253" y="1837013"/>
                <a:ext cx="215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B1091E91-0EC2-3147-99FC-AEBDDC2AA623}"/>
                  </a:ext>
                </a:extLst>
              </p14:cNvPr>
              <p14:cNvContentPartPr/>
              <p14:nvPr/>
            </p14:nvContentPartPr>
            <p14:xfrm>
              <a:off x="2640253" y="1756733"/>
              <a:ext cx="201600" cy="23328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B1091E91-0EC2-3147-99FC-AEBDDC2AA62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9653" y="1726133"/>
                <a:ext cx="2628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t 45">
                <a:extLst>
                  <a:ext uri="{FF2B5EF4-FFF2-40B4-BE49-F238E27FC236}">
                    <a16:creationId xmlns:a16="http://schemas.microsoft.com/office/drawing/2014/main" id="{84BC3249-6113-654A-8FA0-71D9D85C1A0C}"/>
                  </a:ext>
                </a:extLst>
              </p14:cNvPr>
              <p14:cNvContentPartPr/>
              <p14:nvPr/>
            </p14:nvContentPartPr>
            <p14:xfrm>
              <a:off x="3640333" y="1994693"/>
              <a:ext cx="360" cy="127440"/>
            </p14:xfrm>
          </p:contentPart>
        </mc:Choice>
        <mc:Fallback xmlns="">
          <p:pic>
            <p:nvPicPr>
              <p:cNvPr id="46" name="Inkt 45">
                <a:extLst>
                  <a:ext uri="{FF2B5EF4-FFF2-40B4-BE49-F238E27FC236}">
                    <a16:creationId xmlns:a16="http://schemas.microsoft.com/office/drawing/2014/main" id="{84BC3249-6113-654A-8FA0-71D9D85C1A0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09733" y="1964093"/>
                <a:ext cx="615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" name="Inkt 48">
                <a:extLst>
                  <a:ext uri="{FF2B5EF4-FFF2-40B4-BE49-F238E27FC236}">
                    <a16:creationId xmlns:a16="http://schemas.microsoft.com/office/drawing/2014/main" id="{BA95DE12-3B4A-364B-8207-E67A76212417}"/>
                  </a:ext>
                </a:extLst>
              </p14:cNvPr>
              <p14:cNvContentPartPr/>
              <p14:nvPr/>
            </p14:nvContentPartPr>
            <p14:xfrm>
              <a:off x="4402453" y="1814693"/>
              <a:ext cx="16200" cy="127440"/>
            </p14:xfrm>
          </p:contentPart>
        </mc:Choice>
        <mc:Fallback xmlns="">
          <p:pic>
            <p:nvPicPr>
              <p:cNvPr id="49" name="Inkt 48">
                <a:extLst>
                  <a:ext uri="{FF2B5EF4-FFF2-40B4-BE49-F238E27FC236}">
                    <a16:creationId xmlns:a16="http://schemas.microsoft.com/office/drawing/2014/main" id="{BA95DE12-3B4A-364B-8207-E67A762124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71853" y="1784093"/>
                <a:ext cx="777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0" name="Inkt 49">
                <a:extLst>
                  <a:ext uri="{FF2B5EF4-FFF2-40B4-BE49-F238E27FC236}">
                    <a16:creationId xmlns:a16="http://schemas.microsoft.com/office/drawing/2014/main" id="{4817C771-B1F1-C649-9CF1-F60475C998A9}"/>
                  </a:ext>
                </a:extLst>
              </p14:cNvPr>
              <p14:cNvContentPartPr/>
              <p14:nvPr/>
            </p14:nvContentPartPr>
            <p14:xfrm>
              <a:off x="4894573" y="1925933"/>
              <a:ext cx="137880" cy="21600"/>
            </p14:xfrm>
          </p:contentPart>
        </mc:Choice>
        <mc:Fallback xmlns="">
          <p:pic>
            <p:nvPicPr>
              <p:cNvPr id="50" name="Inkt 49">
                <a:extLst>
                  <a:ext uri="{FF2B5EF4-FFF2-40B4-BE49-F238E27FC236}">
                    <a16:creationId xmlns:a16="http://schemas.microsoft.com/office/drawing/2014/main" id="{4817C771-B1F1-C649-9CF1-F60475C998A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63973" y="1895333"/>
                <a:ext cx="1994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1" name="Inkt 50">
                <a:extLst>
                  <a:ext uri="{FF2B5EF4-FFF2-40B4-BE49-F238E27FC236}">
                    <a16:creationId xmlns:a16="http://schemas.microsoft.com/office/drawing/2014/main" id="{A541A8F8-C1FB-4D4A-97CA-19E30669C821}"/>
                  </a:ext>
                </a:extLst>
              </p14:cNvPr>
              <p14:cNvContentPartPr/>
              <p14:nvPr/>
            </p14:nvContentPartPr>
            <p14:xfrm>
              <a:off x="4921213" y="1830893"/>
              <a:ext cx="95760" cy="21600"/>
            </p14:xfrm>
          </p:contentPart>
        </mc:Choice>
        <mc:Fallback xmlns="">
          <p:pic>
            <p:nvPicPr>
              <p:cNvPr id="51" name="Inkt 50">
                <a:extLst>
                  <a:ext uri="{FF2B5EF4-FFF2-40B4-BE49-F238E27FC236}">
                    <a16:creationId xmlns:a16="http://schemas.microsoft.com/office/drawing/2014/main" id="{A541A8F8-C1FB-4D4A-97CA-19E30669C82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90253" y="1799933"/>
                <a:ext cx="15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t 51">
                <a:extLst>
                  <a:ext uri="{FF2B5EF4-FFF2-40B4-BE49-F238E27FC236}">
                    <a16:creationId xmlns:a16="http://schemas.microsoft.com/office/drawing/2014/main" id="{B2539320-14E4-F646-9AD9-EF1268F0DEF1}"/>
                  </a:ext>
                </a:extLst>
              </p14:cNvPr>
              <p14:cNvContentPartPr/>
              <p14:nvPr/>
            </p14:nvContentPartPr>
            <p14:xfrm>
              <a:off x="5550853" y="1714253"/>
              <a:ext cx="122040" cy="206640"/>
            </p14:xfrm>
          </p:contentPart>
        </mc:Choice>
        <mc:Fallback xmlns="">
          <p:pic>
            <p:nvPicPr>
              <p:cNvPr id="52" name="Inkt 51">
                <a:extLst>
                  <a:ext uri="{FF2B5EF4-FFF2-40B4-BE49-F238E27FC236}">
                    <a16:creationId xmlns:a16="http://schemas.microsoft.com/office/drawing/2014/main" id="{B2539320-14E4-F646-9AD9-EF1268F0DEF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20253" y="1683653"/>
                <a:ext cx="1836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3" name="Inkt 52">
                <a:extLst>
                  <a:ext uri="{FF2B5EF4-FFF2-40B4-BE49-F238E27FC236}">
                    <a16:creationId xmlns:a16="http://schemas.microsoft.com/office/drawing/2014/main" id="{E47E40C5-DEAD-C349-BB67-DF1C60B00355}"/>
                  </a:ext>
                </a:extLst>
              </p14:cNvPr>
              <p14:cNvContentPartPr/>
              <p14:nvPr/>
            </p14:nvContentPartPr>
            <p14:xfrm>
              <a:off x="5820493" y="1888853"/>
              <a:ext cx="5760" cy="21600"/>
            </p14:xfrm>
          </p:contentPart>
        </mc:Choice>
        <mc:Fallback xmlns="">
          <p:pic>
            <p:nvPicPr>
              <p:cNvPr id="53" name="Inkt 52">
                <a:extLst>
                  <a:ext uri="{FF2B5EF4-FFF2-40B4-BE49-F238E27FC236}">
                    <a16:creationId xmlns:a16="http://schemas.microsoft.com/office/drawing/2014/main" id="{E47E40C5-DEAD-C349-BB67-DF1C60B003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89893" y="1858253"/>
                <a:ext cx="6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t 53">
                <a:extLst>
                  <a:ext uri="{FF2B5EF4-FFF2-40B4-BE49-F238E27FC236}">
                    <a16:creationId xmlns:a16="http://schemas.microsoft.com/office/drawing/2014/main" id="{9BD801EA-B514-CC4C-B350-B9944B740765}"/>
                  </a:ext>
                </a:extLst>
              </p14:cNvPr>
              <p14:cNvContentPartPr/>
              <p14:nvPr/>
            </p14:nvContentPartPr>
            <p14:xfrm>
              <a:off x="6159253" y="1767173"/>
              <a:ext cx="5760" cy="127440"/>
            </p14:xfrm>
          </p:contentPart>
        </mc:Choice>
        <mc:Fallback xmlns="">
          <p:pic>
            <p:nvPicPr>
              <p:cNvPr id="54" name="Inkt 53">
                <a:extLst>
                  <a:ext uri="{FF2B5EF4-FFF2-40B4-BE49-F238E27FC236}">
                    <a16:creationId xmlns:a16="http://schemas.microsoft.com/office/drawing/2014/main" id="{9BD801EA-B514-CC4C-B350-B9944B74076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28653" y="1736573"/>
                <a:ext cx="669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7" name="Inkt 56">
                <a:extLst>
                  <a:ext uri="{FF2B5EF4-FFF2-40B4-BE49-F238E27FC236}">
                    <a16:creationId xmlns:a16="http://schemas.microsoft.com/office/drawing/2014/main" id="{B7EFF046-66B4-9948-98E4-39B05E1A00BC}"/>
                  </a:ext>
                </a:extLst>
              </p14:cNvPr>
              <p14:cNvContentPartPr/>
              <p14:nvPr/>
            </p14:nvContentPartPr>
            <p14:xfrm>
              <a:off x="6915973" y="1725053"/>
              <a:ext cx="32040" cy="95760"/>
            </p14:xfrm>
          </p:contentPart>
        </mc:Choice>
        <mc:Fallback xmlns="">
          <p:pic>
            <p:nvPicPr>
              <p:cNvPr id="57" name="Inkt 56">
                <a:extLst>
                  <a:ext uri="{FF2B5EF4-FFF2-40B4-BE49-F238E27FC236}">
                    <a16:creationId xmlns:a16="http://schemas.microsoft.com/office/drawing/2014/main" id="{B7EFF046-66B4-9948-98E4-39B05E1A00B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85373" y="1694093"/>
                <a:ext cx="936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t 66">
                <a:extLst>
                  <a:ext uri="{FF2B5EF4-FFF2-40B4-BE49-F238E27FC236}">
                    <a16:creationId xmlns:a16="http://schemas.microsoft.com/office/drawing/2014/main" id="{A49EAB6D-3D51-2B46-95AB-75B09D85A987}"/>
                  </a:ext>
                </a:extLst>
              </p14:cNvPr>
              <p14:cNvContentPartPr/>
              <p14:nvPr/>
            </p14:nvContentPartPr>
            <p14:xfrm>
              <a:off x="7270573" y="1682573"/>
              <a:ext cx="502920" cy="307440"/>
            </p14:xfrm>
          </p:contentPart>
        </mc:Choice>
        <mc:Fallback xmlns="">
          <p:pic>
            <p:nvPicPr>
              <p:cNvPr id="61" name="Inkt 66">
                <a:extLst>
                  <a:ext uri="{FF2B5EF4-FFF2-40B4-BE49-F238E27FC236}">
                    <a16:creationId xmlns:a16="http://schemas.microsoft.com/office/drawing/2014/main" id="{A49EAB6D-3D51-2B46-95AB-75B09D85A98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39973" y="1651973"/>
                <a:ext cx="5644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t 67">
                <a:extLst>
                  <a:ext uri="{FF2B5EF4-FFF2-40B4-BE49-F238E27FC236}">
                    <a16:creationId xmlns:a16="http://schemas.microsoft.com/office/drawing/2014/main" id="{7C255DC8-46A3-E340-8D66-A21F96F2E7D2}"/>
                  </a:ext>
                </a:extLst>
              </p14:cNvPr>
              <p14:cNvContentPartPr/>
              <p14:nvPr/>
            </p14:nvContentPartPr>
            <p14:xfrm>
              <a:off x="6566773" y="1714253"/>
              <a:ext cx="159120" cy="162000"/>
            </p14:xfrm>
          </p:contentPart>
        </mc:Choice>
        <mc:Fallback xmlns="">
          <p:pic>
            <p:nvPicPr>
              <p:cNvPr id="62" name="Inkt 67">
                <a:extLst>
                  <a:ext uri="{FF2B5EF4-FFF2-40B4-BE49-F238E27FC236}">
                    <a16:creationId xmlns:a16="http://schemas.microsoft.com/office/drawing/2014/main" id="{7C255DC8-46A3-E340-8D66-A21F96F2E7D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36173" y="1683653"/>
                <a:ext cx="2203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3" name="Inkt 68">
                <a:extLst>
                  <a:ext uri="{FF2B5EF4-FFF2-40B4-BE49-F238E27FC236}">
                    <a16:creationId xmlns:a16="http://schemas.microsoft.com/office/drawing/2014/main" id="{109F011C-BB7E-4545-90B4-5218C453FC35}"/>
                  </a:ext>
                </a:extLst>
              </p14:cNvPr>
              <p14:cNvContentPartPr/>
              <p14:nvPr/>
            </p14:nvContentPartPr>
            <p14:xfrm>
              <a:off x="3884053" y="1809653"/>
              <a:ext cx="217440" cy="153720"/>
            </p14:xfrm>
          </p:contentPart>
        </mc:Choice>
        <mc:Fallback xmlns="">
          <p:pic>
            <p:nvPicPr>
              <p:cNvPr id="63" name="Inkt 68">
                <a:extLst>
                  <a:ext uri="{FF2B5EF4-FFF2-40B4-BE49-F238E27FC236}">
                    <a16:creationId xmlns:a16="http://schemas.microsoft.com/office/drawing/2014/main" id="{109F011C-BB7E-4545-90B4-5218C453FC3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53093" y="1779053"/>
                <a:ext cx="2786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4" name="Inkt 69">
                <a:extLst>
                  <a:ext uri="{FF2B5EF4-FFF2-40B4-BE49-F238E27FC236}">
                    <a16:creationId xmlns:a16="http://schemas.microsoft.com/office/drawing/2014/main" id="{5F747736-CDE1-A445-809C-5100FD31F038}"/>
                  </a:ext>
                </a:extLst>
              </p14:cNvPr>
              <p14:cNvContentPartPr/>
              <p14:nvPr/>
            </p14:nvContentPartPr>
            <p14:xfrm>
              <a:off x="3010693" y="1846733"/>
              <a:ext cx="312840" cy="127080"/>
            </p14:xfrm>
          </p:contentPart>
        </mc:Choice>
        <mc:Fallback xmlns="">
          <p:pic>
            <p:nvPicPr>
              <p:cNvPr id="64" name="Inkt 69">
                <a:extLst>
                  <a:ext uri="{FF2B5EF4-FFF2-40B4-BE49-F238E27FC236}">
                    <a16:creationId xmlns:a16="http://schemas.microsoft.com/office/drawing/2014/main" id="{5F747736-CDE1-A445-809C-5100FD31F03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80058" y="1815860"/>
                <a:ext cx="374471" cy="188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5" name="Inkt 70">
                <a:extLst>
                  <a:ext uri="{FF2B5EF4-FFF2-40B4-BE49-F238E27FC236}">
                    <a16:creationId xmlns:a16="http://schemas.microsoft.com/office/drawing/2014/main" id="{249DBC7D-6F85-9C4A-87A6-B6390AB9D354}"/>
                  </a:ext>
                </a:extLst>
              </p14:cNvPr>
              <p14:cNvContentPartPr/>
              <p14:nvPr/>
            </p14:nvContentPartPr>
            <p14:xfrm>
              <a:off x="1020973" y="1899653"/>
              <a:ext cx="312840" cy="132840"/>
            </p14:xfrm>
          </p:contentPart>
        </mc:Choice>
        <mc:Fallback xmlns="">
          <p:pic>
            <p:nvPicPr>
              <p:cNvPr id="65" name="Inkt 70">
                <a:extLst>
                  <a:ext uri="{FF2B5EF4-FFF2-40B4-BE49-F238E27FC236}">
                    <a16:creationId xmlns:a16="http://schemas.microsoft.com/office/drawing/2014/main" id="{249DBC7D-6F85-9C4A-87A6-B6390AB9D35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0338" y="1868609"/>
                <a:ext cx="374471" cy="194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" name="Inkt 71">
                <a:extLst>
                  <a:ext uri="{FF2B5EF4-FFF2-40B4-BE49-F238E27FC236}">
                    <a16:creationId xmlns:a16="http://schemas.microsoft.com/office/drawing/2014/main" id="{AA12303F-030D-7C4D-8B7F-509ED27FB759}"/>
                  </a:ext>
                </a:extLst>
              </p14:cNvPr>
              <p14:cNvContentPartPr/>
              <p14:nvPr/>
            </p14:nvContentPartPr>
            <p14:xfrm>
              <a:off x="2042293" y="1380893"/>
              <a:ext cx="227880" cy="111600"/>
            </p14:xfrm>
          </p:contentPart>
        </mc:Choice>
        <mc:Fallback xmlns="">
          <p:pic>
            <p:nvPicPr>
              <p:cNvPr id="66" name="Inkt 71">
                <a:extLst>
                  <a:ext uri="{FF2B5EF4-FFF2-40B4-BE49-F238E27FC236}">
                    <a16:creationId xmlns:a16="http://schemas.microsoft.com/office/drawing/2014/main" id="{AA12303F-030D-7C4D-8B7F-509ED27FB75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11693" y="1350293"/>
                <a:ext cx="2890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kt 76">
                <a:extLst>
                  <a:ext uri="{FF2B5EF4-FFF2-40B4-BE49-F238E27FC236}">
                    <a16:creationId xmlns:a16="http://schemas.microsoft.com/office/drawing/2014/main" id="{AC4032EB-DEB1-4B45-ABBB-13BC3CBA18FC}"/>
                  </a:ext>
                </a:extLst>
              </p14:cNvPr>
              <p14:cNvContentPartPr/>
              <p14:nvPr/>
            </p14:nvContentPartPr>
            <p14:xfrm>
              <a:off x="973453" y="2603453"/>
              <a:ext cx="185760" cy="185400"/>
            </p14:xfrm>
          </p:contentPart>
        </mc:Choice>
        <mc:Fallback xmlns="">
          <p:pic>
            <p:nvPicPr>
              <p:cNvPr id="76" name="Inkt 76">
                <a:extLst>
                  <a:ext uri="{FF2B5EF4-FFF2-40B4-BE49-F238E27FC236}">
                    <a16:creationId xmlns:a16="http://schemas.microsoft.com/office/drawing/2014/main" id="{AC4032EB-DEB1-4B45-ABBB-13BC3CBA18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42794" y="2572493"/>
                <a:ext cx="247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8" name="Inkt 77">
                <a:extLst>
                  <a:ext uri="{FF2B5EF4-FFF2-40B4-BE49-F238E27FC236}">
                    <a16:creationId xmlns:a16="http://schemas.microsoft.com/office/drawing/2014/main" id="{C3455558-AE12-FC48-9E1D-ED67B0FF103A}"/>
                  </a:ext>
                </a:extLst>
              </p14:cNvPr>
              <p14:cNvContentPartPr/>
              <p14:nvPr/>
            </p14:nvContentPartPr>
            <p14:xfrm>
              <a:off x="1322653" y="2741333"/>
              <a:ext cx="238320" cy="248400"/>
            </p14:xfrm>
          </p:contentPart>
        </mc:Choice>
        <mc:Fallback xmlns="">
          <p:pic>
            <p:nvPicPr>
              <p:cNvPr id="78" name="Inkt 77">
                <a:extLst>
                  <a:ext uri="{FF2B5EF4-FFF2-40B4-BE49-F238E27FC236}">
                    <a16:creationId xmlns:a16="http://schemas.microsoft.com/office/drawing/2014/main" id="{C3455558-AE12-FC48-9E1D-ED67B0FF103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92053" y="2710733"/>
                <a:ext cx="2998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9" name="Inkt 78">
                <a:extLst>
                  <a:ext uri="{FF2B5EF4-FFF2-40B4-BE49-F238E27FC236}">
                    <a16:creationId xmlns:a16="http://schemas.microsoft.com/office/drawing/2014/main" id="{12FAF2FB-3702-4B4F-BBF8-D7E8AF210E74}"/>
                  </a:ext>
                </a:extLst>
              </p14:cNvPr>
              <p14:cNvContentPartPr/>
              <p14:nvPr/>
            </p14:nvContentPartPr>
            <p14:xfrm>
              <a:off x="2084773" y="2645573"/>
              <a:ext cx="153720" cy="21600"/>
            </p14:xfrm>
          </p:contentPart>
        </mc:Choice>
        <mc:Fallback xmlns="">
          <p:pic>
            <p:nvPicPr>
              <p:cNvPr id="79" name="Inkt 78">
                <a:extLst>
                  <a:ext uri="{FF2B5EF4-FFF2-40B4-BE49-F238E27FC236}">
                    <a16:creationId xmlns:a16="http://schemas.microsoft.com/office/drawing/2014/main" id="{12FAF2FB-3702-4B4F-BBF8-D7E8AF210E7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54173" y="2614973"/>
                <a:ext cx="2152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0" name="Inkt 79">
                <a:extLst>
                  <a:ext uri="{FF2B5EF4-FFF2-40B4-BE49-F238E27FC236}">
                    <a16:creationId xmlns:a16="http://schemas.microsoft.com/office/drawing/2014/main" id="{62EF5A87-1E9E-1543-A0A6-887A61643B5F}"/>
                  </a:ext>
                </a:extLst>
              </p14:cNvPr>
              <p14:cNvContentPartPr/>
              <p14:nvPr/>
            </p14:nvContentPartPr>
            <p14:xfrm>
              <a:off x="2016013" y="2486813"/>
              <a:ext cx="143280" cy="53280"/>
            </p14:xfrm>
          </p:contentPart>
        </mc:Choice>
        <mc:Fallback xmlns="">
          <p:pic>
            <p:nvPicPr>
              <p:cNvPr id="80" name="Inkt 79">
                <a:extLst>
                  <a:ext uri="{FF2B5EF4-FFF2-40B4-BE49-F238E27FC236}">
                    <a16:creationId xmlns:a16="http://schemas.microsoft.com/office/drawing/2014/main" id="{62EF5A87-1E9E-1543-A0A6-887A61643B5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85413" y="2456213"/>
                <a:ext cx="2044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1" name="Inkt 80">
                <a:extLst>
                  <a:ext uri="{FF2B5EF4-FFF2-40B4-BE49-F238E27FC236}">
                    <a16:creationId xmlns:a16="http://schemas.microsoft.com/office/drawing/2014/main" id="{C4285482-BBD0-AE44-B510-F4D3C267A054}"/>
                  </a:ext>
                </a:extLst>
              </p14:cNvPr>
              <p14:cNvContentPartPr/>
              <p14:nvPr/>
            </p14:nvContentPartPr>
            <p14:xfrm>
              <a:off x="2624413" y="2470973"/>
              <a:ext cx="153720" cy="264240"/>
            </p14:xfrm>
          </p:contentPart>
        </mc:Choice>
        <mc:Fallback xmlns="">
          <p:pic>
            <p:nvPicPr>
              <p:cNvPr id="81" name="Inkt 80">
                <a:extLst>
                  <a:ext uri="{FF2B5EF4-FFF2-40B4-BE49-F238E27FC236}">
                    <a16:creationId xmlns:a16="http://schemas.microsoft.com/office/drawing/2014/main" id="{C4285482-BBD0-AE44-B510-F4D3C267A05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93813" y="2440373"/>
                <a:ext cx="2152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4" name="Inkt 83">
                <a:extLst>
                  <a:ext uri="{FF2B5EF4-FFF2-40B4-BE49-F238E27FC236}">
                    <a16:creationId xmlns:a16="http://schemas.microsoft.com/office/drawing/2014/main" id="{C603C545-3329-0048-97E9-7E5967916AC1}"/>
                  </a:ext>
                </a:extLst>
              </p14:cNvPr>
              <p14:cNvContentPartPr/>
              <p14:nvPr/>
            </p14:nvContentPartPr>
            <p14:xfrm>
              <a:off x="3498133" y="2680493"/>
              <a:ext cx="280080" cy="245520"/>
            </p14:xfrm>
          </p:contentPart>
        </mc:Choice>
        <mc:Fallback xmlns="">
          <p:pic>
            <p:nvPicPr>
              <p:cNvPr id="84" name="Inkt 83">
                <a:extLst>
                  <a:ext uri="{FF2B5EF4-FFF2-40B4-BE49-F238E27FC236}">
                    <a16:creationId xmlns:a16="http://schemas.microsoft.com/office/drawing/2014/main" id="{C603C545-3329-0048-97E9-7E5967916AC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67533" y="2649533"/>
                <a:ext cx="3416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5" name="Inkt 85">
                <a:extLst>
                  <a:ext uri="{FF2B5EF4-FFF2-40B4-BE49-F238E27FC236}">
                    <a16:creationId xmlns:a16="http://schemas.microsoft.com/office/drawing/2014/main" id="{46DA8CB8-3EE2-4E4D-A411-CDCBB0A75E3B}"/>
                  </a:ext>
                </a:extLst>
              </p14:cNvPr>
              <p14:cNvContentPartPr/>
              <p14:nvPr/>
            </p14:nvContentPartPr>
            <p14:xfrm>
              <a:off x="2957773" y="2555573"/>
              <a:ext cx="387000" cy="159120"/>
            </p14:xfrm>
          </p:contentPart>
        </mc:Choice>
        <mc:Fallback xmlns="">
          <p:pic>
            <p:nvPicPr>
              <p:cNvPr id="85" name="Inkt 85">
                <a:extLst>
                  <a:ext uri="{FF2B5EF4-FFF2-40B4-BE49-F238E27FC236}">
                    <a16:creationId xmlns:a16="http://schemas.microsoft.com/office/drawing/2014/main" id="{46DA8CB8-3EE2-4E4D-A411-CDCBB0A75E3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27145" y="2524973"/>
                <a:ext cx="448257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t 88">
                <a:extLst>
                  <a:ext uri="{FF2B5EF4-FFF2-40B4-BE49-F238E27FC236}">
                    <a16:creationId xmlns:a16="http://schemas.microsoft.com/office/drawing/2014/main" id="{42461912-AE68-6D4A-8EFD-8915C36CCC67}"/>
                  </a:ext>
                </a:extLst>
              </p14:cNvPr>
              <p14:cNvContentPartPr/>
              <p14:nvPr/>
            </p14:nvContentPartPr>
            <p14:xfrm>
              <a:off x="4344133" y="2439293"/>
              <a:ext cx="26640" cy="190800"/>
            </p14:xfrm>
          </p:contentPart>
        </mc:Choice>
        <mc:Fallback xmlns="">
          <p:pic>
            <p:nvPicPr>
              <p:cNvPr id="89" name="Inkt 88">
                <a:extLst>
                  <a:ext uri="{FF2B5EF4-FFF2-40B4-BE49-F238E27FC236}">
                    <a16:creationId xmlns:a16="http://schemas.microsoft.com/office/drawing/2014/main" id="{42461912-AE68-6D4A-8EFD-8915C36CCC6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13533" y="2408693"/>
                <a:ext cx="882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t 89">
                <a:extLst>
                  <a:ext uri="{FF2B5EF4-FFF2-40B4-BE49-F238E27FC236}">
                    <a16:creationId xmlns:a16="http://schemas.microsoft.com/office/drawing/2014/main" id="{B8146369-6269-8C41-A0BE-310B48390551}"/>
                  </a:ext>
                </a:extLst>
              </p14:cNvPr>
              <p14:cNvContentPartPr/>
              <p14:nvPr/>
            </p14:nvContentPartPr>
            <p14:xfrm>
              <a:off x="4931653" y="2603453"/>
              <a:ext cx="201600" cy="32040"/>
            </p14:xfrm>
          </p:contentPart>
        </mc:Choice>
        <mc:Fallback xmlns="">
          <p:pic>
            <p:nvPicPr>
              <p:cNvPr id="90" name="Inkt 89">
                <a:extLst>
                  <a:ext uri="{FF2B5EF4-FFF2-40B4-BE49-F238E27FC236}">
                    <a16:creationId xmlns:a16="http://schemas.microsoft.com/office/drawing/2014/main" id="{B8146369-6269-8C41-A0BE-310B4839055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01053" y="2572493"/>
                <a:ext cx="2628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1" name="Inkt 90">
                <a:extLst>
                  <a:ext uri="{FF2B5EF4-FFF2-40B4-BE49-F238E27FC236}">
                    <a16:creationId xmlns:a16="http://schemas.microsoft.com/office/drawing/2014/main" id="{6420FB70-E12B-2343-8115-F93D46719312}"/>
                  </a:ext>
                </a:extLst>
              </p14:cNvPr>
              <p14:cNvContentPartPr/>
              <p14:nvPr/>
            </p14:nvContentPartPr>
            <p14:xfrm>
              <a:off x="4931653" y="2439293"/>
              <a:ext cx="169560" cy="21600"/>
            </p14:xfrm>
          </p:contentPart>
        </mc:Choice>
        <mc:Fallback xmlns="">
          <p:pic>
            <p:nvPicPr>
              <p:cNvPr id="91" name="Inkt 90">
                <a:extLst>
                  <a:ext uri="{FF2B5EF4-FFF2-40B4-BE49-F238E27FC236}">
                    <a16:creationId xmlns:a16="http://schemas.microsoft.com/office/drawing/2014/main" id="{6420FB70-E12B-2343-8115-F93D4671931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01053" y="2408693"/>
                <a:ext cx="2311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2" name="Inkt 91">
                <a:extLst>
                  <a:ext uri="{FF2B5EF4-FFF2-40B4-BE49-F238E27FC236}">
                    <a16:creationId xmlns:a16="http://schemas.microsoft.com/office/drawing/2014/main" id="{C70C749A-8EA2-FA4E-B450-5436F9C47BB3}"/>
                  </a:ext>
                </a:extLst>
              </p14:cNvPr>
              <p14:cNvContentPartPr/>
              <p14:nvPr/>
            </p14:nvContentPartPr>
            <p14:xfrm>
              <a:off x="5419093" y="2386373"/>
              <a:ext cx="163800" cy="243720"/>
            </p14:xfrm>
          </p:contentPart>
        </mc:Choice>
        <mc:Fallback xmlns="">
          <p:pic>
            <p:nvPicPr>
              <p:cNvPr id="92" name="Inkt 91">
                <a:extLst>
                  <a:ext uri="{FF2B5EF4-FFF2-40B4-BE49-F238E27FC236}">
                    <a16:creationId xmlns:a16="http://schemas.microsoft.com/office/drawing/2014/main" id="{C70C749A-8EA2-FA4E-B450-5436F9C47BB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88493" y="2355773"/>
                <a:ext cx="2250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3" name="Inkt 92">
                <a:extLst>
                  <a:ext uri="{FF2B5EF4-FFF2-40B4-BE49-F238E27FC236}">
                    <a16:creationId xmlns:a16="http://schemas.microsoft.com/office/drawing/2014/main" id="{F49C4D6F-526F-664F-B18C-DB89FEF097A1}"/>
                  </a:ext>
                </a:extLst>
              </p14:cNvPr>
              <p14:cNvContentPartPr/>
              <p14:nvPr/>
            </p14:nvContentPartPr>
            <p14:xfrm>
              <a:off x="5799613" y="2592653"/>
              <a:ext cx="5760" cy="16200"/>
            </p14:xfrm>
          </p:contentPart>
        </mc:Choice>
        <mc:Fallback xmlns="">
          <p:pic>
            <p:nvPicPr>
              <p:cNvPr id="93" name="Inkt 92">
                <a:extLst>
                  <a:ext uri="{FF2B5EF4-FFF2-40B4-BE49-F238E27FC236}">
                    <a16:creationId xmlns:a16="http://schemas.microsoft.com/office/drawing/2014/main" id="{F49C4D6F-526F-664F-B18C-DB89FEF097A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68653" y="256205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4" name="Inkt 93">
                <a:extLst>
                  <a:ext uri="{FF2B5EF4-FFF2-40B4-BE49-F238E27FC236}">
                    <a16:creationId xmlns:a16="http://schemas.microsoft.com/office/drawing/2014/main" id="{7EAD8FF2-491D-174A-90A0-61FE75D05F59}"/>
                  </a:ext>
                </a:extLst>
              </p14:cNvPr>
              <p14:cNvContentPartPr/>
              <p14:nvPr/>
            </p14:nvContentPartPr>
            <p14:xfrm>
              <a:off x="5963413" y="2418053"/>
              <a:ext cx="196200" cy="233280"/>
            </p14:xfrm>
          </p:contentPart>
        </mc:Choice>
        <mc:Fallback xmlns="">
          <p:pic>
            <p:nvPicPr>
              <p:cNvPr id="94" name="Inkt 93">
                <a:extLst>
                  <a:ext uri="{FF2B5EF4-FFF2-40B4-BE49-F238E27FC236}">
                    <a16:creationId xmlns:a16="http://schemas.microsoft.com/office/drawing/2014/main" id="{7EAD8FF2-491D-174A-90A0-61FE75D05F5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32813" y="2387453"/>
                <a:ext cx="2574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7" name="Inkt 96">
                <a:extLst>
                  <a:ext uri="{FF2B5EF4-FFF2-40B4-BE49-F238E27FC236}">
                    <a16:creationId xmlns:a16="http://schemas.microsoft.com/office/drawing/2014/main" id="{35090F79-6E83-B448-9DD6-49CDCBB2D203}"/>
                  </a:ext>
                </a:extLst>
              </p14:cNvPr>
              <p14:cNvContentPartPr/>
              <p14:nvPr/>
            </p14:nvContentPartPr>
            <p14:xfrm>
              <a:off x="6884293" y="2508053"/>
              <a:ext cx="10800" cy="116640"/>
            </p14:xfrm>
          </p:contentPart>
        </mc:Choice>
        <mc:Fallback xmlns="">
          <p:pic>
            <p:nvPicPr>
              <p:cNvPr id="97" name="Inkt 96">
                <a:extLst>
                  <a:ext uri="{FF2B5EF4-FFF2-40B4-BE49-F238E27FC236}">
                    <a16:creationId xmlns:a16="http://schemas.microsoft.com/office/drawing/2014/main" id="{35090F79-6E83-B448-9DD6-49CDCBB2D20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853693" y="2477453"/>
                <a:ext cx="72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8" name="Inkt 99">
                <a:extLst>
                  <a:ext uri="{FF2B5EF4-FFF2-40B4-BE49-F238E27FC236}">
                    <a16:creationId xmlns:a16="http://schemas.microsoft.com/office/drawing/2014/main" id="{1FB3E53B-5D2C-284A-B794-CFA9DF112630}"/>
                  </a:ext>
                </a:extLst>
              </p14:cNvPr>
              <p14:cNvContentPartPr/>
              <p14:nvPr/>
            </p14:nvContentPartPr>
            <p14:xfrm>
              <a:off x="6455533" y="2486813"/>
              <a:ext cx="196200" cy="172800"/>
            </p14:xfrm>
          </p:contentPart>
        </mc:Choice>
        <mc:Fallback xmlns="">
          <p:pic>
            <p:nvPicPr>
              <p:cNvPr id="98" name="Inkt 99">
                <a:extLst>
                  <a:ext uri="{FF2B5EF4-FFF2-40B4-BE49-F238E27FC236}">
                    <a16:creationId xmlns:a16="http://schemas.microsoft.com/office/drawing/2014/main" id="{1FB3E53B-5D2C-284A-B794-CFA9DF11263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424933" y="2456213"/>
                <a:ext cx="2574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9" name="Inkt 100">
                <a:extLst>
                  <a:ext uri="{FF2B5EF4-FFF2-40B4-BE49-F238E27FC236}">
                    <a16:creationId xmlns:a16="http://schemas.microsoft.com/office/drawing/2014/main" id="{2C5A0794-F157-B849-8B2B-0E9FD10F0775}"/>
                  </a:ext>
                </a:extLst>
              </p14:cNvPr>
              <p14:cNvContentPartPr/>
              <p14:nvPr/>
            </p14:nvContentPartPr>
            <p14:xfrm>
              <a:off x="3910333" y="2492213"/>
              <a:ext cx="180360" cy="196200"/>
            </p14:xfrm>
          </p:contentPart>
        </mc:Choice>
        <mc:Fallback xmlns="">
          <p:pic>
            <p:nvPicPr>
              <p:cNvPr id="99" name="Inkt 100">
                <a:extLst>
                  <a:ext uri="{FF2B5EF4-FFF2-40B4-BE49-F238E27FC236}">
                    <a16:creationId xmlns:a16="http://schemas.microsoft.com/office/drawing/2014/main" id="{2C5A0794-F157-B849-8B2B-0E9FD10F077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79733" y="2461613"/>
                <a:ext cx="2415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2" name="Inkt 101">
                <a:extLst>
                  <a:ext uri="{FF2B5EF4-FFF2-40B4-BE49-F238E27FC236}">
                    <a16:creationId xmlns:a16="http://schemas.microsoft.com/office/drawing/2014/main" id="{4A242001-6D3B-5F46-A49D-67CA53FAF8C8}"/>
                  </a:ext>
                </a:extLst>
              </p14:cNvPr>
              <p14:cNvContentPartPr/>
              <p14:nvPr/>
            </p14:nvContentPartPr>
            <p14:xfrm>
              <a:off x="7275973" y="2555573"/>
              <a:ext cx="174960" cy="16200"/>
            </p14:xfrm>
          </p:contentPart>
        </mc:Choice>
        <mc:Fallback xmlns="">
          <p:pic>
            <p:nvPicPr>
              <p:cNvPr id="102" name="Inkt 101">
                <a:extLst>
                  <a:ext uri="{FF2B5EF4-FFF2-40B4-BE49-F238E27FC236}">
                    <a16:creationId xmlns:a16="http://schemas.microsoft.com/office/drawing/2014/main" id="{4A242001-6D3B-5F46-A49D-67CA53FAF8C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45013" y="2524973"/>
                <a:ext cx="236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3" name="Inkt 102">
                <a:extLst>
                  <a:ext uri="{FF2B5EF4-FFF2-40B4-BE49-F238E27FC236}">
                    <a16:creationId xmlns:a16="http://schemas.microsoft.com/office/drawing/2014/main" id="{05DA233E-A6B7-D249-BB70-10D76937F3DC}"/>
                  </a:ext>
                </a:extLst>
              </p14:cNvPr>
              <p14:cNvContentPartPr/>
              <p14:nvPr/>
            </p14:nvContentPartPr>
            <p14:xfrm>
              <a:off x="7281013" y="2423453"/>
              <a:ext cx="180360" cy="37440"/>
            </p14:xfrm>
          </p:contentPart>
        </mc:Choice>
        <mc:Fallback xmlns="">
          <p:pic>
            <p:nvPicPr>
              <p:cNvPr id="103" name="Inkt 102">
                <a:extLst>
                  <a:ext uri="{FF2B5EF4-FFF2-40B4-BE49-F238E27FC236}">
                    <a16:creationId xmlns:a16="http://schemas.microsoft.com/office/drawing/2014/main" id="{05DA233E-A6B7-D249-BB70-10D76937F3D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50413" y="2392853"/>
                <a:ext cx="2415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6" name="Inkt 106">
                <a:extLst>
                  <a:ext uri="{FF2B5EF4-FFF2-40B4-BE49-F238E27FC236}">
                    <a16:creationId xmlns:a16="http://schemas.microsoft.com/office/drawing/2014/main" id="{490BD389-F1AB-634B-B487-3C5C5C79F62C}"/>
                  </a:ext>
                </a:extLst>
              </p14:cNvPr>
              <p14:cNvContentPartPr/>
              <p14:nvPr/>
            </p14:nvContentPartPr>
            <p14:xfrm>
              <a:off x="7614373" y="2359733"/>
              <a:ext cx="270360" cy="286200"/>
            </p14:xfrm>
          </p:contentPart>
        </mc:Choice>
        <mc:Fallback xmlns="">
          <p:pic>
            <p:nvPicPr>
              <p:cNvPr id="106" name="Inkt 106">
                <a:extLst>
                  <a:ext uri="{FF2B5EF4-FFF2-40B4-BE49-F238E27FC236}">
                    <a16:creationId xmlns:a16="http://schemas.microsoft.com/office/drawing/2014/main" id="{490BD389-F1AB-634B-B487-3C5C5C79F62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83773" y="2329133"/>
                <a:ext cx="3315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23DC0BFC-D535-FE4F-B257-C5A96C4C63DA}"/>
                  </a:ext>
                </a:extLst>
              </p14:cNvPr>
              <p14:cNvContentPartPr/>
              <p14:nvPr/>
            </p14:nvContentPartPr>
            <p14:xfrm>
              <a:off x="8106493" y="1248773"/>
              <a:ext cx="143280" cy="2160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23DC0BFC-D535-FE4F-B257-C5A96C4C63D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075893" y="1217813"/>
                <a:ext cx="2044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9" name="Inkt 108">
                <a:extLst>
                  <a:ext uri="{FF2B5EF4-FFF2-40B4-BE49-F238E27FC236}">
                    <a16:creationId xmlns:a16="http://schemas.microsoft.com/office/drawing/2014/main" id="{74BD5199-33A7-AD45-9E0B-91424177EDBB}"/>
                  </a:ext>
                </a:extLst>
              </p14:cNvPr>
              <p14:cNvContentPartPr/>
              <p14:nvPr/>
            </p14:nvContentPartPr>
            <p14:xfrm>
              <a:off x="8058973" y="1095053"/>
              <a:ext cx="196200" cy="47880"/>
            </p14:xfrm>
          </p:contentPart>
        </mc:Choice>
        <mc:Fallback xmlns="">
          <p:pic>
            <p:nvPicPr>
              <p:cNvPr id="109" name="Inkt 108">
                <a:extLst>
                  <a:ext uri="{FF2B5EF4-FFF2-40B4-BE49-F238E27FC236}">
                    <a16:creationId xmlns:a16="http://schemas.microsoft.com/office/drawing/2014/main" id="{74BD5199-33A7-AD45-9E0B-91424177EDB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028373" y="1064453"/>
                <a:ext cx="2574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0" name="Inkt 109">
                <a:extLst>
                  <a:ext uri="{FF2B5EF4-FFF2-40B4-BE49-F238E27FC236}">
                    <a16:creationId xmlns:a16="http://schemas.microsoft.com/office/drawing/2014/main" id="{7DB4A5B2-FDAB-F94B-A4F1-0F5898A8521D}"/>
                  </a:ext>
                </a:extLst>
              </p14:cNvPr>
              <p14:cNvContentPartPr/>
              <p14:nvPr/>
            </p14:nvContentPartPr>
            <p14:xfrm>
              <a:off x="8588893" y="1074173"/>
              <a:ext cx="227160" cy="227880"/>
            </p14:xfrm>
          </p:contentPart>
        </mc:Choice>
        <mc:Fallback xmlns="">
          <p:pic>
            <p:nvPicPr>
              <p:cNvPr id="110" name="Inkt 109">
                <a:extLst>
                  <a:ext uri="{FF2B5EF4-FFF2-40B4-BE49-F238E27FC236}">
                    <a16:creationId xmlns:a16="http://schemas.microsoft.com/office/drawing/2014/main" id="{7DB4A5B2-FDAB-F94B-A4F1-0F5898A8521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57933" y="1043213"/>
                <a:ext cx="2887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E9A3D2D3-3072-BA41-8CF5-3ECE50842BAE}"/>
                  </a:ext>
                </a:extLst>
              </p14:cNvPr>
              <p14:cNvContentPartPr/>
              <p14:nvPr/>
            </p14:nvContentPartPr>
            <p14:xfrm>
              <a:off x="8995693" y="952493"/>
              <a:ext cx="26640" cy="14868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E9A3D2D3-3072-BA41-8CF5-3ECE50842BA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65093" y="921533"/>
                <a:ext cx="88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2" name="Inkt 111">
                <a:extLst>
                  <a:ext uri="{FF2B5EF4-FFF2-40B4-BE49-F238E27FC236}">
                    <a16:creationId xmlns:a16="http://schemas.microsoft.com/office/drawing/2014/main" id="{803883EB-49B9-0A45-9027-ABB19BBDB3F7}"/>
                  </a:ext>
                </a:extLst>
              </p14:cNvPr>
              <p14:cNvContentPartPr/>
              <p14:nvPr/>
            </p14:nvContentPartPr>
            <p14:xfrm>
              <a:off x="9281533" y="1200893"/>
              <a:ext cx="137880" cy="26640"/>
            </p14:xfrm>
          </p:contentPart>
        </mc:Choice>
        <mc:Fallback xmlns="">
          <p:pic>
            <p:nvPicPr>
              <p:cNvPr id="112" name="Inkt 111">
                <a:extLst>
                  <a:ext uri="{FF2B5EF4-FFF2-40B4-BE49-F238E27FC236}">
                    <a16:creationId xmlns:a16="http://schemas.microsoft.com/office/drawing/2014/main" id="{803883EB-49B9-0A45-9027-ABB19BBDB3F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250573" y="1170293"/>
                <a:ext cx="199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3" name="Inkt 112">
                <a:extLst>
                  <a:ext uri="{FF2B5EF4-FFF2-40B4-BE49-F238E27FC236}">
                    <a16:creationId xmlns:a16="http://schemas.microsoft.com/office/drawing/2014/main" id="{47DCCCF5-BEE9-584D-94B6-1A5436E88E15}"/>
                  </a:ext>
                </a:extLst>
              </p14:cNvPr>
              <p14:cNvContentPartPr/>
              <p14:nvPr/>
            </p14:nvContentPartPr>
            <p14:xfrm>
              <a:off x="9567013" y="1147973"/>
              <a:ext cx="21600" cy="153720"/>
            </p14:xfrm>
          </p:contentPart>
        </mc:Choice>
        <mc:Fallback xmlns="">
          <p:pic>
            <p:nvPicPr>
              <p:cNvPr id="113" name="Inkt 112">
                <a:extLst>
                  <a:ext uri="{FF2B5EF4-FFF2-40B4-BE49-F238E27FC236}">
                    <a16:creationId xmlns:a16="http://schemas.microsoft.com/office/drawing/2014/main" id="{47DCCCF5-BEE9-584D-94B6-1A5436E88E1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536413" y="1117373"/>
                <a:ext cx="82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4" name="Inkt 113">
                <a:extLst>
                  <a:ext uri="{FF2B5EF4-FFF2-40B4-BE49-F238E27FC236}">
                    <a16:creationId xmlns:a16="http://schemas.microsoft.com/office/drawing/2014/main" id="{7CA61214-62C8-5448-AC07-43A6B48CCCD0}"/>
                  </a:ext>
                </a:extLst>
              </p14:cNvPr>
              <p14:cNvContentPartPr/>
              <p14:nvPr/>
            </p14:nvContentPartPr>
            <p14:xfrm>
              <a:off x="8148973" y="1963013"/>
              <a:ext cx="169560" cy="5760"/>
            </p14:xfrm>
          </p:contentPart>
        </mc:Choice>
        <mc:Fallback xmlns="">
          <p:pic>
            <p:nvPicPr>
              <p:cNvPr id="114" name="Inkt 113">
                <a:extLst>
                  <a:ext uri="{FF2B5EF4-FFF2-40B4-BE49-F238E27FC236}">
                    <a16:creationId xmlns:a16="http://schemas.microsoft.com/office/drawing/2014/main" id="{7CA61214-62C8-5448-AC07-43A6B48CCCD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18373" y="1932413"/>
                <a:ext cx="231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5" name="Inkt 114">
                <a:extLst>
                  <a:ext uri="{FF2B5EF4-FFF2-40B4-BE49-F238E27FC236}">
                    <a16:creationId xmlns:a16="http://schemas.microsoft.com/office/drawing/2014/main" id="{AFB56186-CF7C-8D4B-8A97-CD9BB005E2D8}"/>
                  </a:ext>
                </a:extLst>
              </p14:cNvPr>
              <p14:cNvContentPartPr/>
              <p14:nvPr/>
            </p14:nvContentPartPr>
            <p14:xfrm>
              <a:off x="8201893" y="1745933"/>
              <a:ext cx="137880" cy="10800"/>
            </p14:xfrm>
          </p:contentPart>
        </mc:Choice>
        <mc:Fallback xmlns="">
          <p:pic>
            <p:nvPicPr>
              <p:cNvPr id="115" name="Inkt 114">
                <a:extLst>
                  <a:ext uri="{FF2B5EF4-FFF2-40B4-BE49-F238E27FC236}">
                    <a16:creationId xmlns:a16="http://schemas.microsoft.com/office/drawing/2014/main" id="{AFB56186-CF7C-8D4B-8A97-CD9BB005E2D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71293" y="1715333"/>
                <a:ext cx="1994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6" name="Inkt 115">
                <a:extLst>
                  <a:ext uri="{FF2B5EF4-FFF2-40B4-BE49-F238E27FC236}">
                    <a16:creationId xmlns:a16="http://schemas.microsoft.com/office/drawing/2014/main" id="{8E28F268-A676-7F4A-9C25-D662ADD14021}"/>
                  </a:ext>
                </a:extLst>
              </p14:cNvPr>
              <p14:cNvContentPartPr/>
              <p14:nvPr/>
            </p14:nvContentPartPr>
            <p14:xfrm>
              <a:off x="8593933" y="1730093"/>
              <a:ext cx="185040" cy="243720"/>
            </p14:xfrm>
          </p:contentPart>
        </mc:Choice>
        <mc:Fallback xmlns="">
          <p:pic>
            <p:nvPicPr>
              <p:cNvPr id="116" name="Inkt 115">
                <a:extLst>
                  <a:ext uri="{FF2B5EF4-FFF2-40B4-BE49-F238E27FC236}">
                    <a16:creationId xmlns:a16="http://schemas.microsoft.com/office/drawing/2014/main" id="{8E28F268-A676-7F4A-9C25-D662ADD1402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563333" y="1699493"/>
                <a:ext cx="2462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7" name="Inkt 116">
                <a:extLst>
                  <a:ext uri="{FF2B5EF4-FFF2-40B4-BE49-F238E27FC236}">
                    <a16:creationId xmlns:a16="http://schemas.microsoft.com/office/drawing/2014/main" id="{A74504CD-8ABE-AD47-BF25-4C2D24673A5B}"/>
                  </a:ext>
                </a:extLst>
              </p14:cNvPr>
              <p14:cNvContentPartPr/>
              <p14:nvPr/>
            </p14:nvContentPartPr>
            <p14:xfrm>
              <a:off x="8956093" y="1497533"/>
              <a:ext cx="135000" cy="238320"/>
            </p14:xfrm>
          </p:contentPart>
        </mc:Choice>
        <mc:Fallback xmlns="">
          <p:pic>
            <p:nvPicPr>
              <p:cNvPr id="117" name="Inkt 116">
                <a:extLst>
                  <a:ext uri="{FF2B5EF4-FFF2-40B4-BE49-F238E27FC236}">
                    <a16:creationId xmlns:a16="http://schemas.microsoft.com/office/drawing/2014/main" id="{A74504CD-8ABE-AD47-BF25-4C2D24673A5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25493" y="1466573"/>
                <a:ext cx="1962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8" name="Inkt 117">
                <a:extLst>
                  <a:ext uri="{FF2B5EF4-FFF2-40B4-BE49-F238E27FC236}">
                    <a16:creationId xmlns:a16="http://schemas.microsoft.com/office/drawing/2014/main" id="{54E88670-1896-7E44-90CC-FDF302366427}"/>
                  </a:ext>
                </a:extLst>
              </p14:cNvPr>
              <p14:cNvContentPartPr/>
              <p14:nvPr/>
            </p14:nvContentPartPr>
            <p14:xfrm>
              <a:off x="9217813" y="1873013"/>
              <a:ext cx="116640" cy="32040"/>
            </p14:xfrm>
          </p:contentPart>
        </mc:Choice>
        <mc:Fallback xmlns="">
          <p:pic>
            <p:nvPicPr>
              <p:cNvPr id="118" name="Inkt 117">
                <a:extLst>
                  <a:ext uri="{FF2B5EF4-FFF2-40B4-BE49-F238E27FC236}">
                    <a16:creationId xmlns:a16="http://schemas.microsoft.com/office/drawing/2014/main" id="{54E88670-1896-7E44-90CC-FDF30236642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187213" y="1842413"/>
                <a:ext cx="178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9" name="Inkt 118">
                <a:extLst>
                  <a:ext uri="{FF2B5EF4-FFF2-40B4-BE49-F238E27FC236}">
                    <a16:creationId xmlns:a16="http://schemas.microsoft.com/office/drawing/2014/main" id="{43AAC165-703B-8B47-A74F-09F21EE818B7}"/>
                  </a:ext>
                </a:extLst>
              </p14:cNvPr>
              <p14:cNvContentPartPr/>
              <p14:nvPr/>
            </p14:nvContentPartPr>
            <p14:xfrm>
              <a:off x="9551173" y="1767173"/>
              <a:ext cx="16200" cy="206640"/>
            </p14:xfrm>
          </p:contentPart>
        </mc:Choice>
        <mc:Fallback xmlns="">
          <p:pic>
            <p:nvPicPr>
              <p:cNvPr id="119" name="Inkt 118">
                <a:extLst>
                  <a:ext uri="{FF2B5EF4-FFF2-40B4-BE49-F238E27FC236}">
                    <a16:creationId xmlns:a16="http://schemas.microsoft.com/office/drawing/2014/main" id="{43AAC165-703B-8B47-A74F-09F21EE818B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520573" y="1736573"/>
                <a:ext cx="777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0" name="Inkt 119">
                <a:extLst>
                  <a:ext uri="{FF2B5EF4-FFF2-40B4-BE49-F238E27FC236}">
                    <a16:creationId xmlns:a16="http://schemas.microsoft.com/office/drawing/2014/main" id="{DCA88FB0-2700-7441-BB02-DF01E7C63E8F}"/>
                  </a:ext>
                </a:extLst>
              </p14:cNvPr>
              <p14:cNvContentPartPr/>
              <p14:nvPr/>
            </p14:nvContentPartPr>
            <p14:xfrm>
              <a:off x="8281453" y="2555573"/>
              <a:ext cx="148680" cy="42840"/>
            </p14:xfrm>
          </p:contentPart>
        </mc:Choice>
        <mc:Fallback xmlns="">
          <p:pic>
            <p:nvPicPr>
              <p:cNvPr id="120" name="Inkt 119">
                <a:extLst>
                  <a:ext uri="{FF2B5EF4-FFF2-40B4-BE49-F238E27FC236}">
                    <a16:creationId xmlns:a16="http://schemas.microsoft.com/office/drawing/2014/main" id="{DCA88FB0-2700-7441-BB02-DF01E7C63E8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50493" y="2524973"/>
                <a:ext cx="2098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1" name="Inkt 120">
                <a:extLst>
                  <a:ext uri="{FF2B5EF4-FFF2-40B4-BE49-F238E27FC236}">
                    <a16:creationId xmlns:a16="http://schemas.microsoft.com/office/drawing/2014/main" id="{9BC0BE5D-CE1A-B44F-8899-7A469FEA62F0}"/>
                  </a:ext>
                </a:extLst>
              </p14:cNvPr>
              <p14:cNvContentPartPr/>
              <p14:nvPr/>
            </p14:nvContentPartPr>
            <p14:xfrm>
              <a:off x="8318173" y="2391773"/>
              <a:ext cx="122040" cy="26640"/>
            </p14:xfrm>
          </p:contentPart>
        </mc:Choice>
        <mc:Fallback xmlns="">
          <p:pic>
            <p:nvPicPr>
              <p:cNvPr id="121" name="Inkt 120">
                <a:extLst>
                  <a:ext uri="{FF2B5EF4-FFF2-40B4-BE49-F238E27FC236}">
                    <a16:creationId xmlns:a16="http://schemas.microsoft.com/office/drawing/2014/main" id="{9BC0BE5D-CE1A-B44F-8899-7A469FEA62F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87573" y="2360813"/>
                <a:ext cx="1836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2" name="Inkt 121">
                <a:extLst>
                  <a:ext uri="{FF2B5EF4-FFF2-40B4-BE49-F238E27FC236}">
                    <a16:creationId xmlns:a16="http://schemas.microsoft.com/office/drawing/2014/main" id="{9C36E5DA-C772-8E41-BC3A-5F77B9E05E22}"/>
                  </a:ext>
                </a:extLst>
              </p14:cNvPr>
              <p14:cNvContentPartPr/>
              <p14:nvPr/>
            </p14:nvContentPartPr>
            <p14:xfrm>
              <a:off x="8646493" y="2354693"/>
              <a:ext cx="180360" cy="286200"/>
            </p14:xfrm>
          </p:contentPart>
        </mc:Choice>
        <mc:Fallback xmlns="">
          <p:pic>
            <p:nvPicPr>
              <p:cNvPr id="122" name="Inkt 121">
                <a:extLst>
                  <a:ext uri="{FF2B5EF4-FFF2-40B4-BE49-F238E27FC236}">
                    <a16:creationId xmlns:a16="http://schemas.microsoft.com/office/drawing/2014/main" id="{9C36E5DA-C772-8E41-BC3A-5F77B9E05E2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15893" y="2324093"/>
                <a:ext cx="2415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3" name="Inkt 122">
                <a:extLst>
                  <a:ext uri="{FF2B5EF4-FFF2-40B4-BE49-F238E27FC236}">
                    <a16:creationId xmlns:a16="http://schemas.microsoft.com/office/drawing/2014/main" id="{7A610EFE-D76F-E441-953A-E033AFC2CAA9}"/>
                  </a:ext>
                </a:extLst>
              </p14:cNvPr>
              <p14:cNvContentPartPr/>
              <p14:nvPr/>
            </p14:nvContentPartPr>
            <p14:xfrm>
              <a:off x="8979853" y="2090453"/>
              <a:ext cx="143280" cy="280080"/>
            </p14:xfrm>
          </p:contentPart>
        </mc:Choice>
        <mc:Fallback xmlns="">
          <p:pic>
            <p:nvPicPr>
              <p:cNvPr id="123" name="Inkt 122">
                <a:extLst>
                  <a:ext uri="{FF2B5EF4-FFF2-40B4-BE49-F238E27FC236}">
                    <a16:creationId xmlns:a16="http://schemas.microsoft.com/office/drawing/2014/main" id="{7A610EFE-D76F-E441-953A-E033AFC2CA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49253" y="2059853"/>
                <a:ext cx="2044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4" name="Inkt 123">
                <a:extLst>
                  <a:ext uri="{FF2B5EF4-FFF2-40B4-BE49-F238E27FC236}">
                    <a16:creationId xmlns:a16="http://schemas.microsoft.com/office/drawing/2014/main" id="{63FE35F4-6A3B-F047-8ED5-34958B90B5EA}"/>
                  </a:ext>
                </a:extLst>
              </p14:cNvPr>
              <p14:cNvContentPartPr/>
              <p14:nvPr/>
            </p14:nvContentPartPr>
            <p14:xfrm>
              <a:off x="9180733" y="2587613"/>
              <a:ext cx="159120" cy="10800"/>
            </p14:xfrm>
          </p:contentPart>
        </mc:Choice>
        <mc:Fallback xmlns="">
          <p:pic>
            <p:nvPicPr>
              <p:cNvPr id="124" name="Inkt 123">
                <a:extLst>
                  <a:ext uri="{FF2B5EF4-FFF2-40B4-BE49-F238E27FC236}">
                    <a16:creationId xmlns:a16="http://schemas.microsoft.com/office/drawing/2014/main" id="{63FE35F4-6A3B-F047-8ED5-34958B90B5E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150133" y="2556653"/>
                <a:ext cx="2203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5" name="Inkt 124">
                <a:extLst>
                  <a:ext uri="{FF2B5EF4-FFF2-40B4-BE49-F238E27FC236}">
                    <a16:creationId xmlns:a16="http://schemas.microsoft.com/office/drawing/2014/main" id="{20562456-5532-2E49-A389-0A30429656F6}"/>
                  </a:ext>
                </a:extLst>
              </p14:cNvPr>
              <p14:cNvContentPartPr/>
              <p14:nvPr/>
            </p14:nvContentPartPr>
            <p14:xfrm>
              <a:off x="9529933" y="2418053"/>
              <a:ext cx="26640" cy="174960"/>
            </p14:xfrm>
          </p:contentPart>
        </mc:Choice>
        <mc:Fallback xmlns="">
          <p:pic>
            <p:nvPicPr>
              <p:cNvPr id="125" name="Inkt 124">
                <a:extLst>
                  <a:ext uri="{FF2B5EF4-FFF2-40B4-BE49-F238E27FC236}">
                    <a16:creationId xmlns:a16="http://schemas.microsoft.com/office/drawing/2014/main" id="{20562456-5532-2E49-A389-0A30429656F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499333" y="2387453"/>
                <a:ext cx="882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1" name="Inkt 130">
                <a:extLst>
                  <a:ext uri="{FF2B5EF4-FFF2-40B4-BE49-F238E27FC236}">
                    <a16:creationId xmlns:a16="http://schemas.microsoft.com/office/drawing/2014/main" id="{99F70139-BAAE-E34A-BCD8-CE20914E6BB8}"/>
                  </a:ext>
                </a:extLst>
              </p14:cNvPr>
              <p14:cNvContentPartPr/>
              <p14:nvPr/>
            </p14:nvContentPartPr>
            <p14:xfrm>
              <a:off x="1502653" y="4238573"/>
              <a:ext cx="323280" cy="146160"/>
            </p14:xfrm>
          </p:contentPart>
        </mc:Choice>
        <mc:Fallback xmlns="">
          <p:pic>
            <p:nvPicPr>
              <p:cNvPr id="131" name="Inkt 130">
                <a:extLst>
                  <a:ext uri="{FF2B5EF4-FFF2-40B4-BE49-F238E27FC236}">
                    <a16:creationId xmlns:a16="http://schemas.microsoft.com/office/drawing/2014/main" id="{99F70139-BAAE-E34A-BCD8-CE20914E6BB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472053" y="4207613"/>
                <a:ext cx="3844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2" name="Inkt 131">
                <a:extLst>
                  <a:ext uri="{FF2B5EF4-FFF2-40B4-BE49-F238E27FC236}">
                    <a16:creationId xmlns:a16="http://schemas.microsoft.com/office/drawing/2014/main" id="{6EB7E7F6-3814-9448-8FB1-461AC91211D4}"/>
                  </a:ext>
                </a:extLst>
              </p14:cNvPr>
              <p14:cNvContentPartPr/>
              <p14:nvPr/>
            </p14:nvContentPartPr>
            <p14:xfrm>
              <a:off x="2000173" y="4153613"/>
              <a:ext cx="164520" cy="37440"/>
            </p14:xfrm>
          </p:contentPart>
        </mc:Choice>
        <mc:Fallback xmlns="">
          <p:pic>
            <p:nvPicPr>
              <p:cNvPr id="132" name="Inkt 131">
                <a:extLst>
                  <a:ext uri="{FF2B5EF4-FFF2-40B4-BE49-F238E27FC236}">
                    <a16:creationId xmlns:a16="http://schemas.microsoft.com/office/drawing/2014/main" id="{6EB7E7F6-3814-9448-8FB1-461AC91211D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969213" y="4123013"/>
                <a:ext cx="2257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3" name="Inkt 132">
                <a:extLst>
                  <a:ext uri="{FF2B5EF4-FFF2-40B4-BE49-F238E27FC236}">
                    <a16:creationId xmlns:a16="http://schemas.microsoft.com/office/drawing/2014/main" id="{2FE235F4-CDDA-814E-AB8C-7CA10F37A20C}"/>
                  </a:ext>
                </a:extLst>
              </p14:cNvPr>
              <p14:cNvContentPartPr/>
              <p14:nvPr/>
            </p14:nvContentPartPr>
            <p14:xfrm>
              <a:off x="1989373" y="4016093"/>
              <a:ext cx="132480" cy="42840"/>
            </p14:xfrm>
          </p:contentPart>
        </mc:Choice>
        <mc:Fallback xmlns="">
          <p:pic>
            <p:nvPicPr>
              <p:cNvPr id="133" name="Inkt 132">
                <a:extLst>
                  <a:ext uri="{FF2B5EF4-FFF2-40B4-BE49-F238E27FC236}">
                    <a16:creationId xmlns:a16="http://schemas.microsoft.com/office/drawing/2014/main" id="{2FE235F4-CDDA-814E-AB8C-7CA10F37A20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958773" y="3985493"/>
                <a:ext cx="1940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4" name="Inkt 134">
                <a:extLst>
                  <a:ext uri="{FF2B5EF4-FFF2-40B4-BE49-F238E27FC236}">
                    <a16:creationId xmlns:a16="http://schemas.microsoft.com/office/drawing/2014/main" id="{A2A96121-1B0E-B04A-9EDC-403D3419539B}"/>
                  </a:ext>
                </a:extLst>
              </p14:cNvPr>
              <p14:cNvContentPartPr/>
              <p14:nvPr/>
            </p14:nvContentPartPr>
            <p14:xfrm>
              <a:off x="1116373" y="3979013"/>
              <a:ext cx="233280" cy="190800"/>
            </p14:xfrm>
          </p:contentPart>
        </mc:Choice>
        <mc:Fallback xmlns="">
          <p:pic>
            <p:nvPicPr>
              <p:cNvPr id="134" name="Inkt 134">
                <a:extLst>
                  <a:ext uri="{FF2B5EF4-FFF2-40B4-BE49-F238E27FC236}">
                    <a16:creationId xmlns:a16="http://schemas.microsoft.com/office/drawing/2014/main" id="{A2A96121-1B0E-B04A-9EDC-403D3419539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85773" y="3948413"/>
                <a:ext cx="2944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D4D1E4CF-7AED-EA43-ADC9-8ADD1F516603}"/>
                  </a:ext>
                </a:extLst>
              </p14:cNvPr>
              <p14:cNvContentPartPr/>
              <p14:nvPr/>
            </p14:nvContentPartPr>
            <p14:xfrm>
              <a:off x="2598133" y="3820253"/>
              <a:ext cx="90360" cy="2862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D4D1E4CF-7AED-EA43-ADC9-8ADD1F51660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67173" y="3789653"/>
                <a:ext cx="1515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9" name="Inkt 138">
                <a:extLst>
                  <a:ext uri="{FF2B5EF4-FFF2-40B4-BE49-F238E27FC236}">
                    <a16:creationId xmlns:a16="http://schemas.microsoft.com/office/drawing/2014/main" id="{A4EDC786-25D2-8C4B-8AA7-909D81F042A8}"/>
                  </a:ext>
                </a:extLst>
              </p14:cNvPr>
              <p14:cNvContentPartPr/>
              <p14:nvPr/>
            </p14:nvContentPartPr>
            <p14:xfrm>
              <a:off x="3264853" y="4170173"/>
              <a:ext cx="264960" cy="232560"/>
            </p14:xfrm>
          </p:contentPart>
        </mc:Choice>
        <mc:Fallback xmlns="">
          <p:pic>
            <p:nvPicPr>
              <p:cNvPr id="139" name="Inkt 138">
                <a:extLst>
                  <a:ext uri="{FF2B5EF4-FFF2-40B4-BE49-F238E27FC236}">
                    <a16:creationId xmlns:a16="http://schemas.microsoft.com/office/drawing/2014/main" id="{A4EDC786-25D2-8C4B-8AA7-909D81F042A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34253" y="4139573"/>
                <a:ext cx="3261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0" name="Inkt 139">
                <a:extLst>
                  <a:ext uri="{FF2B5EF4-FFF2-40B4-BE49-F238E27FC236}">
                    <a16:creationId xmlns:a16="http://schemas.microsoft.com/office/drawing/2014/main" id="{42D57335-0850-9442-947D-73B7C6B0445E}"/>
                  </a:ext>
                </a:extLst>
              </p14:cNvPr>
              <p14:cNvContentPartPr/>
              <p14:nvPr/>
            </p14:nvContentPartPr>
            <p14:xfrm>
              <a:off x="3677413" y="4349453"/>
              <a:ext cx="137880" cy="5760"/>
            </p14:xfrm>
          </p:contentPart>
        </mc:Choice>
        <mc:Fallback xmlns="">
          <p:pic>
            <p:nvPicPr>
              <p:cNvPr id="140" name="Inkt 139">
                <a:extLst>
                  <a:ext uri="{FF2B5EF4-FFF2-40B4-BE49-F238E27FC236}">
                    <a16:creationId xmlns:a16="http://schemas.microsoft.com/office/drawing/2014/main" id="{42D57335-0850-9442-947D-73B7C6B0445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6813" y="4318853"/>
                <a:ext cx="1994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1" name="Inkt 140">
                <a:extLst>
                  <a:ext uri="{FF2B5EF4-FFF2-40B4-BE49-F238E27FC236}">
                    <a16:creationId xmlns:a16="http://schemas.microsoft.com/office/drawing/2014/main" id="{B2B160A7-A427-014F-95C2-C1BD5DCC6F75}"/>
                  </a:ext>
                </a:extLst>
              </p14:cNvPr>
              <p14:cNvContentPartPr/>
              <p14:nvPr/>
            </p14:nvContentPartPr>
            <p14:xfrm>
              <a:off x="4042813" y="4249013"/>
              <a:ext cx="37440" cy="185400"/>
            </p14:xfrm>
          </p:contentPart>
        </mc:Choice>
        <mc:Fallback xmlns="">
          <p:pic>
            <p:nvPicPr>
              <p:cNvPr id="141" name="Inkt 140">
                <a:extLst>
                  <a:ext uri="{FF2B5EF4-FFF2-40B4-BE49-F238E27FC236}">
                    <a16:creationId xmlns:a16="http://schemas.microsoft.com/office/drawing/2014/main" id="{B2B160A7-A427-014F-95C2-C1BD5DCC6F7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11853" y="4218413"/>
                <a:ext cx="986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4" name="Inkt 143">
                <a:extLst>
                  <a:ext uri="{FF2B5EF4-FFF2-40B4-BE49-F238E27FC236}">
                    <a16:creationId xmlns:a16="http://schemas.microsoft.com/office/drawing/2014/main" id="{926CFB02-889B-D948-91F8-01B26294EE28}"/>
                  </a:ext>
                </a:extLst>
              </p14:cNvPr>
              <p14:cNvContentPartPr/>
              <p14:nvPr/>
            </p14:nvContentPartPr>
            <p14:xfrm>
              <a:off x="4661653" y="3852293"/>
              <a:ext cx="26640" cy="222480"/>
            </p14:xfrm>
          </p:contentPart>
        </mc:Choice>
        <mc:Fallback xmlns="">
          <p:pic>
            <p:nvPicPr>
              <p:cNvPr id="144" name="Inkt 143">
                <a:extLst>
                  <a:ext uri="{FF2B5EF4-FFF2-40B4-BE49-F238E27FC236}">
                    <a16:creationId xmlns:a16="http://schemas.microsoft.com/office/drawing/2014/main" id="{926CFB02-889B-D948-91F8-01B26294EE2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631053" y="3821333"/>
                <a:ext cx="882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7" name="Inkt 148">
                <a:extLst>
                  <a:ext uri="{FF2B5EF4-FFF2-40B4-BE49-F238E27FC236}">
                    <a16:creationId xmlns:a16="http://schemas.microsoft.com/office/drawing/2014/main" id="{4CC25207-4935-8942-8653-357B09DC1CA0}"/>
                  </a:ext>
                </a:extLst>
              </p14:cNvPr>
              <p14:cNvContentPartPr/>
              <p14:nvPr/>
            </p14:nvContentPartPr>
            <p14:xfrm>
              <a:off x="4286173" y="3841493"/>
              <a:ext cx="196200" cy="227880"/>
            </p14:xfrm>
          </p:contentPart>
        </mc:Choice>
        <mc:Fallback xmlns="">
          <p:pic>
            <p:nvPicPr>
              <p:cNvPr id="147" name="Inkt 148">
                <a:extLst>
                  <a:ext uri="{FF2B5EF4-FFF2-40B4-BE49-F238E27FC236}">
                    <a16:creationId xmlns:a16="http://schemas.microsoft.com/office/drawing/2014/main" id="{4CC25207-4935-8942-8653-357B09DC1CA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55213" y="3810893"/>
                <a:ext cx="2574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8" name="Inkt 149">
                <a:extLst>
                  <a:ext uri="{FF2B5EF4-FFF2-40B4-BE49-F238E27FC236}">
                    <a16:creationId xmlns:a16="http://schemas.microsoft.com/office/drawing/2014/main" id="{CE1065EE-7AE3-3347-9283-D7073541FBDC}"/>
                  </a:ext>
                </a:extLst>
              </p14:cNvPr>
              <p14:cNvContentPartPr/>
              <p14:nvPr/>
            </p14:nvContentPartPr>
            <p14:xfrm>
              <a:off x="2889013" y="3952733"/>
              <a:ext cx="249120" cy="196200"/>
            </p14:xfrm>
          </p:contentPart>
        </mc:Choice>
        <mc:Fallback xmlns="">
          <p:pic>
            <p:nvPicPr>
              <p:cNvPr id="148" name="Inkt 149">
                <a:extLst>
                  <a:ext uri="{FF2B5EF4-FFF2-40B4-BE49-F238E27FC236}">
                    <a16:creationId xmlns:a16="http://schemas.microsoft.com/office/drawing/2014/main" id="{CE1065EE-7AE3-3347-9283-D7073541FBD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858413" y="3922133"/>
                <a:ext cx="3103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51" name="Inkt 150">
                <a:extLst>
                  <a:ext uri="{FF2B5EF4-FFF2-40B4-BE49-F238E27FC236}">
                    <a16:creationId xmlns:a16="http://schemas.microsoft.com/office/drawing/2014/main" id="{73CBB0DC-9957-A54F-9386-BF68AACAECEE}"/>
                  </a:ext>
                </a:extLst>
              </p14:cNvPr>
              <p14:cNvContentPartPr/>
              <p14:nvPr/>
            </p14:nvContentPartPr>
            <p14:xfrm>
              <a:off x="7900213" y="4180253"/>
              <a:ext cx="270360" cy="79560"/>
            </p14:xfrm>
          </p:contentPart>
        </mc:Choice>
        <mc:Fallback xmlns="">
          <p:pic>
            <p:nvPicPr>
              <p:cNvPr id="151" name="Inkt 150">
                <a:extLst>
                  <a:ext uri="{FF2B5EF4-FFF2-40B4-BE49-F238E27FC236}">
                    <a16:creationId xmlns:a16="http://schemas.microsoft.com/office/drawing/2014/main" id="{73CBB0DC-9957-A54F-9386-BF68AACAECE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869613" y="4149653"/>
                <a:ext cx="3315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52" name="Inkt 151">
                <a:extLst>
                  <a:ext uri="{FF2B5EF4-FFF2-40B4-BE49-F238E27FC236}">
                    <a16:creationId xmlns:a16="http://schemas.microsoft.com/office/drawing/2014/main" id="{A8600FF6-37A4-244F-853B-64D2C8B01C43}"/>
                  </a:ext>
                </a:extLst>
              </p14:cNvPr>
              <p14:cNvContentPartPr/>
              <p14:nvPr/>
            </p14:nvContentPartPr>
            <p14:xfrm>
              <a:off x="7953133" y="3994853"/>
              <a:ext cx="254520" cy="42840"/>
            </p14:xfrm>
          </p:contentPart>
        </mc:Choice>
        <mc:Fallback xmlns="">
          <p:pic>
            <p:nvPicPr>
              <p:cNvPr id="152" name="Inkt 151">
                <a:extLst>
                  <a:ext uri="{FF2B5EF4-FFF2-40B4-BE49-F238E27FC236}">
                    <a16:creationId xmlns:a16="http://schemas.microsoft.com/office/drawing/2014/main" id="{A8600FF6-37A4-244F-853B-64D2C8B01C4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22533" y="3964253"/>
                <a:ext cx="3157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53" name="Inkt 152">
                <a:extLst>
                  <a:ext uri="{FF2B5EF4-FFF2-40B4-BE49-F238E27FC236}">
                    <a16:creationId xmlns:a16="http://schemas.microsoft.com/office/drawing/2014/main" id="{1FF3C827-9382-CA4D-9E5D-C24D98535044}"/>
                  </a:ext>
                </a:extLst>
              </p14:cNvPr>
              <p14:cNvContentPartPr/>
              <p14:nvPr/>
            </p14:nvContentPartPr>
            <p14:xfrm>
              <a:off x="8434813" y="3931493"/>
              <a:ext cx="280800" cy="354240"/>
            </p14:xfrm>
          </p:contentPart>
        </mc:Choice>
        <mc:Fallback xmlns="">
          <p:pic>
            <p:nvPicPr>
              <p:cNvPr id="153" name="Inkt 152">
                <a:extLst>
                  <a:ext uri="{FF2B5EF4-FFF2-40B4-BE49-F238E27FC236}">
                    <a16:creationId xmlns:a16="http://schemas.microsoft.com/office/drawing/2014/main" id="{1FF3C827-9382-CA4D-9E5D-C24D9853504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404213" y="3900893"/>
                <a:ext cx="3420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54" name="Inkt 153">
                <a:extLst>
                  <a:ext uri="{FF2B5EF4-FFF2-40B4-BE49-F238E27FC236}">
                    <a16:creationId xmlns:a16="http://schemas.microsoft.com/office/drawing/2014/main" id="{9583E38A-630E-5A40-A1E5-D0BE60058CB9}"/>
                  </a:ext>
                </a:extLst>
              </p14:cNvPr>
              <p14:cNvContentPartPr/>
              <p14:nvPr/>
            </p14:nvContentPartPr>
            <p14:xfrm>
              <a:off x="8826493" y="3756893"/>
              <a:ext cx="296640" cy="153720"/>
            </p14:xfrm>
          </p:contentPart>
        </mc:Choice>
        <mc:Fallback xmlns="">
          <p:pic>
            <p:nvPicPr>
              <p:cNvPr id="154" name="Inkt 153">
                <a:extLst>
                  <a:ext uri="{FF2B5EF4-FFF2-40B4-BE49-F238E27FC236}">
                    <a16:creationId xmlns:a16="http://schemas.microsoft.com/office/drawing/2014/main" id="{9583E38A-630E-5A40-A1E5-D0BE60058CB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795533" y="3726293"/>
                <a:ext cx="3582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55" name="Inkt 154">
                <a:extLst>
                  <a:ext uri="{FF2B5EF4-FFF2-40B4-BE49-F238E27FC236}">
                    <a16:creationId xmlns:a16="http://schemas.microsoft.com/office/drawing/2014/main" id="{EB8BFC58-9386-FD4D-9B1D-2DDA63EA8721}"/>
                  </a:ext>
                </a:extLst>
              </p14:cNvPr>
              <p14:cNvContentPartPr/>
              <p14:nvPr/>
            </p14:nvContentPartPr>
            <p14:xfrm>
              <a:off x="9212773" y="4286093"/>
              <a:ext cx="264960" cy="26640"/>
            </p14:xfrm>
          </p:contentPart>
        </mc:Choice>
        <mc:Fallback xmlns="">
          <p:pic>
            <p:nvPicPr>
              <p:cNvPr id="155" name="Inkt 154">
                <a:extLst>
                  <a:ext uri="{FF2B5EF4-FFF2-40B4-BE49-F238E27FC236}">
                    <a16:creationId xmlns:a16="http://schemas.microsoft.com/office/drawing/2014/main" id="{EB8BFC58-9386-FD4D-9B1D-2DDA63EA872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181813" y="4255493"/>
                <a:ext cx="326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56" name="Inkt 155">
                <a:extLst>
                  <a:ext uri="{FF2B5EF4-FFF2-40B4-BE49-F238E27FC236}">
                    <a16:creationId xmlns:a16="http://schemas.microsoft.com/office/drawing/2014/main" id="{BCFC32C1-A68C-0444-B092-FA8124359D5A}"/>
                  </a:ext>
                </a:extLst>
              </p14:cNvPr>
              <p14:cNvContentPartPr/>
              <p14:nvPr/>
            </p14:nvContentPartPr>
            <p14:xfrm>
              <a:off x="9720733" y="4164413"/>
              <a:ext cx="42840" cy="206640"/>
            </p14:xfrm>
          </p:contentPart>
        </mc:Choice>
        <mc:Fallback xmlns="">
          <p:pic>
            <p:nvPicPr>
              <p:cNvPr id="156" name="Inkt 155">
                <a:extLst>
                  <a:ext uri="{FF2B5EF4-FFF2-40B4-BE49-F238E27FC236}">
                    <a16:creationId xmlns:a16="http://schemas.microsoft.com/office/drawing/2014/main" id="{BCFC32C1-A68C-0444-B092-FA8124359D5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89773" y="4133813"/>
                <a:ext cx="1040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59" name="Inkt 158">
                <a:extLst>
                  <a:ext uri="{FF2B5EF4-FFF2-40B4-BE49-F238E27FC236}">
                    <a16:creationId xmlns:a16="http://schemas.microsoft.com/office/drawing/2014/main" id="{23649331-6087-6C4F-96E6-F687347E9B50}"/>
                  </a:ext>
                </a:extLst>
              </p14:cNvPr>
              <p14:cNvContentPartPr/>
              <p14:nvPr/>
            </p14:nvContentPartPr>
            <p14:xfrm>
              <a:off x="1963093" y="5312813"/>
              <a:ext cx="381240" cy="174960"/>
            </p14:xfrm>
          </p:contentPart>
        </mc:Choice>
        <mc:Fallback xmlns="">
          <p:pic>
            <p:nvPicPr>
              <p:cNvPr id="159" name="Inkt 158">
                <a:extLst>
                  <a:ext uri="{FF2B5EF4-FFF2-40B4-BE49-F238E27FC236}">
                    <a16:creationId xmlns:a16="http://schemas.microsoft.com/office/drawing/2014/main" id="{23649331-6087-6C4F-96E6-F687347E9B5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932493" y="5281853"/>
                <a:ext cx="4428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60" name="Inkt 160">
                <a:extLst>
                  <a:ext uri="{FF2B5EF4-FFF2-40B4-BE49-F238E27FC236}">
                    <a16:creationId xmlns:a16="http://schemas.microsoft.com/office/drawing/2014/main" id="{2F5CCA88-C49C-E44D-9D08-E2D4DC4A8AA5}"/>
                  </a:ext>
                </a:extLst>
              </p14:cNvPr>
              <p14:cNvContentPartPr/>
              <p14:nvPr/>
            </p14:nvContentPartPr>
            <p14:xfrm>
              <a:off x="1508053" y="5116973"/>
              <a:ext cx="339120" cy="418320"/>
            </p14:xfrm>
          </p:contentPart>
        </mc:Choice>
        <mc:Fallback xmlns="">
          <p:pic>
            <p:nvPicPr>
              <p:cNvPr id="160" name="Inkt 160">
                <a:extLst>
                  <a:ext uri="{FF2B5EF4-FFF2-40B4-BE49-F238E27FC236}">
                    <a16:creationId xmlns:a16="http://schemas.microsoft.com/office/drawing/2014/main" id="{2F5CCA88-C49C-E44D-9D08-E2D4DC4A8A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477093" y="5086013"/>
                <a:ext cx="40032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64" name="Inkt 163">
                <a:extLst>
                  <a:ext uri="{FF2B5EF4-FFF2-40B4-BE49-F238E27FC236}">
                    <a16:creationId xmlns:a16="http://schemas.microsoft.com/office/drawing/2014/main" id="{4C2B897A-5EDD-8744-9827-DE58EBDDFAE8}"/>
                  </a:ext>
                </a:extLst>
              </p14:cNvPr>
              <p14:cNvContentPartPr/>
              <p14:nvPr/>
            </p14:nvContentPartPr>
            <p14:xfrm>
              <a:off x="3455293" y="5656613"/>
              <a:ext cx="344160" cy="180360"/>
            </p14:xfrm>
          </p:contentPart>
        </mc:Choice>
        <mc:Fallback xmlns="">
          <p:pic>
            <p:nvPicPr>
              <p:cNvPr id="164" name="Inkt 163">
                <a:extLst>
                  <a:ext uri="{FF2B5EF4-FFF2-40B4-BE49-F238E27FC236}">
                    <a16:creationId xmlns:a16="http://schemas.microsoft.com/office/drawing/2014/main" id="{4C2B897A-5EDD-8744-9827-DE58EBDDFAE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424693" y="5626013"/>
                <a:ext cx="4057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5" name="Inkt 164">
                <a:extLst>
                  <a:ext uri="{FF2B5EF4-FFF2-40B4-BE49-F238E27FC236}">
                    <a16:creationId xmlns:a16="http://schemas.microsoft.com/office/drawing/2014/main" id="{D9B50C12-3C75-BB4E-B2C0-FA9A1D44AA79}"/>
                  </a:ext>
                </a:extLst>
              </p14:cNvPr>
              <p14:cNvContentPartPr/>
              <p14:nvPr/>
            </p14:nvContentPartPr>
            <p14:xfrm>
              <a:off x="4127413" y="5545373"/>
              <a:ext cx="196200" cy="47880"/>
            </p14:xfrm>
          </p:contentPart>
        </mc:Choice>
        <mc:Fallback xmlns="">
          <p:pic>
            <p:nvPicPr>
              <p:cNvPr id="165" name="Inkt 164">
                <a:extLst>
                  <a:ext uri="{FF2B5EF4-FFF2-40B4-BE49-F238E27FC236}">
                    <a16:creationId xmlns:a16="http://schemas.microsoft.com/office/drawing/2014/main" id="{D9B50C12-3C75-BB4E-B2C0-FA9A1D44AA7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096813" y="5514773"/>
                <a:ext cx="2574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6" name="Inkt 165">
                <a:extLst>
                  <a:ext uri="{FF2B5EF4-FFF2-40B4-BE49-F238E27FC236}">
                    <a16:creationId xmlns:a16="http://schemas.microsoft.com/office/drawing/2014/main" id="{074D575F-DBB7-474F-96CA-E5EDB4886217}"/>
                  </a:ext>
                </a:extLst>
              </p14:cNvPr>
              <p14:cNvContentPartPr/>
              <p14:nvPr/>
            </p14:nvContentPartPr>
            <p14:xfrm>
              <a:off x="4122013" y="5407853"/>
              <a:ext cx="137880" cy="26640"/>
            </p14:xfrm>
          </p:contentPart>
        </mc:Choice>
        <mc:Fallback xmlns="">
          <p:pic>
            <p:nvPicPr>
              <p:cNvPr id="166" name="Inkt 165">
                <a:extLst>
                  <a:ext uri="{FF2B5EF4-FFF2-40B4-BE49-F238E27FC236}">
                    <a16:creationId xmlns:a16="http://schemas.microsoft.com/office/drawing/2014/main" id="{074D575F-DBB7-474F-96CA-E5EDB488621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091413" y="5377253"/>
                <a:ext cx="199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67" name="Inkt 167">
                <a:extLst>
                  <a:ext uri="{FF2B5EF4-FFF2-40B4-BE49-F238E27FC236}">
                    <a16:creationId xmlns:a16="http://schemas.microsoft.com/office/drawing/2014/main" id="{AADDD28A-CA1D-E547-9565-071D13CE5F8D}"/>
                  </a:ext>
                </a:extLst>
              </p14:cNvPr>
              <p14:cNvContentPartPr/>
              <p14:nvPr/>
            </p14:nvContentPartPr>
            <p14:xfrm>
              <a:off x="3121933" y="5349533"/>
              <a:ext cx="222480" cy="312840"/>
            </p14:xfrm>
          </p:contentPart>
        </mc:Choice>
        <mc:Fallback xmlns="">
          <p:pic>
            <p:nvPicPr>
              <p:cNvPr id="167" name="Inkt 167">
                <a:extLst>
                  <a:ext uri="{FF2B5EF4-FFF2-40B4-BE49-F238E27FC236}">
                    <a16:creationId xmlns:a16="http://schemas.microsoft.com/office/drawing/2014/main" id="{AADDD28A-CA1D-E547-9565-071D13CE5F8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91333" y="5318898"/>
                <a:ext cx="284040" cy="374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69" name="Inkt 168">
                <a:extLst>
                  <a:ext uri="{FF2B5EF4-FFF2-40B4-BE49-F238E27FC236}">
                    <a16:creationId xmlns:a16="http://schemas.microsoft.com/office/drawing/2014/main" id="{503BD920-CAA9-C14F-838A-EFED0F6BCCBF}"/>
                  </a:ext>
                </a:extLst>
              </p14:cNvPr>
              <p14:cNvContentPartPr/>
              <p14:nvPr/>
            </p14:nvContentPartPr>
            <p14:xfrm>
              <a:off x="4815733" y="5296613"/>
              <a:ext cx="206280" cy="312480"/>
            </p14:xfrm>
          </p:contentPart>
        </mc:Choice>
        <mc:Fallback xmlns="">
          <p:pic>
            <p:nvPicPr>
              <p:cNvPr id="169" name="Inkt 168">
                <a:extLst>
                  <a:ext uri="{FF2B5EF4-FFF2-40B4-BE49-F238E27FC236}">
                    <a16:creationId xmlns:a16="http://schemas.microsoft.com/office/drawing/2014/main" id="{503BD920-CAA9-C14F-838A-EFED0F6BCCB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785133" y="5266013"/>
                <a:ext cx="26748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70" name="Inkt 169">
                <a:extLst>
                  <a:ext uri="{FF2B5EF4-FFF2-40B4-BE49-F238E27FC236}">
                    <a16:creationId xmlns:a16="http://schemas.microsoft.com/office/drawing/2014/main" id="{E2E6C9A4-8887-CC40-8414-94F4EF6A4687}"/>
                  </a:ext>
                </a:extLst>
              </p14:cNvPr>
              <p14:cNvContentPartPr/>
              <p14:nvPr/>
            </p14:nvContentPartPr>
            <p14:xfrm>
              <a:off x="5249173" y="5021573"/>
              <a:ext cx="307440" cy="185400"/>
            </p14:xfrm>
          </p:contentPart>
        </mc:Choice>
        <mc:Fallback xmlns="">
          <p:pic>
            <p:nvPicPr>
              <p:cNvPr id="170" name="Inkt 169">
                <a:extLst>
                  <a:ext uri="{FF2B5EF4-FFF2-40B4-BE49-F238E27FC236}">
                    <a16:creationId xmlns:a16="http://schemas.microsoft.com/office/drawing/2014/main" id="{E2E6C9A4-8887-CC40-8414-94F4EF6A468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218573" y="4990973"/>
                <a:ext cx="3686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71" name="Inkt 170">
                <a:extLst>
                  <a:ext uri="{FF2B5EF4-FFF2-40B4-BE49-F238E27FC236}">
                    <a16:creationId xmlns:a16="http://schemas.microsoft.com/office/drawing/2014/main" id="{1FB01384-CC1E-7240-AC7E-9F8FE3751BDC}"/>
                  </a:ext>
                </a:extLst>
              </p14:cNvPr>
              <p14:cNvContentPartPr/>
              <p14:nvPr/>
            </p14:nvContentPartPr>
            <p14:xfrm>
              <a:off x="5688373" y="5466173"/>
              <a:ext cx="185400" cy="58680"/>
            </p14:xfrm>
          </p:contentPart>
        </mc:Choice>
        <mc:Fallback xmlns="">
          <p:pic>
            <p:nvPicPr>
              <p:cNvPr id="171" name="Inkt 170">
                <a:extLst>
                  <a:ext uri="{FF2B5EF4-FFF2-40B4-BE49-F238E27FC236}">
                    <a16:creationId xmlns:a16="http://schemas.microsoft.com/office/drawing/2014/main" id="{1FB01384-CC1E-7240-AC7E-9F8FE3751BD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657773" y="5435573"/>
                <a:ext cx="2469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72" name="Inkt 171">
                <a:extLst>
                  <a:ext uri="{FF2B5EF4-FFF2-40B4-BE49-F238E27FC236}">
                    <a16:creationId xmlns:a16="http://schemas.microsoft.com/office/drawing/2014/main" id="{28FA449C-0BF9-3047-94AC-E21A16338FE0}"/>
                  </a:ext>
                </a:extLst>
              </p14:cNvPr>
              <p14:cNvContentPartPr/>
              <p14:nvPr/>
            </p14:nvContentPartPr>
            <p14:xfrm>
              <a:off x="6095893" y="5307413"/>
              <a:ext cx="53280" cy="238320"/>
            </p14:xfrm>
          </p:contentPart>
        </mc:Choice>
        <mc:Fallback xmlns="">
          <p:pic>
            <p:nvPicPr>
              <p:cNvPr id="172" name="Inkt 171">
                <a:extLst>
                  <a:ext uri="{FF2B5EF4-FFF2-40B4-BE49-F238E27FC236}">
                    <a16:creationId xmlns:a16="http://schemas.microsoft.com/office/drawing/2014/main" id="{28FA449C-0BF9-3047-94AC-E21A16338FE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065293" y="5276813"/>
                <a:ext cx="1144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73" name="Inkt 172">
                <a:extLst>
                  <a:ext uri="{FF2B5EF4-FFF2-40B4-BE49-F238E27FC236}">
                    <a16:creationId xmlns:a16="http://schemas.microsoft.com/office/drawing/2014/main" id="{C4732594-4B11-FA48-9706-AFA0C7784327}"/>
                  </a:ext>
                </a:extLst>
              </p14:cNvPr>
              <p14:cNvContentPartPr/>
              <p14:nvPr/>
            </p14:nvContentPartPr>
            <p14:xfrm>
              <a:off x="6900133" y="5286173"/>
              <a:ext cx="95760" cy="333720"/>
            </p14:xfrm>
          </p:contentPart>
        </mc:Choice>
        <mc:Fallback xmlns="">
          <p:pic>
            <p:nvPicPr>
              <p:cNvPr id="173" name="Inkt 172">
                <a:extLst>
                  <a:ext uri="{FF2B5EF4-FFF2-40B4-BE49-F238E27FC236}">
                    <a16:creationId xmlns:a16="http://schemas.microsoft.com/office/drawing/2014/main" id="{C4732594-4B11-FA48-9706-AFA0C778432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869533" y="5255573"/>
                <a:ext cx="1569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74" name="Inkt 173">
                <a:extLst>
                  <a:ext uri="{FF2B5EF4-FFF2-40B4-BE49-F238E27FC236}">
                    <a16:creationId xmlns:a16="http://schemas.microsoft.com/office/drawing/2014/main" id="{2DB744B0-D61F-334D-BA67-70C4BD0B9C91}"/>
                  </a:ext>
                </a:extLst>
              </p14:cNvPr>
              <p14:cNvContentPartPr/>
              <p14:nvPr/>
            </p14:nvContentPartPr>
            <p14:xfrm>
              <a:off x="7138453" y="5397413"/>
              <a:ext cx="365400" cy="122040"/>
            </p14:xfrm>
          </p:contentPart>
        </mc:Choice>
        <mc:Fallback xmlns="">
          <p:pic>
            <p:nvPicPr>
              <p:cNvPr id="174" name="Inkt 173">
                <a:extLst>
                  <a:ext uri="{FF2B5EF4-FFF2-40B4-BE49-F238E27FC236}">
                    <a16:creationId xmlns:a16="http://schemas.microsoft.com/office/drawing/2014/main" id="{2DB744B0-D61F-334D-BA67-70C4BD0B9C9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107493" y="5366813"/>
                <a:ext cx="426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77" name="Inkt 177">
                <a:extLst>
                  <a:ext uri="{FF2B5EF4-FFF2-40B4-BE49-F238E27FC236}">
                    <a16:creationId xmlns:a16="http://schemas.microsoft.com/office/drawing/2014/main" id="{2E653BF3-DB4F-0B44-B0A2-7359B2653083}"/>
                  </a:ext>
                </a:extLst>
              </p14:cNvPr>
              <p14:cNvContentPartPr/>
              <p14:nvPr/>
            </p14:nvContentPartPr>
            <p14:xfrm>
              <a:off x="7752253" y="5349533"/>
              <a:ext cx="248760" cy="286560"/>
            </p14:xfrm>
          </p:contentPart>
        </mc:Choice>
        <mc:Fallback xmlns="">
          <p:pic>
            <p:nvPicPr>
              <p:cNvPr id="177" name="Inkt 177">
                <a:extLst>
                  <a:ext uri="{FF2B5EF4-FFF2-40B4-BE49-F238E27FC236}">
                    <a16:creationId xmlns:a16="http://schemas.microsoft.com/office/drawing/2014/main" id="{2E653BF3-DB4F-0B44-B0A2-7359B265308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721338" y="5318895"/>
                <a:ext cx="309872" cy="347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81" name="Inkt 181">
                <a:extLst>
                  <a:ext uri="{FF2B5EF4-FFF2-40B4-BE49-F238E27FC236}">
                    <a16:creationId xmlns:a16="http://schemas.microsoft.com/office/drawing/2014/main" id="{1A674B05-2A25-4F4B-B006-334130904ADE}"/>
                  </a:ext>
                </a:extLst>
              </p14:cNvPr>
              <p14:cNvContentPartPr/>
              <p14:nvPr/>
            </p14:nvContentPartPr>
            <p14:xfrm>
              <a:off x="8238973" y="5238653"/>
              <a:ext cx="195480" cy="471240"/>
            </p14:xfrm>
          </p:contentPart>
        </mc:Choice>
        <mc:Fallback xmlns="">
          <p:pic>
            <p:nvPicPr>
              <p:cNvPr id="181" name="Inkt 181">
                <a:extLst>
                  <a:ext uri="{FF2B5EF4-FFF2-40B4-BE49-F238E27FC236}">
                    <a16:creationId xmlns:a16="http://schemas.microsoft.com/office/drawing/2014/main" id="{1A674B05-2A25-4F4B-B006-334130904AD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208373" y="5208053"/>
                <a:ext cx="25704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60FA4C19-C289-644C-A6D2-D7003C78EA9E}"/>
                  </a:ext>
                </a:extLst>
              </p14:cNvPr>
              <p14:cNvContentPartPr/>
              <p14:nvPr/>
            </p14:nvContentPartPr>
            <p14:xfrm>
              <a:off x="2090173" y="3275287"/>
              <a:ext cx="148680" cy="3204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60FA4C19-C289-644C-A6D2-D7003C78EA9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059213" y="3244687"/>
                <a:ext cx="2098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A71473C6-054C-BD4E-A58A-F8800E03E4DF}"/>
                  </a:ext>
                </a:extLst>
              </p14:cNvPr>
              <p14:cNvContentPartPr/>
              <p14:nvPr/>
            </p14:nvContentPartPr>
            <p14:xfrm>
              <a:off x="2005213" y="3079447"/>
              <a:ext cx="95760" cy="637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A71473C6-054C-BD4E-A58A-F8800E03E4D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974613" y="3048847"/>
                <a:ext cx="1569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7CF59A8-910D-454B-A731-F90A5A016660}"/>
                  </a:ext>
                </a:extLst>
              </p14:cNvPr>
              <p14:cNvContentPartPr/>
              <p14:nvPr/>
            </p14:nvContentPartPr>
            <p14:xfrm>
              <a:off x="2576893" y="3069007"/>
              <a:ext cx="227880" cy="33912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7CF59A8-910D-454B-A731-F90A5A01666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546293" y="3038407"/>
                <a:ext cx="2890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39AB8267-3094-6F4D-B253-1E85CE1BB977}"/>
                  </a:ext>
                </a:extLst>
              </p14:cNvPr>
              <p14:cNvContentPartPr/>
              <p14:nvPr/>
            </p14:nvContentPartPr>
            <p14:xfrm>
              <a:off x="3460693" y="3201127"/>
              <a:ext cx="206640" cy="27540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39AB8267-3094-6F4D-B253-1E85CE1BB97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429733" y="3170527"/>
                <a:ext cx="2682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09D3FC86-38F0-204B-B5AA-4EE5F9C99D1E}"/>
                  </a:ext>
                </a:extLst>
              </p14:cNvPr>
              <p14:cNvContentPartPr/>
              <p14:nvPr/>
            </p14:nvContentPartPr>
            <p14:xfrm>
              <a:off x="4344133" y="3238207"/>
              <a:ext cx="63720" cy="19080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09D3FC86-38F0-204B-B5AA-4EE5F9C99D1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313533" y="3207607"/>
                <a:ext cx="1252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7" name="Inkt 20">
                <a:extLst>
                  <a:ext uri="{FF2B5EF4-FFF2-40B4-BE49-F238E27FC236}">
                    <a16:creationId xmlns:a16="http://schemas.microsoft.com/office/drawing/2014/main" id="{08850718-5C43-8842-9892-BA084B0C4282}"/>
                  </a:ext>
                </a:extLst>
              </p14:cNvPr>
              <p14:cNvContentPartPr/>
              <p14:nvPr/>
            </p14:nvContentPartPr>
            <p14:xfrm>
              <a:off x="3952813" y="3280687"/>
              <a:ext cx="121320" cy="137880"/>
            </p14:xfrm>
          </p:contentPart>
        </mc:Choice>
        <mc:Fallback xmlns="">
          <p:pic>
            <p:nvPicPr>
              <p:cNvPr id="17" name="Inkt 20">
                <a:extLst>
                  <a:ext uri="{FF2B5EF4-FFF2-40B4-BE49-F238E27FC236}">
                    <a16:creationId xmlns:a16="http://schemas.microsoft.com/office/drawing/2014/main" id="{08850718-5C43-8842-9892-BA084B0C428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921853" y="3250087"/>
                <a:ext cx="1828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8" name="Inkt 21">
                <a:extLst>
                  <a:ext uri="{FF2B5EF4-FFF2-40B4-BE49-F238E27FC236}">
                    <a16:creationId xmlns:a16="http://schemas.microsoft.com/office/drawing/2014/main" id="{C5B6F678-3C08-FB41-9AF9-4894C12701EB}"/>
                  </a:ext>
                </a:extLst>
              </p14:cNvPr>
              <p14:cNvContentPartPr/>
              <p14:nvPr/>
            </p14:nvContentPartPr>
            <p14:xfrm>
              <a:off x="2984413" y="3148927"/>
              <a:ext cx="201600" cy="174240"/>
            </p14:xfrm>
          </p:contentPart>
        </mc:Choice>
        <mc:Fallback xmlns="">
          <p:pic>
            <p:nvPicPr>
              <p:cNvPr id="18" name="Inkt 21">
                <a:extLst>
                  <a:ext uri="{FF2B5EF4-FFF2-40B4-BE49-F238E27FC236}">
                    <a16:creationId xmlns:a16="http://schemas.microsoft.com/office/drawing/2014/main" id="{C5B6F678-3C08-FB41-9AF9-4894C12701E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953813" y="3118327"/>
                <a:ext cx="2628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9" name="Inkt 22">
                <a:extLst>
                  <a:ext uri="{FF2B5EF4-FFF2-40B4-BE49-F238E27FC236}">
                    <a16:creationId xmlns:a16="http://schemas.microsoft.com/office/drawing/2014/main" id="{AE033F74-15E8-2241-8D21-FEA8AF6537B7}"/>
                  </a:ext>
                </a:extLst>
              </p14:cNvPr>
              <p14:cNvContentPartPr/>
              <p14:nvPr/>
            </p14:nvContentPartPr>
            <p14:xfrm>
              <a:off x="1423453" y="3359887"/>
              <a:ext cx="201600" cy="249120"/>
            </p14:xfrm>
          </p:contentPart>
        </mc:Choice>
        <mc:Fallback xmlns="">
          <p:pic>
            <p:nvPicPr>
              <p:cNvPr id="19" name="Inkt 22">
                <a:extLst>
                  <a:ext uri="{FF2B5EF4-FFF2-40B4-BE49-F238E27FC236}">
                    <a16:creationId xmlns:a16="http://schemas.microsoft.com/office/drawing/2014/main" id="{AE033F74-15E8-2241-8D21-FEA8AF6537B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392493" y="3329287"/>
                <a:ext cx="2628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0" name="Inkt 23">
                <a:extLst>
                  <a:ext uri="{FF2B5EF4-FFF2-40B4-BE49-F238E27FC236}">
                    <a16:creationId xmlns:a16="http://schemas.microsoft.com/office/drawing/2014/main" id="{72DAF319-11A6-4A46-B960-8B82E700E342}"/>
                  </a:ext>
                </a:extLst>
              </p14:cNvPr>
              <p14:cNvContentPartPr/>
              <p14:nvPr/>
            </p14:nvContentPartPr>
            <p14:xfrm>
              <a:off x="1032133" y="3190687"/>
              <a:ext cx="193320" cy="174960"/>
            </p14:xfrm>
          </p:contentPart>
        </mc:Choice>
        <mc:Fallback xmlns="">
          <p:pic>
            <p:nvPicPr>
              <p:cNvPr id="20" name="Inkt 23">
                <a:extLst>
                  <a:ext uri="{FF2B5EF4-FFF2-40B4-BE49-F238E27FC236}">
                    <a16:creationId xmlns:a16="http://schemas.microsoft.com/office/drawing/2014/main" id="{72DAF319-11A6-4A46-B960-8B82E700E34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01533" y="3160087"/>
                <a:ext cx="2545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84718E05-8D5E-D841-B326-EABDB46B147C}"/>
                  </a:ext>
                </a:extLst>
              </p14:cNvPr>
              <p14:cNvContentPartPr/>
              <p14:nvPr/>
            </p14:nvContentPartPr>
            <p14:xfrm>
              <a:off x="5053333" y="3354847"/>
              <a:ext cx="174960" cy="3744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84718E05-8D5E-D841-B326-EABDB46B147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022733" y="3323887"/>
                <a:ext cx="2361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9375511F-B690-5A46-9B19-E8A5701740EC}"/>
                  </a:ext>
                </a:extLst>
              </p14:cNvPr>
              <p14:cNvContentPartPr/>
              <p14:nvPr/>
            </p14:nvContentPartPr>
            <p14:xfrm>
              <a:off x="5042893" y="3185287"/>
              <a:ext cx="127440" cy="3744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9375511F-B690-5A46-9B19-E8A5701740E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011933" y="3154687"/>
                <a:ext cx="1886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37D79B5-A79B-B049-A0B7-D669D5472790}"/>
                  </a:ext>
                </a:extLst>
              </p14:cNvPr>
              <p14:cNvContentPartPr/>
              <p14:nvPr/>
            </p14:nvContentPartPr>
            <p14:xfrm>
              <a:off x="5450773" y="3000247"/>
              <a:ext cx="222120" cy="31788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37D79B5-A79B-B049-A0B7-D669D547279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420173" y="2969647"/>
                <a:ext cx="2833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E810C660-00D3-0244-A884-94F5721053E0}"/>
                  </a:ext>
                </a:extLst>
              </p14:cNvPr>
              <p14:cNvContentPartPr/>
              <p14:nvPr/>
            </p14:nvContentPartPr>
            <p14:xfrm>
              <a:off x="5804653" y="3249007"/>
              <a:ext cx="16200" cy="1620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E810C660-00D3-0244-A884-94F5721053E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774053" y="3218047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E9D4D05E-7BDD-3C43-9071-E74EDDBC804C}"/>
                  </a:ext>
                </a:extLst>
              </p14:cNvPr>
              <p14:cNvContentPartPr/>
              <p14:nvPr/>
            </p14:nvContentPartPr>
            <p14:xfrm>
              <a:off x="6799693" y="3153607"/>
              <a:ext cx="39600" cy="16452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E9D4D05E-7BDD-3C43-9071-E74EDDBC804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769093" y="3123007"/>
                <a:ext cx="101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" name="Inkt 44">
                <a:extLst>
                  <a:ext uri="{FF2B5EF4-FFF2-40B4-BE49-F238E27FC236}">
                    <a16:creationId xmlns:a16="http://schemas.microsoft.com/office/drawing/2014/main" id="{0124B603-CECE-754D-AE3E-3916114EECED}"/>
                  </a:ext>
                </a:extLst>
              </p14:cNvPr>
              <p14:cNvContentPartPr/>
              <p14:nvPr/>
            </p14:nvContentPartPr>
            <p14:xfrm>
              <a:off x="6455533" y="3116527"/>
              <a:ext cx="132480" cy="212040"/>
            </p14:xfrm>
          </p:contentPart>
        </mc:Choice>
        <mc:Fallback xmlns="">
          <p:pic>
            <p:nvPicPr>
              <p:cNvPr id="39" name="Inkt 44">
                <a:extLst>
                  <a:ext uri="{FF2B5EF4-FFF2-40B4-BE49-F238E27FC236}">
                    <a16:creationId xmlns:a16="http://schemas.microsoft.com/office/drawing/2014/main" id="{0124B603-CECE-754D-AE3E-3916114EECE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424933" y="3085927"/>
                <a:ext cx="1940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44" name="Inkt 46">
                <a:extLst>
                  <a:ext uri="{FF2B5EF4-FFF2-40B4-BE49-F238E27FC236}">
                    <a16:creationId xmlns:a16="http://schemas.microsoft.com/office/drawing/2014/main" id="{8B345C3D-0FA6-E247-B244-F7304DCE4536}"/>
                  </a:ext>
                </a:extLst>
              </p14:cNvPr>
              <p14:cNvContentPartPr/>
              <p14:nvPr/>
            </p14:nvContentPartPr>
            <p14:xfrm>
              <a:off x="6058813" y="2953087"/>
              <a:ext cx="163800" cy="327960"/>
            </p14:xfrm>
          </p:contentPart>
        </mc:Choice>
        <mc:Fallback xmlns="">
          <p:pic>
            <p:nvPicPr>
              <p:cNvPr id="44" name="Inkt 46">
                <a:extLst>
                  <a:ext uri="{FF2B5EF4-FFF2-40B4-BE49-F238E27FC236}">
                    <a16:creationId xmlns:a16="http://schemas.microsoft.com/office/drawing/2014/main" id="{8B345C3D-0FA6-E247-B244-F7304DCE453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028213" y="2922487"/>
                <a:ext cx="2250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6552CCDA-DB52-854F-984E-F54C182F2698}"/>
                  </a:ext>
                </a:extLst>
              </p14:cNvPr>
              <p14:cNvContentPartPr/>
              <p14:nvPr/>
            </p14:nvContentPartPr>
            <p14:xfrm>
              <a:off x="7228093" y="3143167"/>
              <a:ext cx="190800" cy="1620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6552CCDA-DB52-854F-984E-F54C182F269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197493" y="3112567"/>
                <a:ext cx="25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E01ABF82-120C-5C43-BC0C-8F3C08B9DE20}"/>
                  </a:ext>
                </a:extLst>
              </p14:cNvPr>
              <p14:cNvContentPartPr/>
              <p14:nvPr/>
            </p14:nvContentPartPr>
            <p14:xfrm>
              <a:off x="7270573" y="2941927"/>
              <a:ext cx="137880" cy="5328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E01ABF82-120C-5C43-BC0C-8F3C08B9DE2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239973" y="2911327"/>
                <a:ext cx="1994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2CCFB7DC-19DA-1540-9C19-5F7BD3B9FB82}"/>
                  </a:ext>
                </a:extLst>
              </p14:cNvPr>
              <p14:cNvContentPartPr/>
              <p14:nvPr/>
            </p14:nvContentPartPr>
            <p14:xfrm>
              <a:off x="8254813" y="3137767"/>
              <a:ext cx="143280" cy="3204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2CCFB7DC-19DA-1540-9C19-5F7BD3B9FB8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224213" y="3107167"/>
                <a:ext cx="204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68" name="Inkt 67">
                <a:extLst>
                  <a:ext uri="{FF2B5EF4-FFF2-40B4-BE49-F238E27FC236}">
                    <a16:creationId xmlns:a16="http://schemas.microsoft.com/office/drawing/2014/main" id="{B06F31EC-B47B-CD40-8AD8-E610C6D86E4C}"/>
                  </a:ext>
                </a:extLst>
              </p14:cNvPr>
              <p14:cNvContentPartPr/>
              <p14:nvPr/>
            </p14:nvContentPartPr>
            <p14:xfrm>
              <a:off x="8233573" y="2973607"/>
              <a:ext cx="84960" cy="26640"/>
            </p14:xfrm>
          </p:contentPart>
        </mc:Choice>
        <mc:Fallback xmlns="">
          <p:pic>
            <p:nvPicPr>
              <p:cNvPr id="68" name="Inkt 67">
                <a:extLst>
                  <a:ext uri="{FF2B5EF4-FFF2-40B4-BE49-F238E27FC236}">
                    <a16:creationId xmlns:a16="http://schemas.microsoft.com/office/drawing/2014/main" id="{B06F31EC-B47B-CD40-8AD8-E610C6D86E4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02973" y="2943007"/>
                <a:ext cx="1465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43449811-2980-A94D-9B08-688AE77D6100}"/>
                  </a:ext>
                </a:extLst>
              </p14:cNvPr>
              <p14:cNvContentPartPr/>
              <p14:nvPr/>
            </p14:nvContentPartPr>
            <p14:xfrm>
              <a:off x="8535253" y="2841487"/>
              <a:ext cx="185400" cy="34416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43449811-2980-A94D-9B08-688AE77D610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504653" y="2810887"/>
                <a:ext cx="2469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70" name="Inkt 70">
                <a:extLst>
                  <a:ext uri="{FF2B5EF4-FFF2-40B4-BE49-F238E27FC236}">
                    <a16:creationId xmlns:a16="http://schemas.microsoft.com/office/drawing/2014/main" id="{B3700A2C-7303-9045-8EAF-381DE6E5C43A}"/>
                  </a:ext>
                </a:extLst>
              </p14:cNvPr>
              <p14:cNvContentPartPr/>
              <p14:nvPr/>
            </p14:nvContentPartPr>
            <p14:xfrm>
              <a:off x="7656853" y="2846887"/>
              <a:ext cx="280800" cy="317880"/>
            </p14:xfrm>
          </p:contentPart>
        </mc:Choice>
        <mc:Fallback xmlns="">
          <p:pic>
            <p:nvPicPr>
              <p:cNvPr id="70" name="Inkt 70">
                <a:extLst>
                  <a:ext uri="{FF2B5EF4-FFF2-40B4-BE49-F238E27FC236}">
                    <a16:creationId xmlns:a16="http://schemas.microsoft.com/office/drawing/2014/main" id="{B3700A2C-7303-9045-8EAF-381DE6E5C43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626253" y="2815927"/>
                <a:ext cx="3420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52DA5B76-737F-8F4B-8E2F-F0CC0452EF26}"/>
                  </a:ext>
                </a:extLst>
              </p14:cNvPr>
              <p14:cNvContentPartPr/>
              <p14:nvPr/>
            </p14:nvContentPartPr>
            <p14:xfrm>
              <a:off x="9196573" y="3000247"/>
              <a:ext cx="127440" cy="3204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52DA5B76-737F-8F4B-8E2F-F0CC0452EF2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165973" y="2969647"/>
                <a:ext cx="1886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7D3FBDB1-8185-4A4A-A663-E3AF809B10CE}"/>
                  </a:ext>
                </a:extLst>
              </p14:cNvPr>
              <p14:cNvContentPartPr/>
              <p14:nvPr/>
            </p14:nvContentPartPr>
            <p14:xfrm>
              <a:off x="9641173" y="2963167"/>
              <a:ext cx="37440" cy="24912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7D3FBDB1-8185-4A4A-A663-E3AF809B10C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610573" y="2932567"/>
                <a:ext cx="986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77" name="Inkt 81">
                <a:extLst>
                  <a:ext uri="{FF2B5EF4-FFF2-40B4-BE49-F238E27FC236}">
                    <a16:creationId xmlns:a16="http://schemas.microsoft.com/office/drawing/2014/main" id="{13CA32E0-444A-E14A-B495-C61FB54CBBF0}"/>
                  </a:ext>
                </a:extLst>
              </p14:cNvPr>
              <p14:cNvContentPartPr/>
              <p14:nvPr/>
            </p14:nvContentPartPr>
            <p14:xfrm>
              <a:off x="8810293" y="2693167"/>
              <a:ext cx="212040" cy="228240"/>
            </p14:xfrm>
          </p:contentPart>
        </mc:Choice>
        <mc:Fallback xmlns="">
          <p:pic>
            <p:nvPicPr>
              <p:cNvPr id="77" name="Inkt 81">
                <a:extLst>
                  <a:ext uri="{FF2B5EF4-FFF2-40B4-BE49-F238E27FC236}">
                    <a16:creationId xmlns:a16="http://schemas.microsoft.com/office/drawing/2014/main" id="{13CA32E0-444A-E14A-B495-C61FB54CBBF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79693" y="2662519"/>
                <a:ext cx="273240" cy="2895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067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DB20BC7C-AA91-FA4E-A5D5-0C4B6B18C5F0}"/>
                  </a:ext>
                </a:extLst>
              </p14:cNvPr>
              <p14:cNvContentPartPr/>
              <p14:nvPr/>
            </p14:nvContentPartPr>
            <p14:xfrm>
              <a:off x="687613" y="454973"/>
              <a:ext cx="42840" cy="22248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DB20BC7C-AA91-FA4E-A5D5-0C4B6B18C5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013" y="424373"/>
                <a:ext cx="1040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E0B6FFD7-B758-F444-881D-4071B77CD418}"/>
                  </a:ext>
                </a:extLst>
              </p14:cNvPr>
              <p14:cNvContentPartPr/>
              <p14:nvPr/>
            </p14:nvContentPartPr>
            <p14:xfrm>
              <a:off x="708853" y="502493"/>
              <a:ext cx="256680" cy="23832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E0B6FFD7-B758-F444-881D-4071B77CD4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253" y="471893"/>
                <a:ext cx="3182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A42B78FB-D6DD-E94B-A9F5-55FC0FB3AC2D}"/>
                  </a:ext>
                </a:extLst>
              </p14:cNvPr>
              <p14:cNvContentPartPr/>
              <p14:nvPr/>
            </p14:nvContentPartPr>
            <p14:xfrm>
              <a:off x="1026373" y="618773"/>
              <a:ext cx="772920" cy="45000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A42B78FB-D6DD-E94B-A9F5-55FC0FB3AC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5773" y="588173"/>
                <a:ext cx="8341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2ABDC78A-E8E4-CF48-8E24-9BFE56C9A986}"/>
                  </a:ext>
                </a:extLst>
              </p14:cNvPr>
              <p14:cNvContentPartPr/>
              <p14:nvPr/>
            </p14:nvContentPartPr>
            <p14:xfrm>
              <a:off x="1888933" y="703733"/>
              <a:ext cx="217440" cy="9036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2ABDC78A-E8E4-CF48-8E24-9BFE56C9A9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8333" y="672773"/>
                <a:ext cx="2786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B7CFCD8C-49B9-E845-B25C-A8F5CC87A364}"/>
                  </a:ext>
                </a:extLst>
              </p14:cNvPr>
              <p14:cNvContentPartPr/>
              <p14:nvPr/>
            </p14:nvContentPartPr>
            <p14:xfrm>
              <a:off x="1836013" y="481253"/>
              <a:ext cx="42840" cy="4284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B7CFCD8C-49B9-E845-B25C-A8F5CC87A3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5413" y="450653"/>
                <a:ext cx="1040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72C687EA-8188-B446-B2F4-DBFF5C32A7B5}"/>
                  </a:ext>
                </a:extLst>
              </p14:cNvPr>
              <p14:cNvContentPartPr/>
              <p14:nvPr/>
            </p14:nvContentPartPr>
            <p14:xfrm>
              <a:off x="1708933" y="465413"/>
              <a:ext cx="26640" cy="3744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72C687EA-8188-B446-B2F4-DBFF5C32A7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78333" y="434813"/>
                <a:ext cx="88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t 37">
                <a:extLst>
                  <a:ext uri="{FF2B5EF4-FFF2-40B4-BE49-F238E27FC236}">
                    <a16:creationId xmlns:a16="http://schemas.microsoft.com/office/drawing/2014/main" id="{AC524914-6979-E245-A699-5A5198427726}"/>
                  </a:ext>
                </a:extLst>
              </p14:cNvPr>
              <p14:cNvContentPartPr/>
              <p14:nvPr/>
            </p14:nvContentPartPr>
            <p14:xfrm>
              <a:off x="2539813" y="211253"/>
              <a:ext cx="5392440" cy="1185840"/>
            </p14:xfrm>
          </p:contentPart>
        </mc:Choice>
        <mc:Fallback xmlns="">
          <p:pic>
            <p:nvPicPr>
              <p:cNvPr id="37" name="Inkt 37">
                <a:extLst>
                  <a:ext uri="{FF2B5EF4-FFF2-40B4-BE49-F238E27FC236}">
                    <a16:creationId xmlns:a16="http://schemas.microsoft.com/office/drawing/2014/main" id="{AC524914-6979-E245-A699-5A51984277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09213" y="180653"/>
                <a:ext cx="5454000" cy="12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t 48">
                <a:extLst>
                  <a:ext uri="{FF2B5EF4-FFF2-40B4-BE49-F238E27FC236}">
                    <a16:creationId xmlns:a16="http://schemas.microsoft.com/office/drawing/2014/main" id="{8C0CF03C-92FD-1B46-AD93-B425611C4EC3}"/>
                  </a:ext>
                </a:extLst>
              </p14:cNvPr>
              <p14:cNvContentPartPr/>
              <p14:nvPr/>
            </p14:nvContentPartPr>
            <p14:xfrm>
              <a:off x="3233533" y="2010533"/>
              <a:ext cx="110880" cy="312480"/>
            </p14:xfrm>
          </p:contentPart>
        </mc:Choice>
        <mc:Fallback xmlns="">
          <p:pic>
            <p:nvPicPr>
              <p:cNvPr id="49" name="Inkt 48">
                <a:extLst>
                  <a:ext uri="{FF2B5EF4-FFF2-40B4-BE49-F238E27FC236}">
                    <a16:creationId xmlns:a16="http://schemas.microsoft.com/office/drawing/2014/main" id="{8C0CF03C-92FD-1B46-AD93-B425611C4E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02933" y="1979933"/>
                <a:ext cx="17208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t 49">
                <a:extLst>
                  <a:ext uri="{FF2B5EF4-FFF2-40B4-BE49-F238E27FC236}">
                    <a16:creationId xmlns:a16="http://schemas.microsoft.com/office/drawing/2014/main" id="{CBCD6EE2-8AA8-7240-91AC-6C7F8A6CC37B}"/>
                  </a:ext>
                </a:extLst>
              </p14:cNvPr>
              <p14:cNvContentPartPr/>
              <p14:nvPr/>
            </p14:nvContentPartPr>
            <p14:xfrm>
              <a:off x="3524053" y="2095493"/>
              <a:ext cx="302040" cy="111600"/>
            </p14:xfrm>
          </p:contentPart>
        </mc:Choice>
        <mc:Fallback xmlns="">
          <p:pic>
            <p:nvPicPr>
              <p:cNvPr id="50" name="Inkt 49">
                <a:extLst>
                  <a:ext uri="{FF2B5EF4-FFF2-40B4-BE49-F238E27FC236}">
                    <a16:creationId xmlns:a16="http://schemas.microsoft.com/office/drawing/2014/main" id="{CBCD6EE2-8AA8-7240-91AC-6C7F8A6CC3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93453" y="2064533"/>
                <a:ext cx="3632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Inkt 57">
                <a:extLst>
                  <a:ext uri="{FF2B5EF4-FFF2-40B4-BE49-F238E27FC236}">
                    <a16:creationId xmlns:a16="http://schemas.microsoft.com/office/drawing/2014/main" id="{8F3DD24F-ABDB-B94C-89E5-797B3EB79C5F}"/>
                  </a:ext>
                </a:extLst>
              </p14:cNvPr>
              <p14:cNvContentPartPr/>
              <p14:nvPr/>
            </p14:nvContentPartPr>
            <p14:xfrm>
              <a:off x="4074493" y="1994693"/>
              <a:ext cx="576720" cy="302040"/>
            </p14:xfrm>
          </p:contentPart>
        </mc:Choice>
        <mc:Fallback xmlns="">
          <p:pic>
            <p:nvPicPr>
              <p:cNvPr id="57" name="Inkt 57">
                <a:extLst>
                  <a:ext uri="{FF2B5EF4-FFF2-40B4-BE49-F238E27FC236}">
                    <a16:creationId xmlns:a16="http://schemas.microsoft.com/office/drawing/2014/main" id="{8F3DD24F-ABDB-B94C-89E5-797B3EB79C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43912" y="1964093"/>
                <a:ext cx="638242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t 60">
                <a:extLst>
                  <a:ext uri="{FF2B5EF4-FFF2-40B4-BE49-F238E27FC236}">
                    <a16:creationId xmlns:a16="http://schemas.microsoft.com/office/drawing/2014/main" id="{6AD8346E-E558-2E43-8E46-9ECA77290918}"/>
                  </a:ext>
                </a:extLst>
              </p14:cNvPr>
              <p14:cNvContentPartPr/>
              <p14:nvPr/>
            </p14:nvContentPartPr>
            <p14:xfrm>
              <a:off x="1857253" y="2888933"/>
              <a:ext cx="79560" cy="111600"/>
            </p14:xfrm>
          </p:contentPart>
        </mc:Choice>
        <mc:Fallback xmlns="">
          <p:pic>
            <p:nvPicPr>
              <p:cNvPr id="61" name="Inkt 60">
                <a:extLst>
                  <a:ext uri="{FF2B5EF4-FFF2-40B4-BE49-F238E27FC236}">
                    <a16:creationId xmlns:a16="http://schemas.microsoft.com/office/drawing/2014/main" id="{6AD8346E-E558-2E43-8E46-9ECA7729091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26653" y="2858333"/>
                <a:ext cx="1411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t 61">
                <a:extLst>
                  <a:ext uri="{FF2B5EF4-FFF2-40B4-BE49-F238E27FC236}">
                    <a16:creationId xmlns:a16="http://schemas.microsoft.com/office/drawing/2014/main" id="{28AF3C59-18CA-2044-A441-F0F83F3E5C11}"/>
                  </a:ext>
                </a:extLst>
              </p14:cNvPr>
              <p14:cNvContentPartPr/>
              <p14:nvPr/>
            </p14:nvContentPartPr>
            <p14:xfrm>
              <a:off x="2106013" y="2888933"/>
              <a:ext cx="164520" cy="26640"/>
            </p14:xfrm>
          </p:contentPart>
        </mc:Choice>
        <mc:Fallback xmlns="">
          <p:pic>
            <p:nvPicPr>
              <p:cNvPr id="62" name="Inkt 61">
                <a:extLst>
                  <a:ext uri="{FF2B5EF4-FFF2-40B4-BE49-F238E27FC236}">
                    <a16:creationId xmlns:a16="http://schemas.microsoft.com/office/drawing/2014/main" id="{28AF3C59-18CA-2044-A441-F0F83F3E5C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75053" y="2858333"/>
                <a:ext cx="2257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t 62">
                <a:extLst>
                  <a:ext uri="{FF2B5EF4-FFF2-40B4-BE49-F238E27FC236}">
                    <a16:creationId xmlns:a16="http://schemas.microsoft.com/office/drawing/2014/main" id="{A1E7E329-DBDA-BC4D-9943-9DC51ECA2426}"/>
                  </a:ext>
                </a:extLst>
              </p14:cNvPr>
              <p14:cNvContentPartPr/>
              <p14:nvPr/>
            </p14:nvContentPartPr>
            <p14:xfrm>
              <a:off x="2106013" y="2772653"/>
              <a:ext cx="132480" cy="53280"/>
            </p14:xfrm>
          </p:contentPart>
        </mc:Choice>
        <mc:Fallback xmlns="">
          <p:pic>
            <p:nvPicPr>
              <p:cNvPr id="63" name="Inkt 62">
                <a:extLst>
                  <a:ext uri="{FF2B5EF4-FFF2-40B4-BE49-F238E27FC236}">
                    <a16:creationId xmlns:a16="http://schemas.microsoft.com/office/drawing/2014/main" id="{A1E7E329-DBDA-BC4D-9943-9DC51ECA242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75053" y="2742053"/>
                <a:ext cx="1940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t 63">
                <a:extLst>
                  <a:ext uri="{FF2B5EF4-FFF2-40B4-BE49-F238E27FC236}">
                    <a16:creationId xmlns:a16="http://schemas.microsoft.com/office/drawing/2014/main" id="{119807E4-4F88-5D44-A343-A4CEE831D542}"/>
                  </a:ext>
                </a:extLst>
              </p14:cNvPr>
              <p14:cNvContentPartPr/>
              <p14:nvPr/>
            </p14:nvContentPartPr>
            <p14:xfrm>
              <a:off x="2481493" y="2778053"/>
              <a:ext cx="47880" cy="153720"/>
            </p14:xfrm>
          </p:contentPart>
        </mc:Choice>
        <mc:Fallback xmlns="">
          <p:pic>
            <p:nvPicPr>
              <p:cNvPr id="64" name="Inkt 63">
                <a:extLst>
                  <a:ext uri="{FF2B5EF4-FFF2-40B4-BE49-F238E27FC236}">
                    <a16:creationId xmlns:a16="http://schemas.microsoft.com/office/drawing/2014/main" id="{119807E4-4F88-5D44-A343-A4CEE831D5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50893" y="2747093"/>
                <a:ext cx="1094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t 65">
                <a:extLst>
                  <a:ext uri="{FF2B5EF4-FFF2-40B4-BE49-F238E27FC236}">
                    <a16:creationId xmlns:a16="http://schemas.microsoft.com/office/drawing/2014/main" id="{169673B6-0CB7-BA48-9EBE-CB0A18FFB087}"/>
                  </a:ext>
                </a:extLst>
              </p14:cNvPr>
              <p14:cNvContentPartPr/>
              <p14:nvPr/>
            </p14:nvContentPartPr>
            <p14:xfrm>
              <a:off x="1259653" y="2719733"/>
              <a:ext cx="301680" cy="169560"/>
            </p14:xfrm>
          </p:contentPart>
        </mc:Choice>
        <mc:Fallback xmlns="">
          <p:pic>
            <p:nvPicPr>
              <p:cNvPr id="65" name="Inkt 65">
                <a:extLst>
                  <a:ext uri="{FF2B5EF4-FFF2-40B4-BE49-F238E27FC236}">
                    <a16:creationId xmlns:a16="http://schemas.microsoft.com/office/drawing/2014/main" id="{169673B6-0CB7-BA48-9EBE-CB0A18FFB08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29016" y="2689133"/>
                <a:ext cx="363314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4BE581E4-A031-454B-8ABE-03A3DFE0E9DA}"/>
                  </a:ext>
                </a:extLst>
              </p14:cNvPr>
              <p14:cNvContentPartPr/>
              <p14:nvPr/>
            </p14:nvContentPartPr>
            <p14:xfrm>
              <a:off x="1846453" y="3555653"/>
              <a:ext cx="63720" cy="12744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4BE581E4-A031-454B-8ABE-03A3DFE0E9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15853" y="3525053"/>
                <a:ext cx="1252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0" name="Inkt 70">
                <a:extLst>
                  <a:ext uri="{FF2B5EF4-FFF2-40B4-BE49-F238E27FC236}">
                    <a16:creationId xmlns:a16="http://schemas.microsoft.com/office/drawing/2014/main" id="{0F7A25A0-6CE4-1F49-B4A3-B1C843B6EFC2}"/>
                  </a:ext>
                </a:extLst>
              </p14:cNvPr>
              <p14:cNvContentPartPr/>
              <p14:nvPr/>
            </p14:nvContentPartPr>
            <p14:xfrm>
              <a:off x="1317613" y="3407693"/>
              <a:ext cx="349560" cy="111600"/>
            </p14:xfrm>
          </p:contentPart>
        </mc:Choice>
        <mc:Fallback xmlns="">
          <p:pic>
            <p:nvPicPr>
              <p:cNvPr id="70" name="Inkt 70">
                <a:extLst>
                  <a:ext uri="{FF2B5EF4-FFF2-40B4-BE49-F238E27FC236}">
                    <a16:creationId xmlns:a16="http://schemas.microsoft.com/office/drawing/2014/main" id="{0F7A25A0-6CE4-1F49-B4A3-B1C843B6EFC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86653" y="3377093"/>
                <a:ext cx="4111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2" name="Inkt 71">
                <a:extLst>
                  <a:ext uri="{FF2B5EF4-FFF2-40B4-BE49-F238E27FC236}">
                    <a16:creationId xmlns:a16="http://schemas.microsoft.com/office/drawing/2014/main" id="{1D0C9C6F-F863-E944-A10A-BA3BE29264BF}"/>
                  </a:ext>
                </a:extLst>
              </p14:cNvPr>
              <p14:cNvContentPartPr/>
              <p14:nvPr/>
            </p14:nvContentPartPr>
            <p14:xfrm>
              <a:off x="2201053" y="3476453"/>
              <a:ext cx="143280" cy="26640"/>
            </p14:xfrm>
          </p:contentPart>
        </mc:Choice>
        <mc:Fallback xmlns="">
          <p:pic>
            <p:nvPicPr>
              <p:cNvPr id="72" name="Inkt 71">
                <a:extLst>
                  <a:ext uri="{FF2B5EF4-FFF2-40B4-BE49-F238E27FC236}">
                    <a16:creationId xmlns:a16="http://schemas.microsoft.com/office/drawing/2014/main" id="{1D0C9C6F-F863-E944-A10A-BA3BE29264B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70453" y="3445853"/>
                <a:ext cx="2044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3" name="Inkt 72">
                <a:extLst>
                  <a:ext uri="{FF2B5EF4-FFF2-40B4-BE49-F238E27FC236}">
                    <a16:creationId xmlns:a16="http://schemas.microsoft.com/office/drawing/2014/main" id="{5CBC0D57-A91F-C245-8124-A1C5E15963FD}"/>
                  </a:ext>
                </a:extLst>
              </p14:cNvPr>
              <p14:cNvContentPartPr/>
              <p14:nvPr/>
            </p14:nvContentPartPr>
            <p14:xfrm>
              <a:off x="2243533" y="3360173"/>
              <a:ext cx="143280" cy="47880"/>
            </p14:xfrm>
          </p:contentPart>
        </mc:Choice>
        <mc:Fallback xmlns="">
          <p:pic>
            <p:nvPicPr>
              <p:cNvPr id="73" name="Inkt 72">
                <a:extLst>
                  <a:ext uri="{FF2B5EF4-FFF2-40B4-BE49-F238E27FC236}">
                    <a16:creationId xmlns:a16="http://schemas.microsoft.com/office/drawing/2014/main" id="{5CBC0D57-A91F-C245-8124-A1C5E15963F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12933" y="3329213"/>
                <a:ext cx="2044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CD5A15C0-5041-8948-B24A-D683320C918A}"/>
                  </a:ext>
                </a:extLst>
              </p14:cNvPr>
              <p14:cNvContentPartPr/>
              <p14:nvPr/>
            </p14:nvContentPartPr>
            <p14:xfrm>
              <a:off x="2746813" y="3264773"/>
              <a:ext cx="158400" cy="18540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CD5A15C0-5041-8948-B24A-D683320C918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16213" y="3234173"/>
                <a:ext cx="2199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2C842946-233C-0946-A53B-0DEF4A67ABFF}"/>
                  </a:ext>
                </a:extLst>
              </p14:cNvPr>
              <p14:cNvContentPartPr/>
              <p14:nvPr/>
            </p14:nvContentPartPr>
            <p14:xfrm>
              <a:off x="3100693" y="3100613"/>
              <a:ext cx="106200" cy="13248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2C842946-233C-0946-A53B-0DEF4A67ABF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70093" y="3070013"/>
                <a:ext cx="167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6" name="Inkt 75">
                <a:extLst>
                  <a:ext uri="{FF2B5EF4-FFF2-40B4-BE49-F238E27FC236}">
                    <a16:creationId xmlns:a16="http://schemas.microsoft.com/office/drawing/2014/main" id="{B14A6C44-A85D-AE4C-875C-82E0C8108912}"/>
                  </a:ext>
                </a:extLst>
              </p14:cNvPr>
              <p14:cNvContentPartPr/>
              <p14:nvPr/>
            </p14:nvContentPartPr>
            <p14:xfrm>
              <a:off x="3349453" y="3328133"/>
              <a:ext cx="196200" cy="21600"/>
            </p14:xfrm>
          </p:contentPart>
        </mc:Choice>
        <mc:Fallback xmlns="">
          <p:pic>
            <p:nvPicPr>
              <p:cNvPr id="76" name="Inkt 75">
                <a:extLst>
                  <a:ext uri="{FF2B5EF4-FFF2-40B4-BE49-F238E27FC236}">
                    <a16:creationId xmlns:a16="http://schemas.microsoft.com/office/drawing/2014/main" id="{B14A6C44-A85D-AE4C-875C-82E0C810891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18853" y="3297533"/>
                <a:ext cx="257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7" name="Inkt 76">
                <a:extLst>
                  <a:ext uri="{FF2B5EF4-FFF2-40B4-BE49-F238E27FC236}">
                    <a16:creationId xmlns:a16="http://schemas.microsoft.com/office/drawing/2014/main" id="{89D3A895-0275-5D4A-9A63-3B4DE4A29F62}"/>
                  </a:ext>
                </a:extLst>
              </p14:cNvPr>
              <p14:cNvContentPartPr/>
              <p14:nvPr/>
            </p14:nvContentPartPr>
            <p14:xfrm>
              <a:off x="3836173" y="3344333"/>
              <a:ext cx="21600" cy="132480"/>
            </p14:xfrm>
          </p:contentPart>
        </mc:Choice>
        <mc:Fallback xmlns="">
          <p:pic>
            <p:nvPicPr>
              <p:cNvPr id="77" name="Inkt 76">
                <a:extLst>
                  <a:ext uri="{FF2B5EF4-FFF2-40B4-BE49-F238E27FC236}">
                    <a16:creationId xmlns:a16="http://schemas.microsoft.com/office/drawing/2014/main" id="{89D3A895-0275-5D4A-9A63-3B4DE4A29F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05573" y="3313373"/>
                <a:ext cx="828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8" name="Inkt 77">
                <a:extLst>
                  <a:ext uri="{FF2B5EF4-FFF2-40B4-BE49-F238E27FC236}">
                    <a16:creationId xmlns:a16="http://schemas.microsoft.com/office/drawing/2014/main" id="{7ACB93D5-A4BC-8F45-B400-1AEA47BE4438}"/>
                  </a:ext>
                </a:extLst>
              </p14:cNvPr>
              <p14:cNvContentPartPr/>
              <p14:nvPr/>
            </p14:nvContentPartPr>
            <p14:xfrm>
              <a:off x="4238293" y="3418133"/>
              <a:ext cx="159120" cy="10800"/>
            </p14:xfrm>
          </p:contentPart>
        </mc:Choice>
        <mc:Fallback xmlns="">
          <p:pic>
            <p:nvPicPr>
              <p:cNvPr id="78" name="Inkt 77">
                <a:extLst>
                  <a:ext uri="{FF2B5EF4-FFF2-40B4-BE49-F238E27FC236}">
                    <a16:creationId xmlns:a16="http://schemas.microsoft.com/office/drawing/2014/main" id="{7ACB93D5-A4BC-8F45-B400-1AEA47BE443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07693" y="3387533"/>
                <a:ext cx="2203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t 78">
                <a:extLst>
                  <a:ext uri="{FF2B5EF4-FFF2-40B4-BE49-F238E27FC236}">
                    <a16:creationId xmlns:a16="http://schemas.microsoft.com/office/drawing/2014/main" id="{017A8230-AD49-EC46-B6E4-C5BF8A87985A}"/>
                  </a:ext>
                </a:extLst>
              </p14:cNvPr>
              <p14:cNvContentPartPr/>
              <p14:nvPr/>
            </p14:nvContentPartPr>
            <p14:xfrm>
              <a:off x="4233253" y="3338933"/>
              <a:ext cx="127440" cy="21600"/>
            </p14:xfrm>
          </p:contentPart>
        </mc:Choice>
        <mc:Fallback xmlns="">
          <p:pic>
            <p:nvPicPr>
              <p:cNvPr id="79" name="Inkt 78">
                <a:extLst>
                  <a:ext uri="{FF2B5EF4-FFF2-40B4-BE49-F238E27FC236}">
                    <a16:creationId xmlns:a16="http://schemas.microsoft.com/office/drawing/2014/main" id="{017A8230-AD49-EC46-B6E4-C5BF8A87985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02653" y="3308333"/>
                <a:ext cx="188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t 79">
                <a:extLst>
                  <a:ext uri="{FF2B5EF4-FFF2-40B4-BE49-F238E27FC236}">
                    <a16:creationId xmlns:a16="http://schemas.microsoft.com/office/drawing/2014/main" id="{C4D8EC9E-EAC7-E94D-A04C-0FFC6CC062C4}"/>
                  </a:ext>
                </a:extLst>
              </p14:cNvPr>
              <p14:cNvContentPartPr/>
              <p14:nvPr/>
            </p14:nvContentPartPr>
            <p14:xfrm>
              <a:off x="4741213" y="3333533"/>
              <a:ext cx="21600" cy="106200"/>
            </p14:xfrm>
          </p:contentPart>
        </mc:Choice>
        <mc:Fallback xmlns="">
          <p:pic>
            <p:nvPicPr>
              <p:cNvPr id="80" name="Inkt 79">
                <a:extLst>
                  <a:ext uri="{FF2B5EF4-FFF2-40B4-BE49-F238E27FC236}">
                    <a16:creationId xmlns:a16="http://schemas.microsoft.com/office/drawing/2014/main" id="{C4D8EC9E-EAC7-E94D-A04C-0FFC6CC062C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10613" y="3302933"/>
                <a:ext cx="828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1" name="Inkt 80">
                <a:extLst>
                  <a:ext uri="{FF2B5EF4-FFF2-40B4-BE49-F238E27FC236}">
                    <a16:creationId xmlns:a16="http://schemas.microsoft.com/office/drawing/2014/main" id="{F9FE98E5-68F7-2242-AFAD-AA2CD613EB5E}"/>
                  </a:ext>
                </a:extLst>
              </p14:cNvPr>
              <p14:cNvContentPartPr/>
              <p14:nvPr/>
            </p14:nvContentPartPr>
            <p14:xfrm>
              <a:off x="3772813" y="2751413"/>
              <a:ext cx="407880" cy="100800"/>
            </p14:xfrm>
          </p:contentPart>
        </mc:Choice>
        <mc:Fallback xmlns="">
          <p:pic>
            <p:nvPicPr>
              <p:cNvPr id="81" name="Inkt 80">
                <a:extLst>
                  <a:ext uri="{FF2B5EF4-FFF2-40B4-BE49-F238E27FC236}">
                    <a16:creationId xmlns:a16="http://schemas.microsoft.com/office/drawing/2014/main" id="{F9FE98E5-68F7-2242-AFAD-AA2CD613EB5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42213" y="2720813"/>
                <a:ext cx="4690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7" name="Inkt 87">
                <a:extLst>
                  <a:ext uri="{FF2B5EF4-FFF2-40B4-BE49-F238E27FC236}">
                    <a16:creationId xmlns:a16="http://schemas.microsoft.com/office/drawing/2014/main" id="{70444084-15EE-124C-BDD2-13B9CFF3440D}"/>
                  </a:ext>
                </a:extLst>
              </p14:cNvPr>
              <p14:cNvContentPartPr/>
              <p14:nvPr/>
            </p14:nvContentPartPr>
            <p14:xfrm>
              <a:off x="4381213" y="2719733"/>
              <a:ext cx="1503360" cy="312480"/>
            </p14:xfrm>
          </p:contentPart>
        </mc:Choice>
        <mc:Fallback xmlns="">
          <p:pic>
            <p:nvPicPr>
              <p:cNvPr id="87" name="Inkt 87">
                <a:extLst>
                  <a:ext uri="{FF2B5EF4-FFF2-40B4-BE49-F238E27FC236}">
                    <a16:creationId xmlns:a16="http://schemas.microsoft.com/office/drawing/2014/main" id="{70444084-15EE-124C-BDD2-13B9CFF3440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50613" y="2689133"/>
                <a:ext cx="15645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9" name="Inkt 88">
                <a:extLst>
                  <a:ext uri="{FF2B5EF4-FFF2-40B4-BE49-F238E27FC236}">
                    <a16:creationId xmlns:a16="http://schemas.microsoft.com/office/drawing/2014/main" id="{CE3A78E9-A017-1248-BE3B-382D70BDDC36}"/>
                  </a:ext>
                </a:extLst>
              </p14:cNvPr>
              <p14:cNvContentPartPr/>
              <p14:nvPr/>
            </p14:nvContentPartPr>
            <p14:xfrm>
              <a:off x="5640853" y="3275213"/>
              <a:ext cx="392040" cy="127440"/>
            </p14:xfrm>
          </p:contentPart>
        </mc:Choice>
        <mc:Fallback xmlns="">
          <p:pic>
            <p:nvPicPr>
              <p:cNvPr id="89" name="Inkt 88">
                <a:extLst>
                  <a:ext uri="{FF2B5EF4-FFF2-40B4-BE49-F238E27FC236}">
                    <a16:creationId xmlns:a16="http://schemas.microsoft.com/office/drawing/2014/main" id="{CE3A78E9-A017-1248-BE3B-382D70BDDC3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09893" y="3244613"/>
                <a:ext cx="4532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6" name="Inkt 96">
                <a:extLst>
                  <a:ext uri="{FF2B5EF4-FFF2-40B4-BE49-F238E27FC236}">
                    <a16:creationId xmlns:a16="http://schemas.microsoft.com/office/drawing/2014/main" id="{0B6405EA-0DFF-7742-8A5F-CECCEED4060A}"/>
                  </a:ext>
                </a:extLst>
              </p14:cNvPr>
              <p14:cNvContentPartPr/>
              <p14:nvPr/>
            </p14:nvContentPartPr>
            <p14:xfrm>
              <a:off x="6196333" y="3079733"/>
              <a:ext cx="2493000" cy="529560"/>
            </p14:xfrm>
          </p:contentPart>
        </mc:Choice>
        <mc:Fallback xmlns="">
          <p:pic>
            <p:nvPicPr>
              <p:cNvPr id="96" name="Inkt 96">
                <a:extLst>
                  <a:ext uri="{FF2B5EF4-FFF2-40B4-BE49-F238E27FC236}">
                    <a16:creationId xmlns:a16="http://schemas.microsoft.com/office/drawing/2014/main" id="{0B6405EA-0DFF-7742-8A5F-CECCEED4060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65729" y="3048773"/>
                <a:ext cx="2554569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0" name="Inkt 109">
                <a:extLst>
                  <a:ext uri="{FF2B5EF4-FFF2-40B4-BE49-F238E27FC236}">
                    <a16:creationId xmlns:a16="http://schemas.microsoft.com/office/drawing/2014/main" id="{911C032F-6C55-CD41-99E2-A238AD5B4E52}"/>
                  </a:ext>
                </a:extLst>
              </p14:cNvPr>
              <p14:cNvContentPartPr/>
              <p14:nvPr/>
            </p14:nvContentPartPr>
            <p14:xfrm>
              <a:off x="2100613" y="3730613"/>
              <a:ext cx="10800" cy="21600"/>
            </p14:xfrm>
          </p:contentPart>
        </mc:Choice>
        <mc:Fallback xmlns="">
          <p:pic>
            <p:nvPicPr>
              <p:cNvPr id="110" name="Inkt 109">
                <a:extLst>
                  <a:ext uri="{FF2B5EF4-FFF2-40B4-BE49-F238E27FC236}">
                    <a16:creationId xmlns:a16="http://schemas.microsoft.com/office/drawing/2014/main" id="{911C032F-6C55-CD41-99E2-A238AD5B4E5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70013" y="3699653"/>
                <a:ext cx="72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DB10D4B0-E87F-CC40-9E46-62BF018130EC}"/>
                  </a:ext>
                </a:extLst>
              </p14:cNvPr>
              <p14:cNvContentPartPr/>
              <p14:nvPr/>
            </p14:nvContentPartPr>
            <p14:xfrm>
              <a:off x="206293" y="2169293"/>
              <a:ext cx="196200" cy="3204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DB10D4B0-E87F-CC40-9E46-62BF018130E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5693" y="2138693"/>
                <a:ext cx="257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4" name="Inkt 113">
                <a:extLst>
                  <a:ext uri="{FF2B5EF4-FFF2-40B4-BE49-F238E27FC236}">
                    <a16:creationId xmlns:a16="http://schemas.microsoft.com/office/drawing/2014/main" id="{85A97CF0-4AA7-9244-A38D-5C4A3E945A13}"/>
                  </a:ext>
                </a:extLst>
              </p14:cNvPr>
              <p14:cNvContentPartPr/>
              <p14:nvPr/>
            </p14:nvContentPartPr>
            <p14:xfrm>
              <a:off x="52573" y="4026893"/>
              <a:ext cx="143280" cy="16200"/>
            </p14:xfrm>
          </p:contentPart>
        </mc:Choice>
        <mc:Fallback xmlns="">
          <p:pic>
            <p:nvPicPr>
              <p:cNvPr id="114" name="Inkt 113">
                <a:extLst>
                  <a:ext uri="{FF2B5EF4-FFF2-40B4-BE49-F238E27FC236}">
                    <a16:creationId xmlns:a16="http://schemas.microsoft.com/office/drawing/2014/main" id="{85A97CF0-4AA7-9244-A38D-5C4A3E945A1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973" y="3995933"/>
                <a:ext cx="204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" name="Inkt 123">
                <a:extLst>
                  <a:ext uri="{FF2B5EF4-FFF2-40B4-BE49-F238E27FC236}">
                    <a16:creationId xmlns:a16="http://schemas.microsoft.com/office/drawing/2014/main" id="{0C562C7A-A8B1-6549-8656-2EBB2BCFED11}"/>
                  </a:ext>
                </a:extLst>
              </p14:cNvPr>
              <p14:cNvContentPartPr/>
              <p14:nvPr/>
            </p14:nvContentPartPr>
            <p14:xfrm>
              <a:off x="338413" y="3810533"/>
              <a:ext cx="3292920" cy="930960"/>
            </p14:xfrm>
          </p:contentPart>
        </mc:Choice>
        <mc:Fallback xmlns="">
          <p:pic>
            <p:nvPicPr>
              <p:cNvPr id="123" name="Inkt 123">
                <a:extLst>
                  <a:ext uri="{FF2B5EF4-FFF2-40B4-BE49-F238E27FC236}">
                    <a16:creationId xmlns:a16="http://schemas.microsoft.com/office/drawing/2014/main" id="{0C562C7A-A8B1-6549-8656-2EBB2BCFED1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7813" y="3779573"/>
                <a:ext cx="335412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8" name="Inkt 127">
                <a:extLst>
                  <a:ext uri="{FF2B5EF4-FFF2-40B4-BE49-F238E27FC236}">
                    <a16:creationId xmlns:a16="http://schemas.microsoft.com/office/drawing/2014/main" id="{91311492-8994-CA4A-A84F-36C0ADB2551A}"/>
                  </a:ext>
                </a:extLst>
              </p14:cNvPr>
              <p14:cNvContentPartPr/>
              <p14:nvPr/>
            </p14:nvContentPartPr>
            <p14:xfrm>
              <a:off x="4980253" y="4561133"/>
              <a:ext cx="169560" cy="47880"/>
            </p14:xfrm>
          </p:contentPart>
        </mc:Choice>
        <mc:Fallback xmlns="">
          <p:pic>
            <p:nvPicPr>
              <p:cNvPr id="128" name="Inkt 127">
                <a:extLst>
                  <a:ext uri="{FF2B5EF4-FFF2-40B4-BE49-F238E27FC236}">
                    <a16:creationId xmlns:a16="http://schemas.microsoft.com/office/drawing/2014/main" id="{91311492-8994-CA4A-A84F-36C0ADB2551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49653" y="4530533"/>
                <a:ext cx="2311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9" name="Inkt 128">
                <a:extLst>
                  <a:ext uri="{FF2B5EF4-FFF2-40B4-BE49-F238E27FC236}">
                    <a16:creationId xmlns:a16="http://schemas.microsoft.com/office/drawing/2014/main" id="{D7AAF49D-EA3B-EC45-8264-4C3C71ECC3F7}"/>
                  </a:ext>
                </a:extLst>
              </p14:cNvPr>
              <p14:cNvContentPartPr/>
              <p14:nvPr/>
            </p14:nvContentPartPr>
            <p14:xfrm>
              <a:off x="4938133" y="4429013"/>
              <a:ext cx="116640" cy="37440"/>
            </p14:xfrm>
          </p:contentPart>
        </mc:Choice>
        <mc:Fallback xmlns="">
          <p:pic>
            <p:nvPicPr>
              <p:cNvPr id="129" name="Inkt 128">
                <a:extLst>
                  <a:ext uri="{FF2B5EF4-FFF2-40B4-BE49-F238E27FC236}">
                    <a16:creationId xmlns:a16="http://schemas.microsoft.com/office/drawing/2014/main" id="{D7AAF49D-EA3B-EC45-8264-4C3C71ECC3F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07173" y="4398413"/>
                <a:ext cx="178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0" name="Inkt 130">
                <a:extLst>
                  <a:ext uri="{FF2B5EF4-FFF2-40B4-BE49-F238E27FC236}">
                    <a16:creationId xmlns:a16="http://schemas.microsoft.com/office/drawing/2014/main" id="{CB4B0E97-6F2D-304D-9B0B-50E43E746D41}"/>
                  </a:ext>
                </a:extLst>
              </p14:cNvPr>
              <p14:cNvContentPartPr/>
              <p14:nvPr/>
            </p14:nvContentPartPr>
            <p14:xfrm>
              <a:off x="4038493" y="4434413"/>
              <a:ext cx="746280" cy="328320"/>
            </p14:xfrm>
          </p:contentPart>
        </mc:Choice>
        <mc:Fallback xmlns="">
          <p:pic>
            <p:nvPicPr>
              <p:cNvPr id="130" name="Inkt 130">
                <a:extLst>
                  <a:ext uri="{FF2B5EF4-FFF2-40B4-BE49-F238E27FC236}">
                    <a16:creationId xmlns:a16="http://schemas.microsoft.com/office/drawing/2014/main" id="{CB4B0E97-6F2D-304D-9B0B-50E43E746D4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07908" y="4403453"/>
                <a:ext cx="80745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4" name="Inkt 133">
                <a:extLst>
                  <a:ext uri="{FF2B5EF4-FFF2-40B4-BE49-F238E27FC236}">
                    <a16:creationId xmlns:a16="http://schemas.microsoft.com/office/drawing/2014/main" id="{2F6299B5-FC9E-6E4F-8ACA-D7686C3944EC}"/>
                  </a:ext>
                </a:extLst>
              </p14:cNvPr>
              <p14:cNvContentPartPr/>
              <p14:nvPr/>
            </p14:nvContentPartPr>
            <p14:xfrm>
              <a:off x="6266173" y="4497773"/>
              <a:ext cx="127440" cy="32040"/>
            </p14:xfrm>
          </p:contentPart>
        </mc:Choice>
        <mc:Fallback xmlns="">
          <p:pic>
            <p:nvPicPr>
              <p:cNvPr id="134" name="Inkt 133">
                <a:extLst>
                  <a:ext uri="{FF2B5EF4-FFF2-40B4-BE49-F238E27FC236}">
                    <a16:creationId xmlns:a16="http://schemas.microsoft.com/office/drawing/2014/main" id="{2F6299B5-FC9E-6E4F-8ACA-D7686C3944E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35573" y="4467173"/>
                <a:ext cx="1886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5" name="Inkt 134">
                <a:extLst>
                  <a:ext uri="{FF2B5EF4-FFF2-40B4-BE49-F238E27FC236}">
                    <a16:creationId xmlns:a16="http://schemas.microsoft.com/office/drawing/2014/main" id="{5355380A-B05F-E948-9FF3-E3F994042FAB}"/>
                  </a:ext>
                </a:extLst>
              </p14:cNvPr>
              <p14:cNvContentPartPr/>
              <p14:nvPr/>
            </p14:nvContentPartPr>
            <p14:xfrm>
              <a:off x="6652453" y="4376093"/>
              <a:ext cx="21600" cy="196200"/>
            </p14:xfrm>
          </p:contentPart>
        </mc:Choice>
        <mc:Fallback xmlns="">
          <p:pic>
            <p:nvPicPr>
              <p:cNvPr id="135" name="Inkt 134">
                <a:extLst>
                  <a:ext uri="{FF2B5EF4-FFF2-40B4-BE49-F238E27FC236}">
                    <a16:creationId xmlns:a16="http://schemas.microsoft.com/office/drawing/2014/main" id="{5355380A-B05F-E948-9FF3-E3F994042FA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21853" y="4345493"/>
                <a:ext cx="828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6" name="Inkt 136">
                <a:extLst>
                  <a:ext uri="{FF2B5EF4-FFF2-40B4-BE49-F238E27FC236}">
                    <a16:creationId xmlns:a16="http://schemas.microsoft.com/office/drawing/2014/main" id="{8964D75B-EF31-B94B-919A-AE5F75EAD098}"/>
                  </a:ext>
                </a:extLst>
              </p14:cNvPr>
              <p14:cNvContentPartPr/>
              <p14:nvPr/>
            </p14:nvContentPartPr>
            <p14:xfrm>
              <a:off x="5409013" y="4101413"/>
              <a:ext cx="672120" cy="565920"/>
            </p14:xfrm>
          </p:contentPart>
        </mc:Choice>
        <mc:Fallback xmlns="">
          <p:pic>
            <p:nvPicPr>
              <p:cNvPr id="136" name="Inkt 136">
                <a:extLst>
                  <a:ext uri="{FF2B5EF4-FFF2-40B4-BE49-F238E27FC236}">
                    <a16:creationId xmlns:a16="http://schemas.microsoft.com/office/drawing/2014/main" id="{8964D75B-EF31-B94B-919A-AE5F75EAD09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78429" y="4070813"/>
                <a:ext cx="733287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8" name="Inkt 150">
                <a:extLst>
                  <a:ext uri="{FF2B5EF4-FFF2-40B4-BE49-F238E27FC236}">
                    <a16:creationId xmlns:a16="http://schemas.microsoft.com/office/drawing/2014/main" id="{BF1E04E4-3F74-0E4F-8AB9-4B1BFC7BFA64}"/>
                  </a:ext>
                </a:extLst>
              </p14:cNvPr>
              <p14:cNvContentPartPr/>
              <p14:nvPr/>
            </p14:nvContentPartPr>
            <p14:xfrm>
              <a:off x="8811373" y="4245413"/>
              <a:ext cx="1360440" cy="316080"/>
            </p14:xfrm>
          </p:contentPart>
        </mc:Choice>
        <mc:Fallback xmlns="">
          <p:pic>
            <p:nvPicPr>
              <p:cNvPr id="148" name="Inkt 150">
                <a:extLst>
                  <a:ext uri="{FF2B5EF4-FFF2-40B4-BE49-F238E27FC236}">
                    <a16:creationId xmlns:a16="http://schemas.microsoft.com/office/drawing/2014/main" id="{BF1E04E4-3F74-0E4F-8AB9-4B1BFC7BFA6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80773" y="4214813"/>
                <a:ext cx="142164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9" name="Inkt 151">
                <a:extLst>
                  <a:ext uri="{FF2B5EF4-FFF2-40B4-BE49-F238E27FC236}">
                    <a16:creationId xmlns:a16="http://schemas.microsoft.com/office/drawing/2014/main" id="{CCF57B58-3A66-9341-A566-03D0E9363EAA}"/>
                  </a:ext>
                </a:extLst>
              </p14:cNvPr>
              <p14:cNvContentPartPr/>
              <p14:nvPr/>
            </p14:nvContentPartPr>
            <p14:xfrm>
              <a:off x="8335093" y="4111493"/>
              <a:ext cx="254520" cy="396720"/>
            </p14:xfrm>
          </p:contentPart>
        </mc:Choice>
        <mc:Fallback xmlns="">
          <p:pic>
            <p:nvPicPr>
              <p:cNvPr id="149" name="Inkt 151">
                <a:extLst>
                  <a:ext uri="{FF2B5EF4-FFF2-40B4-BE49-F238E27FC236}">
                    <a16:creationId xmlns:a16="http://schemas.microsoft.com/office/drawing/2014/main" id="{CCF57B58-3A66-9341-A566-03D0E9363EA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04493" y="4080893"/>
                <a:ext cx="3157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0" name="Inkt 152">
                <a:extLst>
                  <a:ext uri="{FF2B5EF4-FFF2-40B4-BE49-F238E27FC236}">
                    <a16:creationId xmlns:a16="http://schemas.microsoft.com/office/drawing/2014/main" id="{2BC40B1E-D9FB-9149-9A14-510935BC2750}"/>
                  </a:ext>
                </a:extLst>
              </p14:cNvPr>
              <p14:cNvContentPartPr/>
              <p14:nvPr/>
            </p14:nvContentPartPr>
            <p14:xfrm>
              <a:off x="7261213" y="4323173"/>
              <a:ext cx="794160" cy="201600"/>
            </p14:xfrm>
          </p:contentPart>
        </mc:Choice>
        <mc:Fallback xmlns="">
          <p:pic>
            <p:nvPicPr>
              <p:cNvPr id="150" name="Inkt 152">
                <a:extLst>
                  <a:ext uri="{FF2B5EF4-FFF2-40B4-BE49-F238E27FC236}">
                    <a16:creationId xmlns:a16="http://schemas.microsoft.com/office/drawing/2014/main" id="{2BC40B1E-D9FB-9149-9A14-510935BC275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30253" y="4292573"/>
                <a:ext cx="8553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9" name="Inkt 158">
                <a:extLst>
                  <a:ext uri="{FF2B5EF4-FFF2-40B4-BE49-F238E27FC236}">
                    <a16:creationId xmlns:a16="http://schemas.microsoft.com/office/drawing/2014/main" id="{D54023D6-6868-0340-8F69-ED1E140A1477}"/>
                  </a:ext>
                </a:extLst>
              </p14:cNvPr>
              <p14:cNvContentPartPr/>
              <p14:nvPr/>
            </p14:nvContentPartPr>
            <p14:xfrm>
              <a:off x="2530453" y="5116973"/>
              <a:ext cx="762480" cy="143280"/>
            </p14:xfrm>
          </p:contentPart>
        </mc:Choice>
        <mc:Fallback xmlns="">
          <p:pic>
            <p:nvPicPr>
              <p:cNvPr id="159" name="Inkt 158">
                <a:extLst>
                  <a:ext uri="{FF2B5EF4-FFF2-40B4-BE49-F238E27FC236}">
                    <a16:creationId xmlns:a16="http://schemas.microsoft.com/office/drawing/2014/main" id="{D54023D6-6868-0340-8F69-ED1E140A147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99493" y="5086013"/>
                <a:ext cx="8236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1" name="Inkt 174">
                <a:extLst>
                  <a:ext uri="{FF2B5EF4-FFF2-40B4-BE49-F238E27FC236}">
                    <a16:creationId xmlns:a16="http://schemas.microsoft.com/office/drawing/2014/main" id="{8C2CE237-E767-934C-8EBC-7DC0A4705F51}"/>
                  </a:ext>
                </a:extLst>
              </p14:cNvPr>
              <p14:cNvContentPartPr/>
              <p14:nvPr/>
            </p14:nvContentPartPr>
            <p14:xfrm>
              <a:off x="5461933" y="4952813"/>
              <a:ext cx="667080" cy="222120"/>
            </p14:xfrm>
          </p:contentPart>
        </mc:Choice>
        <mc:Fallback xmlns="">
          <p:pic>
            <p:nvPicPr>
              <p:cNvPr id="171" name="Inkt 174">
                <a:extLst>
                  <a:ext uri="{FF2B5EF4-FFF2-40B4-BE49-F238E27FC236}">
                    <a16:creationId xmlns:a16="http://schemas.microsoft.com/office/drawing/2014/main" id="{8C2CE237-E767-934C-8EBC-7DC0A4705F5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431333" y="4922213"/>
                <a:ext cx="7286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2" name="Inkt 175">
                <a:extLst>
                  <a:ext uri="{FF2B5EF4-FFF2-40B4-BE49-F238E27FC236}">
                    <a16:creationId xmlns:a16="http://schemas.microsoft.com/office/drawing/2014/main" id="{850A9622-17B1-9C40-9A9B-7F9AA7825759}"/>
                  </a:ext>
                </a:extLst>
              </p14:cNvPr>
              <p14:cNvContentPartPr/>
              <p14:nvPr/>
            </p14:nvContentPartPr>
            <p14:xfrm>
              <a:off x="4509373" y="5005733"/>
              <a:ext cx="698400" cy="196200"/>
            </p14:xfrm>
          </p:contentPart>
        </mc:Choice>
        <mc:Fallback xmlns="">
          <p:pic>
            <p:nvPicPr>
              <p:cNvPr id="172" name="Inkt 175">
                <a:extLst>
                  <a:ext uri="{FF2B5EF4-FFF2-40B4-BE49-F238E27FC236}">
                    <a16:creationId xmlns:a16="http://schemas.microsoft.com/office/drawing/2014/main" id="{850A9622-17B1-9C40-9A9B-7F9AA782575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478773" y="4975133"/>
                <a:ext cx="7596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3" name="Inkt 176">
                <a:extLst>
                  <a:ext uri="{FF2B5EF4-FFF2-40B4-BE49-F238E27FC236}">
                    <a16:creationId xmlns:a16="http://schemas.microsoft.com/office/drawing/2014/main" id="{7C9196E4-BE0E-394F-9162-97F9CF71B106}"/>
                  </a:ext>
                </a:extLst>
              </p14:cNvPr>
              <p14:cNvContentPartPr/>
              <p14:nvPr/>
            </p14:nvContentPartPr>
            <p14:xfrm>
              <a:off x="3540973" y="5064053"/>
              <a:ext cx="682920" cy="132480"/>
            </p14:xfrm>
          </p:contentPart>
        </mc:Choice>
        <mc:Fallback xmlns="">
          <p:pic>
            <p:nvPicPr>
              <p:cNvPr id="173" name="Inkt 176">
                <a:extLst>
                  <a:ext uri="{FF2B5EF4-FFF2-40B4-BE49-F238E27FC236}">
                    <a16:creationId xmlns:a16="http://schemas.microsoft.com/office/drawing/2014/main" id="{7C9196E4-BE0E-394F-9162-97F9CF71B10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10373" y="5033093"/>
                <a:ext cx="7444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4" name="Inkt 177">
                <a:extLst>
                  <a:ext uri="{FF2B5EF4-FFF2-40B4-BE49-F238E27FC236}">
                    <a16:creationId xmlns:a16="http://schemas.microsoft.com/office/drawing/2014/main" id="{ABE34DA5-7A79-4B47-9634-B5FDE98BDEBA}"/>
                  </a:ext>
                </a:extLst>
              </p14:cNvPr>
              <p14:cNvContentPartPr/>
              <p14:nvPr/>
            </p14:nvContentPartPr>
            <p14:xfrm>
              <a:off x="1302493" y="4868213"/>
              <a:ext cx="905400" cy="322920"/>
            </p14:xfrm>
          </p:contentPart>
        </mc:Choice>
        <mc:Fallback xmlns="">
          <p:pic>
            <p:nvPicPr>
              <p:cNvPr id="174" name="Inkt 177">
                <a:extLst>
                  <a:ext uri="{FF2B5EF4-FFF2-40B4-BE49-F238E27FC236}">
                    <a16:creationId xmlns:a16="http://schemas.microsoft.com/office/drawing/2014/main" id="{ABE34DA5-7A79-4B47-9634-B5FDE98BDEB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71893" y="4837647"/>
                <a:ext cx="966600" cy="38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4" name="Inkt 183">
                <a:extLst>
                  <a:ext uri="{FF2B5EF4-FFF2-40B4-BE49-F238E27FC236}">
                    <a16:creationId xmlns:a16="http://schemas.microsoft.com/office/drawing/2014/main" id="{CA573611-C17D-BA48-9DD9-4E468D58C496}"/>
                  </a:ext>
                </a:extLst>
              </p14:cNvPr>
              <p14:cNvContentPartPr/>
              <p14:nvPr/>
            </p14:nvContentPartPr>
            <p14:xfrm>
              <a:off x="2424613" y="5815373"/>
              <a:ext cx="5760" cy="159120"/>
            </p14:xfrm>
          </p:contentPart>
        </mc:Choice>
        <mc:Fallback xmlns="">
          <p:pic>
            <p:nvPicPr>
              <p:cNvPr id="184" name="Inkt 183">
                <a:extLst>
                  <a:ext uri="{FF2B5EF4-FFF2-40B4-BE49-F238E27FC236}">
                    <a16:creationId xmlns:a16="http://schemas.microsoft.com/office/drawing/2014/main" id="{CA573611-C17D-BA48-9DD9-4E468D58C49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393653" y="5784773"/>
                <a:ext cx="669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A5462C40-635D-3348-B5FF-C5FC9E581919}"/>
                  </a:ext>
                </a:extLst>
              </p14:cNvPr>
              <p14:cNvContentPartPr/>
              <p14:nvPr/>
            </p14:nvContentPartPr>
            <p14:xfrm>
              <a:off x="2784253" y="5804933"/>
              <a:ext cx="164520" cy="4284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A5462C40-635D-3348-B5FF-C5FC9E5819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753653" y="5773973"/>
                <a:ext cx="2257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A14DFD10-1442-3F4B-AD68-57CA94AF3797}"/>
                  </a:ext>
                </a:extLst>
              </p14:cNvPr>
              <p14:cNvContentPartPr/>
              <p14:nvPr/>
            </p14:nvContentPartPr>
            <p14:xfrm>
              <a:off x="2795053" y="5677853"/>
              <a:ext cx="127440" cy="3204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A14DFD10-1442-3F4B-AD68-57CA94AF379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64093" y="5647253"/>
                <a:ext cx="1886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7" name="Inkt 188">
                <a:extLst>
                  <a:ext uri="{FF2B5EF4-FFF2-40B4-BE49-F238E27FC236}">
                    <a16:creationId xmlns:a16="http://schemas.microsoft.com/office/drawing/2014/main" id="{9DA8753E-717A-EA43-8F92-5676F980B530}"/>
                  </a:ext>
                </a:extLst>
              </p14:cNvPr>
              <p14:cNvContentPartPr/>
              <p14:nvPr/>
            </p14:nvContentPartPr>
            <p14:xfrm>
              <a:off x="1768333" y="5762453"/>
              <a:ext cx="481680" cy="201600"/>
            </p14:xfrm>
          </p:contentPart>
        </mc:Choice>
        <mc:Fallback xmlns="">
          <p:pic>
            <p:nvPicPr>
              <p:cNvPr id="187" name="Inkt 188">
                <a:extLst>
                  <a:ext uri="{FF2B5EF4-FFF2-40B4-BE49-F238E27FC236}">
                    <a16:creationId xmlns:a16="http://schemas.microsoft.com/office/drawing/2014/main" id="{9DA8753E-717A-EA43-8F92-5676F980B53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737756" y="5731853"/>
                <a:ext cx="542834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8" name="Inkt 189">
                <a:extLst>
                  <a:ext uri="{FF2B5EF4-FFF2-40B4-BE49-F238E27FC236}">
                    <a16:creationId xmlns:a16="http://schemas.microsoft.com/office/drawing/2014/main" id="{717200D0-E6FA-F24D-B5D7-3BBE8F368DBF}"/>
                  </a:ext>
                </a:extLst>
              </p14:cNvPr>
              <p14:cNvContentPartPr/>
              <p14:nvPr/>
            </p14:nvContentPartPr>
            <p14:xfrm>
              <a:off x="1397893" y="5609093"/>
              <a:ext cx="227880" cy="158400"/>
            </p14:xfrm>
          </p:contentPart>
        </mc:Choice>
        <mc:Fallback xmlns="">
          <p:pic>
            <p:nvPicPr>
              <p:cNvPr id="188" name="Inkt 189">
                <a:extLst>
                  <a:ext uri="{FF2B5EF4-FFF2-40B4-BE49-F238E27FC236}">
                    <a16:creationId xmlns:a16="http://schemas.microsoft.com/office/drawing/2014/main" id="{717200D0-E6FA-F24D-B5D7-3BBE8F368DB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367293" y="5578133"/>
                <a:ext cx="2890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91" name="Inkt 190">
                <a:extLst>
                  <a:ext uri="{FF2B5EF4-FFF2-40B4-BE49-F238E27FC236}">
                    <a16:creationId xmlns:a16="http://schemas.microsoft.com/office/drawing/2014/main" id="{A6805E6A-39A0-3A44-AD45-AC9B462C8F8F}"/>
                  </a:ext>
                </a:extLst>
              </p14:cNvPr>
              <p14:cNvContentPartPr/>
              <p14:nvPr/>
            </p14:nvContentPartPr>
            <p14:xfrm>
              <a:off x="3398053" y="5556173"/>
              <a:ext cx="153720" cy="254520"/>
            </p14:xfrm>
          </p:contentPart>
        </mc:Choice>
        <mc:Fallback xmlns="">
          <p:pic>
            <p:nvPicPr>
              <p:cNvPr id="191" name="Inkt 190">
                <a:extLst>
                  <a:ext uri="{FF2B5EF4-FFF2-40B4-BE49-F238E27FC236}">
                    <a16:creationId xmlns:a16="http://schemas.microsoft.com/office/drawing/2014/main" id="{A6805E6A-39A0-3A44-AD45-AC9B462C8F8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67453" y="5525213"/>
                <a:ext cx="215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5" name="Inkt 195">
                <a:extLst>
                  <a:ext uri="{FF2B5EF4-FFF2-40B4-BE49-F238E27FC236}">
                    <a16:creationId xmlns:a16="http://schemas.microsoft.com/office/drawing/2014/main" id="{F997BE93-8343-954E-B0A7-15450F578996}"/>
                  </a:ext>
                </a:extLst>
              </p14:cNvPr>
              <p14:cNvContentPartPr/>
              <p14:nvPr/>
            </p14:nvContentPartPr>
            <p14:xfrm>
              <a:off x="3826813" y="5614133"/>
              <a:ext cx="656280" cy="339120"/>
            </p14:xfrm>
          </p:contentPart>
        </mc:Choice>
        <mc:Fallback xmlns="">
          <p:pic>
            <p:nvPicPr>
              <p:cNvPr id="195" name="Inkt 195">
                <a:extLst>
                  <a:ext uri="{FF2B5EF4-FFF2-40B4-BE49-F238E27FC236}">
                    <a16:creationId xmlns:a16="http://schemas.microsoft.com/office/drawing/2014/main" id="{F997BE93-8343-954E-B0A7-15450F57899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96230" y="5583533"/>
                <a:ext cx="717446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9" name="Inkt 198">
                <a:extLst>
                  <a:ext uri="{FF2B5EF4-FFF2-40B4-BE49-F238E27FC236}">
                    <a16:creationId xmlns:a16="http://schemas.microsoft.com/office/drawing/2014/main" id="{6B393BDD-AF6B-AD4B-9458-A19C91D2529B}"/>
                  </a:ext>
                </a:extLst>
              </p14:cNvPr>
              <p14:cNvContentPartPr/>
              <p14:nvPr/>
            </p14:nvContentPartPr>
            <p14:xfrm>
              <a:off x="5176093" y="5609093"/>
              <a:ext cx="26280" cy="185400"/>
            </p14:xfrm>
          </p:contentPart>
        </mc:Choice>
        <mc:Fallback xmlns="">
          <p:pic>
            <p:nvPicPr>
              <p:cNvPr id="199" name="Inkt 198">
                <a:extLst>
                  <a:ext uri="{FF2B5EF4-FFF2-40B4-BE49-F238E27FC236}">
                    <a16:creationId xmlns:a16="http://schemas.microsoft.com/office/drawing/2014/main" id="{6B393BDD-AF6B-AD4B-9458-A19C91D2529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145493" y="5578133"/>
                <a:ext cx="874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0" name="Inkt 200">
                <a:extLst>
                  <a:ext uri="{FF2B5EF4-FFF2-40B4-BE49-F238E27FC236}">
                    <a16:creationId xmlns:a16="http://schemas.microsoft.com/office/drawing/2014/main" id="{C5618102-216F-C749-9297-8DFCC383A243}"/>
                  </a:ext>
                </a:extLst>
              </p14:cNvPr>
              <p14:cNvContentPartPr/>
              <p14:nvPr/>
            </p14:nvContentPartPr>
            <p14:xfrm>
              <a:off x="4768573" y="5566613"/>
              <a:ext cx="212040" cy="291240"/>
            </p14:xfrm>
          </p:contentPart>
        </mc:Choice>
        <mc:Fallback xmlns="">
          <p:pic>
            <p:nvPicPr>
              <p:cNvPr id="200" name="Inkt 200">
                <a:extLst>
                  <a:ext uri="{FF2B5EF4-FFF2-40B4-BE49-F238E27FC236}">
                    <a16:creationId xmlns:a16="http://schemas.microsoft.com/office/drawing/2014/main" id="{C5618102-216F-C749-9297-8DFCC383A24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37973" y="5536013"/>
                <a:ext cx="2732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02" name="Inkt 201">
                <a:extLst>
                  <a:ext uri="{FF2B5EF4-FFF2-40B4-BE49-F238E27FC236}">
                    <a16:creationId xmlns:a16="http://schemas.microsoft.com/office/drawing/2014/main" id="{90CAB049-E588-3F48-9899-F60A54867768}"/>
                  </a:ext>
                </a:extLst>
              </p14:cNvPr>
              <p14:cNvContentPartPr/>
              <p14:nvPr/>
            </p14:nvContentPartPr>
            <p14:xfrm>
              <a:off x="2795053" y="6328733"/>
              <a:ext cx="196200" cy="32040"/>
            </p14:xfrm>
          </p:contentPart>
        </mc:Choice>
        <mc:Fallback xmlns="">
          <p:pic>
            <p:nvPicPr>
              <p:cNvPr id="202" name="Inkt 201">
                <a:extLst>
                  <a:ext uri="{FF2B5EF4-FFF2-40B4-BE49-F238E27FC236}">
                    <a16:creationId xmlns:a16="http://schemas.microsoft.com/office/drawing/2014/main" id="{90CAB049-E588-3F48-9899-F60A5486776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64093" y="6298133"/>
                <a:ext cx="257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3" name="Inkt 202">
                <a:extLst>
                  <a:ext uri="{FF2B5EF4-FFF2-40B4-BE49-F238E27FC236}">
                    <a16:creationId xmlns:a16="http://schemas.microsoft.com/office/drawing/2014/main" id="{2BAB35BB-A57D-AA4A-BE16-2F2FADCF9328}"/>
                  </a:ext>
                </a:extLst>
              </p14:cNvPr>
              <p14:cNvContentPartPr/>
              <p14:nvPr/>
            </p14:nvContentPartPr>
            <p14:xfrm>
              <a:off x="2858413" y="6191213"/>
              <a:ext cx="106200" cy="42840"/>
            </p14:xfrm>
          </p:contentPart>
        </mc:Choice>
        <mc:Fallback xmlns="">
          <p:pic>
            <p:nvPicPr>
              <p:cNvPr id="203" name="Inkt 202">
                <a:extLst>
                  <a:ext uri="{FF2B5EF4-FFF2-40B4-BE49-F238E27FC236}">
                    <a16:creationId xmlns:a16="http://schemas.microsoft.com/office/drawing/2014/main" id="{2BAB35BB-A57D-AA4A-BE16-2F2FADCF932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827813" y="6160253"/>
                <a:ext cx="1674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7" name="Inkt 206">
                <a:extLst>
                  <a:ext uri="{FF2B5EF4-FFF2-40B4-BE49-F238E27FC236}">
                    <a16:creationId xmlns:a16="http://schemas.microsoft.com/office/drawing/2014/main" id="{EB886F48-A77B-B547-B9D0-E780F339A4B2}"/>
                  </a:ext>
                </a:extLst>
              </p14:cNvPr>
              <p14:cNvContentPartPr/>
              <p14:nvPr/>
            </p14:nvContentPartPr>
            <p14:xfrm>
              <a:off x="4244773" y="6132893"/>
              <a:ext cx="217440" cy="137880"/>
            </p14:xfrm>
          </p:contentPart>
        </mc:Choice>
        <mc:Fallback xmlns="">
          <p:pic>
            <p:nvPicPr>
              <p:cNvPr id="207" name="Inkt 206">
                <a:extLst>
                  <a:ext uri="{FF2B5EF4-FFF2-40B4-BE49-F238E27FC236}">
                    <a16:creationId xmlns:a16="http://schemas.microsoft.com/office/drawing/2014/main" id="{EB886F48-A77B-B547-B9D0-E780F339A4B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14173" y="6102293"/>
                <a:ext cx="278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8" name="Inkt 207">
                <a:extLst>
                  <a:ext uri="{FF2B5EF4-FFF2-40B4-BE49-F238E27FC236}">
                    <a16:creationId xmlns:a16="http://schemas.microsoft.com/office/drawing/2014/main" id="{5E5F1408-E7FE-9845-9FAE-19A4F4AFB0E6}"/>
                  </a:ext>
                </a:extLst>
              </p14:cNvPr>
              <p14:cNvContentPartPr/>
              <p14:nvPr/>
            </p14:nvContentPartPr>
            <p14:xfrm>
              <a:off x="4731493" y="6355013"/>
              <a:ext cx="132480" cy="42840"/>
            </p14:xfrm>
          </p:contentPart>
        </mc:Choice>
        <mc:Fallback xmlns="">
          <p:pic>
            <p:nvPicPr>
              <p:cNvPr id="208" name="Inkt 207">
                <a:extLst>
                  <a:ext uri="{FF2B5EF4-FFF2-40B4-BE49-F238E27FC236}">
                    <a16:creationId xmlns:a16="http://schemas.microsoft.com/office/drawing/2014/main" id="{5E5F1408-E7FE-9845-9FAE-19A4F4AFB0E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00893" y="6324413"/>
                <a:ext cx="1940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9" name="Inkt 208">
                <a:extLst>
                  <a:ext uri="{FF2B5EF4-FFF2-40B4-BE49-F238E27FC236}">
                    <a16:creationId xmlns:a16="http://schemas.microsoft.com/office/drawing/2014/main" id="{780AFAC6-EBE0-9845-939E-E6EA4E5EE9A1}"/>
                  </a:ext>
                </a:extLst>
              </p14:cNvPr>
              <p14:cNvContentPartPr/>
              <p14:nvPr/>
            </p14:nvContentPartPr>
            <p14:xfrm>
              <a:off x="5139013" y="6259973"/>
              <a:ext cx="21600" cy="164520"/>
            </p14:xfrm>
          </p:contentPart>
        </mc:Choice>
        <mc:Fallback xmlns="">
          <p:pic>
            <p:nvPicPr>
              <p:cNvPr id="209" name="Inkt 208">
                <a:extLst>
                  <a:ext uri="{FF2B5EF4-FFF2-40B4-BE49-F238E27FC236}">
                    <a16:creationId xmlns:a16="http://schemas.microsoft.com/office/drawing/2014/main" id="{780AFAC6-EBE0-9845-939E-E6EA4E5EE9A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08413" y="6229013"/>
                <a:ext cx="828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10" name="Inkt 209">
                <a:extLst>
                  <a:ext uri="{FF2B5EF4-FFF2-40B4-BE49-F238E27FC236}">
                    <a16:creationId xmlns:a16="http://schemas.microsoft.com/office/drawing/2014/main" id="{772F18FD-D1D9-F244-99B6-48DE1C609FE6}"/>
                  </a:ext>
                </a:extLst>
              </p14:cNvPr>
              <p14:cNvContentPartPr/>
              <p14:nvPr/>
            </p14:nvContentPartPr>
            <p14:xfrm>
              <a:off x="5292373" y="6148733"/>
              <a:ext cx="69120" cy="286200"/>
            </p14:xfrm>
          </p:contentPart>
        </mc:Choice>
        <mc:Fallback xmlns="">
          <p:pic>
            <p:nvPicPr>
              <p:cNvPr id="210" name="Inkt 209">
                <a:extLst>
                  <a:ext uri="{FF2B5EF4-FFF2-40B4-BE49-F238E27FC236}">
                    <a16:creationId xmlns:a16="http://schemas.microsoft.com/office/drawing/2014/main" id="{772F18FD-D1D9-F244-99B6-48DE1C609FE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261773" y="6118133"/>
                <a:ext cx="1306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4" name="Inkt 215">
                <a:extLst>
                  <a:ext uri="{FF2B5EF4-FFF2-40B4-BE49-F238E27FC236}">
                    <a16:creationId xmlns:a16="http://schemas.microsoft.com/office/drawing/2014/main" id="{31D2D6FC-DBCF-C144-A039-B37DF14D60D5}"/>
                  </a:ext>
                </a:extLst>
              </p14:cNvPr>
              <p14:cNvContentPartPr/>
              <p14:nvPr/>
            </p14:nvContentPartPr>
            <p14:xfrm>
              <a:off x="5573173" y="6275813"/>
              <a:ext cx="90360" cy="111600"/>
            </p14:xfrm>
          </p:contentPart>
        </mc:Choice>
        <mc:Fallback xmlns="">
          <p:pic>
            <p:nvPicPr>
              <p:cNvPr id="214" name="Inkt 215">
                <a:extLst>
                  <a:ext uri="{FF2B5EF4-FFF2-40B4-BE49-F238E27FC236}">
                    <a16:creationId xmlns:a16="http://schemas.microsoft.com/office/drawing/2014/main" id="{31D2D6FC-DBCF-C144-A039-B37DF14D60D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542213" y="6245213"/>
                <a:ext cx="151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8" name="Inkt 217">
                <a:extLst>
                  <a:ext uri="{FF2B5EF4-FFF2-40B4-BE49-F238E27FC236}">
                    <a16:creationId xmlns:a16="http://schemas.microsoft.com/office/drawing/2014/main" id="{B2D1E1A0-618C-DB44-91C6-9C67C9260387}"/>
                  </a:ext>
                </a:extLst>
              </p14:cNvPr>
              <p14:cNvContentPartPr/>
              <p14:nvPr/>
            </p14:nvContentPartPr>
            <p14:xfrm>
              <a:off x="5858653" y="6185813"/>
              <a:ext cx="5760" cy="116640"/>
            </p14:xfrm>
          </p:contentPart>
        </mc:Choice>
        <mc:Fallback xmlns="">
          <p:pic>
            <p:nvPicPr>
              <p:cNvPr id="218" name="Inkt 217">
                <a:extLst>
                  <a:ext uri="{FF2B5EF4-FFF2-40B4-BE49-F238E27FC236}">
                    <a16:creationId xmlns:a16="http://schemas.microsoft.com/office/drawing/2014/main" id="{B2D1E1A0-618C-DB44-91C6-9C67C926038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828053" y="6155213"/>
                <a:ext cx="669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9" name="Inkt 218">
                <a:extLst>
                  <a:ext uri="{FF2B5EF4-FFF2-40B4-BE49-F238E27FC236}">
                    <a16:creationId xmlns:a16="http://schemas.microsoft.com/office/drawing/2014/main" id="{0220616D-E4B7-814E-BBC4-180C3D30E3BD}"/>
                  </a:ext>
                </a:extLst>
              </p14:cNvPr>
              <p14:cNvContentPartPr/>
              <p14:nvPr/>
            </p14:nvContentPartPr>
            <p14:xfrm>
              <a:off x="2773813" y="6614573"/>
              <a:ext cx="222480" cy="5760"/>
            </p14:xfrm>
          </p:contentPart>
        </mc:Choice>
        <mc:Fallback xmlns="">
          <p:pic>
            <p:nvPicPr>
              <p:cNvPr id="219" name="Inkt 218">
                <a:extLst>
                  <a:ext uri="{FF2B5EF4-FFF2-40B4-BE49-F238E27FC236}">
                    <a16:creationId xmlns:a16="http://schemas.microsoft.com/office/drawing/2014/main" id="{0220616D-E4B7-814E-BBC4-180C3D30E3B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743213" y="6583613"/>
                <a:ext cx="284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20" name="Inkt 219">
                <a:extLst>
                  <a:ext uri="{FF2B5EF4-FFF2-40B4-BE49-F238E27FC236}">
                    <a16:creationId xmlns:a16="http://schemas.microsoft.com/office/drawing/2014/main" id="{A5318635-D1F1-1545-B347-43F7FA2C75E3}"/>
                  </a:ext>
                </a:extLst>
              </p14:cNvPr>
              <p14:cNvContentPartPr/>
              <p14:nvPr/>
            </p14:nvContentPartPr>
            <p14:xfrm>
              <a:off x="2773813" y="6725453"/>
              <a:ext cx="153720" cy="26640"/>
            </p14:xfrm>
          </p:contentPart>
        </mc:Choice>
        <mc:Fallback xmlns="">
          <p:pic>
            <p:nvPicPr>
              <p:cNvPr id="220" name="Inkt 219">
                <a:extLst>
                  <a:ext uri="{FF2B5EF4-FFF2-40B4-BE49-F238E27FC236}">
                    <a16:creationId xmlns:a16="http://schemas.microsoft.com/office/drawing/2014/main" id="{A5318635-D1F1-1545-B347-43F7FA2C75E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743213" y="6694853"/>
                <a:ext cx="215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25" name="Inkt 224">
                <a:extLst>
                  <a:ext uri="{FF2B5EF4-FFF2-40B4-BE49-F238E27FC236}">
                    <a16:creationId xmlns:a16="http://schemas.microsoft.com/office/drawing/2014/main" id="{608D428A-C568-8E4C-ADFA-2101B9A9FCD8}"/>
                  </a:ext>
                </a:extLst>
              </p14:cNvPr>
              <p14:cNvContentPartPr/>
              <p14:nvPr/>
            </p14:nvContentPartPr>
            <p14:xfrm>
              <a:off x="4239373" y="6513773"/>
              <a:ext cx="10800" cy="95760"/>
            </p14:xfrm>
          </p:contentPart>
        </mc:Choice>
        <mc:Fallback xmlns="">
          <p:pic>
            <p:nvPicPr>
              <p:cNvPr id="225" name="Inkt 224">
                <a:extLst>
                  <a:ext uri="{FF2B5EF4-FFF2-40B4-BE49-F238E27FC236}">
                    <a16:creationId xmlns:a16="http://schemas.microsoft.com/office/drawing/2014/main" id="{608D428A-C568-8E4C-ADFA-2101B9A9FCD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08773" y="6483173"/>
                <a:ext cx="72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6" name="Inkt 226">
                <a:extLst>
                  <a:ext uri="{FF2B5EF4-FFF2-40B4-BE49-F238E27FC236}">
                    <a16:creationId xmlns:a16="http://schemas.microsoft.com/office/drawing/2014/main" id="{66F79663-D3B8-8946-9959-D02E39E59E34}"/>
                  </a:ext>
                </a:extLst>
              </p14:cNvPr>
              <p14:cNvContentPartPr/>
              <p14:nvPr/>
            </p14:nvContentPartPr>
            <p14:xfrm>
              <a:off x="3366373" y="6117053"/>
              <a:ext cx="735840" cy="719640"/>
            </p14:xfrm>
          </p:contentPart>
        </mc:Choice>
        <mc:Fallback xmlns="">
          <p:pic>
            <p:nvPicPr>
              <p:cNvPr id="226" name="Inkt 226">
                <a:extLst>
                  <a:ext uri="{FF2B5EF4-FFF2-40B4-BE49-F238E27FC236}">
                    <a16:creationId xmlns:a16="http://schemas.microsoft.com/office/drawing/2014/main" id="{66F79663-D3B8-8946-9959-D02E39E59E3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335773" y="6086438"/>
                <a:ext cx="797400" cy="781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28" name="Inkt 227">
                <a:extLst>
                  <a:ext uri="{FF2B5EF4-FFF2-40B4-BE49-F238E27FC236}">
                    <a16:creationId xmlns:a16="http://schemas.microsoft.com/office/drawing/2014/main" id="{99A4B7FD-6BC5-B14F-B331-10B4CB322206}"/>
                  </a:ext>
                </a:extLst>
              </p14:cNvPr>
              <p14:cNvContentPartPr/>
              <p14:nvPr/>
            </p14:nvContentPartPr>
            <p14:xfrm>
              <a:off x="4430173" y="6699173"/>
              <a:ext cx="153720" cy="16200"/>
            </p14:xfrm>
          </p:contentPart>
        </mc:Choice>
        <mc:Fallback xmlns="">
          <p:pic>
            <p:nvPicPr>
              <p:cNvPr id="228" name="Inkt 227">
                <a:extLst>
                  <a:ext uri="{FF2B5EF4-FFF2-40B4-BE49-F238E27FC236}">
                    <a16:creationId xmlns:a16="http://schemas.microsoft.com/office/drawing/2014/main" id="{99A4B7FD-6BC5-B14F-B331-10B4CB32220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399213" y="6668213"/>
                <a:ext cx="215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9" name="Inkt 228">
                <a:extLst>
                  <a:ext uri="{FF2B5EF4-FFF2-40B4-BE49-F238E27FC236}">
                    <a16:creationId xmlns:a16="http://schemas.microsoft.com/office/drawing/2014/main" id="{711CC7DD-2764-4A49-8311-6165EDB58875}"/>
                  </a:ext>
                </a:extLst>
              </p14:cNvPr>
              <p14:cNvContentPartPr/>
              <p14:nvPr/>
            </p14:nvContentPartPr>
            <p14:xfrm>
              <a:off x="4818613" y="6545453"/>
              <a:ext cx="130320" cy="201600"/>
            </p14:xfrm>
          </p:contentPart>
        </mc:Choice>
        <mc:Fallback xmlns="">
          <p:pic>
            <p:nvPicPr>
              <p:cNvPr id="229" name="Inkt 228">
                <a:extLst>
                  <a:ext uri="{FF2B5EF4-FFF2-40B4-BE49-F238E27FC236}">
                    <a16:creationId xmlns:a16="http://schemas.microsoft.com/office/drawing/2014/main" id="{711CC7DD-2764-4A49-8311-6165EDB5887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788013" y="6514853"/>
                <a:ext cx="1915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32" name="Inkt 231">
                <a:extLst>
                  <a:ext uri="{FF2B5EF4-FFF2-40B4-BE49-F238E27FC236}">
                    <a16:creationId xmlns:a16="http://schemas.microsoft.com/office/drawing/2014/main" id="{DECFB3E5-58BC-5D45-9FCB-3BB7FBE4F48B}"/>
                  </a:ext>
                </a:extLst>
              </p14:cNvPr>
              <p14:cNvContentPartPr/>
              <p14:nvPr/>
            </p14:nvContentPartPr>
            <p14:xfrm>
              <a:off x="5472373" y="6662093"/>
              <a:ext cx="32040" cy="116640"/>
            </p14:xfrm>
          </p:contentPart>
        </mc:Choice>
        <mc:Fallback xmlns="">
          <p:pic>
            <p:nvPicPr>
              <p:cNvPr id="232" name="Inkt 231">
                <a:extLst>
                  <a:ext uri="{FF2B5EF4-FFF2-40B4-BE49-F238E27FC236}">
                    <a16:creationId xmlns:a16="http://schemas.microsoft.com/office/drawing/2014/main" id="{DECFB3E5-58BC-5D45-9FCB-3BB7FBE4F48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41773" y="6631493"/>
                <a:ext cx="93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33" name="Inkt 232">
                <a:extLst>
                  <a:ext uri="{FF2B5EF4-FFF2-40B4-BE49-F238E27FC236}">
                    <a16:creationId xmlns:a16="http://schemas.microsoft.com/office/drawing/2014/main" id="{71904D28-31DA-F649-8762-1798CB93F0A4}"/>
                  </a:ext>
                </a:extLst>
              </p14:cNvPr>
              <p14:cNvContentPartPr/>
              <p14:nvPr/>
            </p14:nvContentPartPr>
            <p14:xfrm>
              <a:off x="5848213" y="6799613"/>
              <a:ext cx="90360" cy="5760"/>
            </p14:xfrm>
          </p:contentPart>
        </mc:Choice>
        <mc:Fallback xmlns="">
          <p:pic>
            <p:nvPicPr>
              <p:cNvPr id="233" name="Inkt 232">
                <a:extLst>
                  <a:ext uri="{FF2B5EF4-FFF2-40B4-BE49-F238E27FC236}">
                    <a16:creationId xmlns:a16="http://schemas.microsoft.com/office/drawing/2014/main" id="{71904D28-31DA-F649-8762-1798CB93F0A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817613" y="6769013"/>
                <a:ext cx="15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34" name="Inkt 233">
                <a:extLst>
                  <a:ext uri="{FF2B5EF4-FFF2-40B4-BE49-F238E27FC236}">
                    <a16:creationId xmlns:a16="http://schemas.microsoft.com/office/drawing/2014/main" id="{5EC7A0C3-1380-274F-9306-31E50A33C033}"/>
                  </a:ext>
                </a:extLst>
              </p14:cNvPr>
              <p14:cNvContentPartPr/>
              <p14:nvPr/>
            </p14:nvContentPartPr>
            <p14:xfrm>
              <a:off x="5832373" y="6672533"/>
              <a:ext cx="84960" cy="58680"/>
            </p14:xfrm>
          </p:contentPart>
        </mc:Choice>
        <mc:Fallback xmlns="">
          <p:pic>
            <p:nvPicPr>
              <p:cNvPr id="234" name="Inkt 233">
                <a:extLst>
                  <a:ext uri="{FF2B5EF4-FFF2-40B4-BE49-F238E27FC236}">
                    <a16:creationId xmlns:a16="http://schemas.microsoft.com/office/drawing/2014/main" id="{5EC7A0C3-1380-274F-9306-31E50A33C03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801773" y="6641933"/>
                <a:ext cx="1465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35" name="Inkt 234">
                <a:extLst>
                  <a:ext uri="{FF2B5EF4-FFF2-40B4-BE49-F238E27FC236}">
                    <a16:creationId xmlns:a16="http://schemas.microsoft.com/office/drawing/2014/main" id="{8E468724-61E0-BB43-A850-C2DE4C92BD9C}"/>
                  </a:ext>
                </a:extLst>
              </p14:cNvPr>
              <p14:cNvContentPartPr/>
              <p14:nvPr/>
            </p14:nvContentPartPr>
            <p14:xfrm>
              <a:off x="6276973" y="6540773"/>
              <a:ext cx="137880" cy="243360"/>
            </p14:xfrm>
          </p:contentPart>
        </mc:Choice>
        <mc:Fallback xmlns="">
          <p:pic>
            <p:nvPicPr>
              <p:cNvPr id="235" name="Inkt 234">
                <a:extLst>
                  <a:ext uri="{FF2B5EF4-FFF2-40B4-BE49-F238E27FC236}">
                    <a16:creationId xmlns:a16="http://schemas.microsoft.com/office/drawing/2014/main" id="{8E468724-61E0-BB43-A850-C2DE4C92BD9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46013" y="6510173"/>
                <a:ext cx="1994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36" name="Inkt 235">
                <a:extLst>
                  <a:ext uri="{FF2B5EF4-FFF2-40B4-BE49-F238E27FC236}">
                    <a16:creationId xmlns:a16="http://schemas.microsoft.com/office/drawing/2014/main" id="{B059C687-FA0E-C542-BCB5-E2D5E25702F9}"/>
                  </a:ext>
                </a:extLst>
              </p14:cNvPr>
              <p14:cNvContentPartPr/>
              <p14:nvPr/>
            </p14:nvContentPartPr>
            <p14:xfrm>
              <a:off x="6536173" y="6402893"/>
              <a:ext cx="196200" cy="106200"/>
            </p14:xfrm>
          </p:contentPart>
        </mc:Choice>
        <mc:Fallback xmlns="">
          <p:pic>
            <p:nvPicPr>
              <p:cNvPr id="236" name="Inkt 235">
                <a:extLst>
                  <a:ext uri="{FF2B5EF4-FFF2-40B4-BE49-F238E27FC236}">
                    <a16:creationId xmlns:a16="http://schemas.microsoft.com/office/drawing/2014/main" id="{B059C687-FA0E-C542-BCB5-E2D5E25702F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505573" y="6371933"/>
                <a:ext cx="2574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39" name="Inkt 238">
                <a:extLst>
                  <a:ext uri="{FF2B5EF4-FFF2-40B4-BE49-F238E27FC236}">
                    <a16:creationId xmlns:a16="http://schemas.microsoft.com/office/drawing/2014/main" id="{715EEEEE-7DAE-FB46-87F7-553947B33E57}"/>
                  </a:ext>
                </a:extLst>
              </p14:cNvPr>
              <p14:cNvContentPartPr/>
              <p14:nvPr/>
            </p14:nvContentPartPr>
            <p14:xfrm>
              <a:off x="7102453" y="6333773"/>
              <a:ext cx="10800" cy="174960"/>
            </p14:xfrm>
          </p:contentPart>
        </mc:Choice>
        <mc:Fallback xmlns="">
          <p:pic>
            <p:nvPicPr>
              <p:cNvPr id="239" name="Inkt 238">
                <a:extLst>
                  <a:ext uri="{FF2B5EF4-FFF2-40B4-BE49-F238E27FC236}">
                    <a16:creationId xmlns:a16="http://schemas.microsoft.com/office/drawing/2014/main" id="{715EEEEE-7DAE-FB46-87F7-553947B33E5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71493" y="6303173"/>
                <a:ext cx="723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40" name="Inkt 241">
                <a:extLst>
                  <a:ext uri="{FF2B5EF4-FFF2-40B4-BE49-F238E27FC236}">
                    <a16:creationId xmlns:a16="http://schemas.microsoft.com/office/drawing/2014/main" id="{317DF0E8-8D16-7145-B03D-3FB8407284CF}"/>
                  </a:ext>
                </a:extLst>
              </p14:cNvPr>
              <p14:cNvContentPartPr/>
              <p14:nvPr/>
            </p14:nvContentPartPr>
            <p14:xfrm>
              <a:off x="6874933" y="6370853"/>
              <a:ext cx="100800" cy="137880"/>
            </p14:xfrm>
          </p:contentPart>
        </mc:Choice>
        <mc:Fallback xmlns="">
          <p:pic>
            <p:nvPicPr>
              <p:cNvPr id="240" name="Inkt 241">
                <a:extLst>
                  <a:ext uri="{FF2B5EF4-FFF2-40B4-BE49-F238E27FC236}">
                    <a16:creationId xmlns:a16="http://schemas.microsoft.com/office/drawing/2014/main" id="{317DF0E8-8D16-7145-B03D-3FB8407284C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843973" y="6340253"/>
                <a:ext cx="162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41" name="Inkt 242">
                <a:extLst>
                  <a:ext uri="{FF2B5EF4-FFF2-40B4-BE49-F238E27FC236}">
                    <a16:creationId xmlns:a16="http://schemas.microsoft.com/office/drawing/2014/main" id="{B1319598-79BD-234C-B338-8D32F45D9DEB}"/>
                  </a:ext>
                </a:extLst>
              </p14:cNvPr>
              <p14:cNvContentPartPr/>
              <p14:nvPr/>
            </p14:nvContentPartPr>
            <p14:xfrm>
              <a:off x="5154853" y="6619613"/>
              <a:ext cx="159120" cy="116640"/>
            </p14:xfrm>
          </p:contentPart>
        </mc:Choice>
        <mc:Fallback xmlns="">
          <p:pic>
            <p:nvPicPr>
              <p:cNvPr id="241" name="Inkt 242">
                <a:extLst>
                  <a:ext uri="{FF2B5EF4-FFF2-40B4-BE49-F238E27FC236}">
                    <a16:creationId xmlns:a16="http://schemas.microsoft.com/office/drawing/2014/main" id="{B1319598-79BD-234C-B338-8D32F45D9DE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24253" y="6589013"/>
                <a:ext cx="220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44" name="Inkt 243">
                <a:extLst>
                  <a:ext uri="{FF2B5EF4-FFF2-40B4-BE49-F238E27FC236}">
                    <a16:creationId xmlns:a16="http://schemas.microsoft.com/office/drawing/2014/main" id="{2414F8A8-53B1-014D-9881-633FE531D98D}"/>
                  </a:ext>
                </a:extLst>
              </p14:cNvPr>
              <p14:cNvContentPartPr/>
              <p14:nvPr/>
            </p14:nvContentPartPr>
            <p14:xfrm>
              <a:off x="7287493" y="6688373"/>
              <a:ext cx="169560" cy="21600"/>
            </p14:xfrm>
          </p:contentPart>
        </mc:Choice>
        <mc:Fallback xmlns="">
          <p:pic>
            <p:nvPicPr>
              <p:cNvPr id="244" name="Inkt 243">
                <a:extLst>
                  <a:ext uri="{FF2B5EF4-FFF2-40B4-BE49-F238E27FC236}">
                    <a16:creationId xmlns:a16="http://schemas.microsoft.com/office/drawing/2014/main" id="{2414F8A8-53B1-014D-9881-633FE531D98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256893" y="6657773"/>
                <a:ext cx="2311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45" name="Inkt 244">
                <a:extLst>
                  <a:ext uri="{FF2B5EF4-FFF2-40B4-BE49-F238E27FC236}">
                    <a16:creationId xmlns:a16="http://schemas.microsoft.com/office/drawing/2014/main" id="{8DBF4EF9-9280-9440-9938-00CEEA2990CF}"/>
                  </a:ext>
                </a:extLst>
              </p14:cNvPr>
              <p14:cNvContentPartPr/>
              <p14:nvPr/>
            </p14:nvContentPartPr>
            <p14:xfrm>
              <a:off x="7647493" y="6550853"/>
              <a:ext cx="26640" cy="222120"/>
            </p14:xfrm>
          </p:contentPart>
        </mc:Choice>
        <mc:Fallback xmlns="">
          <p:pic>
            <p:nvPicPr>
              <p:cNvPr id="245" name="Inkt 244">
                <a:extLst>
                  <a:ext uri="{FF2B5EF4-FFF2-40B4-BE49-F238E27FC236}">
                    <a16:creationId xmlns:a16="http://schemas.microsoft.com/office/drawing/2014/main" id="{8DBF4EF9-9280-9440-9938-00CEEA2990C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616533" y="6520253"/>
                <a:ext cx="882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47" name="Inkt 247">
                <a:extLst>
                  <a:ext uri="{FF2B5EF4-FFF2-40B4-BE49-F238E27FC236}">
                    <a16:creationId xmlns:a16="http://schemas.microsoft.com/office/drawing/2014/main" id="{612AE800-C983-9449-B89A-B28527A604A9}"/>
                  </a:ext>
                </a:extLst>
              </p14:cNvPr>
              <p14:cNvContentPartPr/>
              <p14:nvPr/>
            </p14:nvContentPartPr>
            <p14:xfrm>
              <a:off x="576733" y="1963013"/>
              <a:ext cx="2138040" cy="571680"/>
            </p14:xfrm>
          </p:contentPart>
        </mc:Choice>
        <mc:Fallback xmlns="">
          <p:pic>
            <p:nvPicPr>
              <p:cNvPr id="247" name="Inkt 247">
                <a:extLst>
                  <a:ext uri="{FF2B5EF4-FFF2-40B4-BE49-F238E27FC236}">
                    <a16:creationId xmlns:a16="http://schemas.microsoft.com/office/drawing/2014/main" id="{612AE800-C983-9449-B89A-B28527A604A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5773" y="1932432"/>
                <a:ext cx="2199600" cy="632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" name="Inkt 10">
                <a:extLst>
                  <a:ext uri="{FF2B5EF4-FFF2-40B4-BE49-F238E27FC236}">
                    <a16:creationId xmlns:a16="http://schemas.microsoft.com/office/drawing/2014/main" id="{98509981-DFDB-2445-BE16-8BC1695C9C49}"/>
                  </a:ext>
                </a:extLst>
              </p14:cNvPr>
              <p14:cNvContentPartPr/>
              <p14:nvPr/>
            </p14:nvContentPartPr>
            <p14:xfrm>
              <a:off x="3736813" y="5889607"/>
              <a:ext cx="1873440" cy="709560"/>
            </p14:xfrm>
          </p:contentPart>
        </mc:Choice>
        <mc:Fallback xmlns="">
          <p:pic>
            <p:nvPicPr>
              <p:cNvPr id="10" name="Inkt 10">
                <a:extLst>
                  <a:ext uri="{FF2B5EF4-FFF2-40B4-BE49-F238E27FC236}">
                    <a16:creationId xmlns:a16="http://schemas.microsoft.com/office/drawing/2014/main" id="{98509981-DFDB-2445-BE16-8BC1695C9C4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706213" y="5858647"/>
                <a:ext cx="193500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4D1D7F76-B1FC-9E48-968F-6D15CA993552}"/>
                  </a:ext>
                </a:extLst>
              </p14:cNvPr>
              <p14:cNvContentPartPr/>
              <p14:nvPr/>
            </p14:nvContentPartPr>
            <p14:xfrm>
              <a:off x="9589333" y="6164647"/>
              <a:ext cx="370800" cy="41616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4D1D7F76-B1FC-9E48-968F-6D15CA99355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558733" y="6134047"/>
                <a:ext cx="432000" cy="4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6851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t 14">
                <a:extLst>
                  <a:ext uri="{FF2B5EF4-FFF2-40B4-BE49-F238E27FC236}">
                    <a16:creationId xmlns:a16="http://schemas.microsoft.com/office/drawing/2014/main" id="{CC6BC02D-C530-FB41-84B5-52A1D498A9B2}"/>
                  </a:ext>
                </a:extLst>
              </p14:cNvPr>
              <p14:cNvContentPartPr/>
              <p14:nvPr/>
            </p14:nvContentPartPr>
            <p14:xfrm>
              <a:off x="2941933" y="327893"/>
              <a:ext cx="1519200" cy="545400"/>
            </p14:xfrm>
          </p:contentPart>
        </mc:Choice>
        <mc:Fallback xmlns="">
          <p:pic>
            <p:nvPicPr>
              <p:cNvPr id="13" name="Inkt 14">
                <a:extLst>
                  <a:ext uri="{FF2B5EF4-FFF2-40B4-BE49-F238E27FC236}">
                    <a16:creationId xmlns:a16="http://schemas.microsoft.com/office/drawing/2014/main" id="{CC6BC02D-C530-FB41-84B5-52A1D498A9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1333" y="297293"/>
                <a:ext cx="158040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t 15">
                <a:extLst>
                  <a:ext uri="{FF2B5EF4-FFF2-40B4-BE49-F238E27FC236}">
                    <a16:creationId xmlns:a16="http://schemas.microsoft.com/office/drawing/2014/main" id="{D93A1855-AA62-CB4D-BFB0-DC373AF39DAC}"/>
                  </a:ext>
                </a:extLst>
              </p14:cNvPr>
              <p14:cNvContentPartPr/>
              <p14:nvPr/>
            </p14:nvContentPartPr>
            <p14:xfrm>
              <a:off x="1138693" y="338333"/>
              <a:ext cx="1539360" cy="609120"/>
            </p14:xfrm>
          </p:contentPart>
        </mc:Choice>
        <mc:Fallback xmlns="">
          <p:pic>
            <p:nvPicPr>
              <p:cNvPr id="14" name="Inkt 15">
                <a:extLst>
                  <a:ext uri="{FF2B5EF4-FFF2-40B4-BE49-F238E27FC236}">
                    <a16:creationId xmlns:a16="http://schemas.microsoft.com/office/drawing/2014/main" id="{D93A1855-AA62-CB4D-BFB0-DC373AF39D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8086" y="307715"/>
                <a:ext cx="1600934" cy="670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3CFE3933-6D09-CA4D-B37D-9CC8E1A440A7}"/>
                  </a:ext>
                </a:extLst>
              </p14:cNvPr>
              <p14:cNvContentPartPr/>
              <p14:nvPr/>
            </p14:nvContentPartPr>
            <p14:xfrm>
              <a:off x="1889653" y="1386293"/>
              <a:ext cx="152640" cy="795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3CFE3933-6D09-CA4D-B37D-9CC8E1A440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8693" y="1355693"/>
                <a:ext cx="2138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2D140392-50DA-E644-B553-56FA9186C1FE}"/>
                  </a:ext>
                </a:extLst>
              </p14:cNvPr>
              <p14:cNvContentPartPr/>
              <p14:nvPr/>
            </p14:nvContentPartPr>
            <p14:xfrm>
              <a:off x="2354773" y="1327973"/>
              <a:ext cx="122040" cy="108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2D140392-50DA-E644-B553-56FA9186C1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3813" y="1297373"/>
                <a:ext cx="183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61B21EFA-CF88-DE42-A303-F21522181B24}"/>
                  </a:ext>
                </a:extLst>
              </p14:cNvPr>
              <p14:cNvContentPartPr/>
              <p14:nvPr/>
            </p14:nvContentPartPr>
            <p14:xfrm>
              <a:off x="2349373" y="1264613"/>
              <a:ext cx="106200" cy="576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61B21EFA-CF88-DE42-A303-F21522181B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18773" y="1234013"/>
                <a:ext cx="167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5167113D-2062-CF4C-BC0B-E069E1282541}"/>
                  </a:ext>
                </a:extLst>
              </p14:cNvPr>
              <p14:cNvContentPartPr/>
              <p14:nvPr/>
            </p14:nvContentPartPr>
            <p14:xfrm>
              <a:off x="2677333" y="1222133"/>
              <a:ext cx="21600" cy="1274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5167113D-2062-CF4C-BC0B-E069E128254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46733" y="1191533"/>
                <a:ext cx="828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31763AD2-2334-8948-9125-E7382F8EE159}"/>
                  </a:ext>
                </a:extLst>
              </p14:cNvPr>
              <p14:cNvContentPartPr/>
              <p14:nvPr/>
            </p14:nvContentPartPr>
            <p14:xfrm>
              <a:off x="1455493" y="1745933"/>
              <a:ext cx="269640" cy="15372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31763AD2-2334-8948-9125-E7382F8EE1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24893" y="1715333"/>
                <a:ext cx="3308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BEC29DDF-7304-F344-8E72-282BC3AA3E06}"/>
                  </a:ext>
                </a:extLst>
              </p14:cNvPr>
              <p14:cNvContentPartPr/>
              <p14:nvPr/>
            </p14:nvContentPartPr>
            <p14:xfrm>
              <a:off x="1994773" y="1952573"/>
              <a:ext cx="16200" cy="9036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BEC29DDF-7304-F344-8E72-282BC3AA3E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64173" y="1921613"/>
                <a:ext cx="777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DC1C17E9-6F31-4D46-A334-A51FCA7EE23D}"/>
                  </a:ext>
                </a:extLst>
              </p14:cNvPr>
              <p14:cNvContentPartPr/>
              <p14:nvPr/>
            </p14:nvContentPartPr>
            <p14:xfrm>
              <a:off x="2343973" y="1862573"/>
              <a:ext cx="143280" cy="2160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DC1C17E9-6F31-4D46-A334-A51FCA7EE2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13373" y="1831973"/>
                <a:ext cx="2044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A995E269-903A-D14B-B1C5-F296CB2F5837}"/>
                  </a:ext>
                </a:extLst>
              </p14:cNvPr>
              <p14:cNvContentPartPr/>
              <p14:nvPr/>
            </p14:nvContentPartPr>
            <p14:xfrm>
              <a:off x="2381053" y="1777973"/>
              <a:ext cx="116640" cy="576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A995E269-903A-D14B-B1C5-F296CB2F583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50453" y="1747013"/>
                <a:ext cx="178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6B8845E8-1195-8847-85F9-7E1636607DB0}"/>
                  </a:ext>
                </a:extLst>
              </p14:cNvPr>
              <p14:cNvContentPartPr/>
              <p14:nvPr/>
            </p14:nvContentPartPr>
            <p14:xfrm>
              <a:off x="2751493" y="1650893"/>
              <a:ext cx="137880" cy="1695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6B8845E8-1195-8847-85F9-7E1636607DB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20893" y="1620293"/>
                <a:ext cx="1994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8B6DA96E-2726-1142-ABB8-1FDF094CC7B6}"/>
                  </a:ext>
                </a:extLst>
              </p14:cNvPr>
              <p14:cNvContentPartPr/>
              <p14:nvPr/>
            </p14:nvContentPartPr>
            <p14:xfrm>
              <a:off x="3111493" y="1804253"/>
              <a:ext cx="5760" cy="1080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8B6DA96E-2726-1142-ABB8-1FDF094CC7B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80533" y="177365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t 36">
                <a:extLst>
                  <a:ext uri="{FF2B5EF4-FFF2-40B4-BE49-F238E27FC236}">
                    <a16:creationId xmlns:a16="http://schemas.microsoft.com/office/drawing/2014/main" id="{690218A9-E44A-1047-806F-3101DC26851B}"/>
                  </a:ext>
                </a:extLst>
              </p14:cNvPr>
              <p14:cNvContentPartPr/>
              <p14:nvPr/>
            </p14:nvContentPartPr>
            <p14:xfrm>
              <a:off x="3693253" y="1661333"/>
              <a:ext cx="567000" cy="291600"/>
            </p14:xfrm>
          </p:contentPart>
        </mc:Choice>
        <mc:Fallback xmlns="">
          <p:pic>
            <p:nvPicPr>
              <p:cNvPr id="34" name="Inkt 36">
                <a:extLst>
                  <a:ext uri="{FF2B5EF4-FFF2-40B4-BE49-F238E27FC236}">
                    <a16:creationId xmlns:a16="http://schemas.microsoft.com/office/drawing/2014/main" id="{690218A9-E44A-1047-806F-3101DC26851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62634" y="1630695"/>
                <a:ext cx="628239" cy="353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t 37">
                <a:extLst>
                  <a:ext uri="{FF2B5EF4-FFF2-40B4-BE49-F238E27FC236}">
                    <a16:creationId xmlns:a16="http://schemas.microsoft.com/office/drawing/2014/main" id="{DFA96C00-7DD6-184A-98E8-59AB4ABA3065}"/>
                  </a:ext>
                </a:extLst>
              </p14:cNvPr>
              <p14:cNvContentPartPr/>
              <p14:nvPr/>
            </p14:nvContentPartPr>
            <p14:xfrm>
              <a:off x="3339013" y="1677173"/>
              <a:ext cx="132480" cy="116640"/>
            </p14:xfrm>
          </p:contentPart>
        </mc:Choice>
        <mc:Fallback xmlns="">
          <p:pic>
            <p:nvPicPr>
              <p:cNvPr id="35" name="Inkt 37">
                <a:extLst>
                  <a:ext uri="{FF2B5EF4-FFF2-40B4-BE49-F238E27FC236}">
                    <a16:creationId xmlns:a16="http://schemas.microsoft.com/office/drawing/2014/main" id="{DFA96C00-7DD6-184A-98E8-59AB4ABA306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08053" y="1646573"/>
                <a:ext cx="1940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t 38">
                <a:extLst>
                  <a:ext uri="{FF2B5EF4-FFF2-40B4-BE49-F238E27FC236}">
                    <a16:creationId xmlns:a16="http://schemas.microsoft.com/office/drawing/2014/main" id="{45AB3C9F-BB0E-8B44-A711-554907354054}"/>
                  </a:ext>
                </a:extLst>
              </p14:cNvPr>
              <p14:cNvContentPartPr/>
              <p14:nvPr/>
            </p14:nvContentPartPr>
            <p14:xfrm>
              <a:off x="1513093" y="1211693"/>
              <a:ext cx="238680" cy="143280"/>
            </p14:xfrm>
          </p:contentPart>
        </mc:Choice>
        <mc:Fallback xmlns="">
          <p:pic>
            <p:nvPicPr>
              <p:cNvPr id="36" name="Inkt 38">
                <a:extLst>
                  <a:ext uri="{FF2B5EF4-FFF2-40B4-BE49-F238E27FC236}">
                    <a16:creationId xmlns:a16="http://schemas.microsoft.com/office/drawing/2014/main" id="{45AB3C9F-BB0E-8B44-A711-5549073540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82447" y="1181093"/>
                <a:ext cx="300333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EDD7BF3-CF3E-F640-98CD-7363824B3D40}"/>
                  </a:ext>
                </a:extLst>
              </p14:cNvPr>
              <p14:cNvContentPartPr/>
              <p14:nvPr/>
            </p14:nvContentPartPr>
            <p14:xfrm>
              <a:off x="1994773" y="2598053"/>
              <a:ext cx="111600" cy="18540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EDD7BF3-CF3E-F640-98CD-7363824B3D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64173" y="2567453"/>
                <a:ext cx="1728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05DEE5A6-DE9A-C442-9869-4BB3AB911F66}"/>
                  </a:ext>
                </a:extLst>
              </p14:cNvPr>
              <p14:cNvContentPartPr/>
              <p14:nvPr/>
            </p14:nvContentPartPr>
            <p14:xfrm>
              <a:off x="2428573" y="2650973"/>
              <a:ext cx="153720" cy="2160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05DEE5A6-DE9A-C442-9869-4BB3AB911F6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97973" y="2620373"/>
                <a:ext cx="2152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EB6A1B24-8A48-8C46-BE63-58C58A511478}"/>
                  </a:ext>
                </a:extLst>
              </p14:cNvPr>
              <p14:cNvContentPartPr/>
              <p14:nvPr/>
            </p14:nvContentPartPr>
            <p14:xfrm>
              <a:off x="2433973" y="2523893"/>
              <a:ext cx="116640" cy="2664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EB6A1B24-8A48-8C46-BE63-58C58A5114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03373" y="2493293"/>
                <a:ext cx="1782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" name="Inkt 45">
                <a:extLst>
                  <a:ext uri="{FF2B5EF4-FFF2-40B4-BE49-F238E27FC236}">
                    <a16:creationId xmlns:a16="http://schemas.microsoft.com/office/drawing/2014/main" id="{BE553138-E6E1-334E-8D6E-ABDD78E6F360}"/>
                  </a:ext>
                </a:extLst>
              </p14:cNvPr>
              <p14:cNvContentPartPr/>
              <p14:nvPr/>
            </p14:nvContentPartPr>
            <p14:xfrm>
              <a:off x="1513093" y="2418053"/>
              <a:ext cx="259920" cy="164520"/>
            </p14:xfrm>
          </p:contentPart>
        </mc:Choice>
        <mc:Fallback xmlns="">
          <p:pic>
            <p:nvPicPr>
              <p:cNvPr id="45" name="Inkt 45">
                <a:extLst>
                  <a:ext uri="{FF2B5EF4-FFF2-40B4-BE49-F238E27FC236}">
                    <a16:creationId xmlns:a16="http://schemas.microsoft.com/office/drawing/2014/main" id="{BE553138-E6E1-334E-8D6E-ABDD78E6F36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82451" y="2387453"/>
                <a:ext cx="321565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" name="Inkt 46">
                <a:extLst>
                  <a:ext uri="{FF2B5EF4-FFF2-40B4-BE49-F238E27FC236}">
                    <a16:creationId xmlns:a16="http://schemas.microsoft.com/office/drawing/2014/main" id="{431078E4-AFD1-F14C-8FBA-C6F3892E8D8C}"/>
                  </a:ext>
                </a:extLst>
              </p14:cNvPr>
              <p14:cNvContentPartPr/>
              <p14:nvPr/>
            </p14:nvContentPartPr>
            <p14:xfrm>
              <a:off x="2746093" y="2423453"/>
              <a:ext cx="185400" cy="233280"/>
            </p14:xfrm>
          </p:contentPart>
        </mc:Choice>
        <mc:Fallback xmlns="">
          <p:pic>
            <p:nvPicPr>
              <p:cNvPr id="47" name="Inkt 46">
                <a:extLst>
                  <a:ext uri="{FF2B5EF4-FFF2-40B4-BE49-F238E27FC236}">
                    <a16:creationId xmlns:a16="http://schemas.microsoft.com/office/drawing/2014/main" id="{431078E4-AFD1-F14C-8FBA-C6F3892E8D8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15493" y="2392853"/>
                <a:ext cx="2469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9242A336-0EBE-514F-8F70-048DD515B36C}"/>
                  </a:ext>
                </a:extLst>
              </p14:cNvPr>
              <p14:cNvContentPartPr/>
              <p14:nvPr/>
            </p14:nvContentPartPr>
            <p14:xfrm>
              <a:off x="3106093" y="2624333"/>
              <a:ext cx="16200" cy="1620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9242A336-0EBE-514F-8F70-048DD515B36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75493" y="2593733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" name="Inkt 48">
                <a:extLst>
                  <a:ext uri="{FF2B5EF4-FFF2-40B4-BE49-F238E27FC236}">
                    <a16:creationId xmlns:a16="http://schemas.microsoft.com/office/drawing/2014/main" id="{7B4E4A5E-B349-5748-B488-E2851E95B94C}"/>
                  </a:ext>
                </a:extLst>
              </p14:cNvPr>
              <p14:cNvContentPartPr/>
              <p14:nvPr/>
            </p14:nvContentPartPr>
            <p14:xfrm>
              <a:off x="3317773" y="2370533"/>
              <a:ext cx="163800" cy="227880"/>
            </p14:xfrm>
          </p:contentPart>
        </mc:Choice>
        <mc:Fallback xmlns="">
          <p:pic>
            <p:nvPicPr>
              <p:cNvPr id="49" name="Inkt 48">
                <a:extLst>
                  <a:ext uri="{FF2B5EF4-FFF2-40B4-BE49-F238E27FC236}">
                    <a16:creationId xmlns:a16="http://schemas.microsoft.com/office/drawing/2014/main" id="{7B4E4A5E-B349-5748-B488-E2851E95B9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87173" y="2339933"/>
                <a:ext cx="2250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0" name="Inkt 49">
                <a:extLst>
                  <a:ext uri="{FF2B5EF4-FFF2-40B4-BE49-F238E27FC236}">
                    <a16:creationId xmlns:a16="http://schemas.microsoft.com/office/drawing/2014/main" id="{B7A2159A-8018-7449-B5F3-E11E7611A6F6}"/>
                  </a:ext>
                </a:extLst>
              </p14:cNvPr>
              <p14:cNvContentPartPr/>
              <p14:nvPr/>
            </p14:nvContentPartPr>
            <p14:xfrm>
              <a:off x="3741133" y="2603453"/>
              <a:ext cx="10800" cy="16200"/>
            </p14:xfrm>
          </p:contentPart>
        </mc:Choice>
        <mc:Fallback xmlns="">
          <p:pic>
            <p:nvPicPr>
              <p:cNvPr id="50" name="Inkt 49">
                <a:extLst>
                  <a:ext uri="{FF2B5EF4-FFF2-40B4-BE49-F238E27FC236}">
                    <a16:creationId xmlns:a16="http://schemas.microsoft.com/office/drawing/2014/main" id="{B7A2159A-8018-7449-B5F3-E11E7611A6F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10173" y="2572493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3" name="Inkt 52">
                <a:extLst>
                  <a:ext uri="{FF2B5EF4-FFF2-40B4-BE49-F238E27FC236}">
                    <a16:creationId xmlns:a16="http://schemas.microsoft.com/office/drawing/2014/main" id="{5E3E525F-AC1E-9841-8B30-AD219A56C41F}"/>
                  </a:ext>
                </a:extLst>
              </p14:cNvPr>
              <p14:cNvContentPartPr/>
              <p14:nvPr/>
            </p14:nvContentPartPr>
            <p14:xfrm>
              <a:off x="4460773" y="2693453"/>
              <a:ext cx="16200" cy="100800"/>
            </p14:xfrm>
          </p:contentPart>
        </mc:Choice>
        <mc:Fallback xmlns="">
          <p:pic>
            <p:nvPicPr>
              <p:cNvPr id="53" name="Inkt 52">
                <a:extLst>
                  <a:ext uri="{FF2B5EF4-FFF2-40B4-BE49-F238E27FC236}">
                    <a16:creationId xmlns:a16="http://schemas.microsoft.com/office/drawing/2014/main" id="{5E3E525F-AC1E-9841-8B30-AD219A56C41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30173" y="2662493"/>
                <a:ext cx="777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4" name="Inkt 54">
                <a:extLst>
                  <a:ext uri="{FF2B5EF4-FFF2-40B4-BE49-F238E27FC236}">
                    <a16:creationId xmlns:a16="http://schemas.microsoft.com/office/drawing/2014/main" id="{5A982880-38C3-C549-96DF-CD2478DB5ACE}"/>
                  </a:ext>
                </a:extLst>
              </p14:cNvPr>
              <p14:cNvContentPartPr/>
              <p14:nvPr/>
            </p14:nvContentPartPr>
            <p14:xfrm>
              <a:off x="3910333" y="2470973"/>
              <a:ext cx="339120" cy="117000"/>
            </p14:xfrm>
          </p:contentPart>
        </mc:Choice>
        <mc:Fallback xmlns="">
          <p:pic>
            <p:nvPicPr>
              <p:cNvPr id="54" name="Inkt 54">
                <a:extLst>
                  <a:ext uri="{FF2B5EF4-FFF2-40B4-BE49-F238E27FC236}">
                    <a16:creationId xmlns:a16="http://schemas.microsoft.com/office/drawing/2014/main" id="{5A982880-38C3-C549-96DF-CD2478DB5AC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79733" y="2440279"/>
                <a:ext cx="400320" cy="178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t 58">
                <a:extLst>
                  <a:ext uri="{FF2B5EF4-FFF2-40B4-BE49-F238E27FC236}">
                    <a16:creationId xmlns:a16="http://schemas.microsoft.com/office/drawing/2014/main" id="{F42FA40B-2296-CF49-9FB7-584FCFA72EA1}"/>
                  </a:ext>
                </a:extLst>
              </p14:cNvPr>
              <p14:cNvContentPartPr/>
              <p14:nvPr/>
            </p14:nvContentPartPr>
            <p14:xfrm>
              <a:off x="1502653" y="3100613"/>
              <a:ext cx="243720" cy="153720"/>
            </p14:xfrm>
          </p:contentPart>
        </mc:Choice>
        <mc:Fallback xmlns="">
          <p:pic>
            <p:nvPicPr>
              <p:cNvPr id="58" name="Inkt 58">
                <a:extLst>
                  <a:ext uri="{FF2B5EF4-FFF2-40B4-BE49-F238E27FC236}">
                    <a16:creationId xmlns:a16="http://schemas.microsoft.com/office/drawing/2014/main" id="{F42FA40B-2296-CF49-9FB7-584FCFA72EA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72053" y="3070013"/>
                <a:ext cx="305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0" name="Inkt 59">
                <a:extLst>
                  <a:ext uri="{FF2B5EF4-FFF2-40B4-BE49-F238E27FC236}">
                    <a16:creationId xmlns:a16="http://schemas.microsoft.com/office/drawing/2014/main" id="{1F882EEC-E99B-5D46-907E-2B1C50969BDE}"/>
                  </a:ext>
                </a:extLst>
              </p14:cNvPr>
              <p14:cNvContentPartPr/>
              <p14:nvPr/>
            </p14:nvContentPartPr>
            <p14:xfrm>
              <a:off x="1915573" y="3354773"/>
              <a:ext cx="137880" cy="185400"/>
            </p14:xfrm>
          </p:contentPart>
        </mc:Choice>
        <mc:Fallback xmlns="">
          <p:pic>
            <p:nvPicPr>
              <p:cNvPr id="60" name="Inkt 59">
                <a:extLst>
                  <a:ext uri="{FF2B5EF4-FFF2-40B4-BE49-F238E27FC236}">
                    <a16:creationId xmlns:a16="http://schemas.microsoft.com/office/drawing/2014/main" id="{1F882EEC-E99B-5D46-907E-2B1C50969BD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84613" y="3324173"/>
                <a:ext cx="199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1" name="Inkt 60">
                <a:extLst>
                  <a:ext uri="{FF2B5EF4-FFF2-40B4-BE49-F238E27FC236}">
                    <a16:creationId xmlns:a16="http://schemas.microsoft.com/office/drawing/2014/main" id="{437B38A2-347E-F945-9153-E2558B09B707}"/>
                  </a:ext>
                </a:extLst>
              </p14:cNvPr>
              <p14:cNvContentPartPr/>
              <p14:nvPr/>
            </p14:nvContentPartPr>
            <p14:xfrm>
              <a:off x="2481493" y="3354773"/>
              <a:ext cx="90360" cy="16200"/>
            </p14:xfrm>
          </p:contentPart>
        </mc:Choice>
        <mc:Fallback xmlns="">
          <p:pic>
            <p:nvPicPr>
              <p:cNvPr id="61" name="Inkt 60">
                <a:extLst>
                  <a:ext uri="{FF2B5EF4-FFF2-40B4-BE49-F238E27FC236}">
                    <a16:creationId xmlns:a16="http://schemas.microsoft.com/office/drawing/2014/main" id="{437B38A2-347E-F945-9153-E2558B09B70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50893" y="3324173"/>
                <a:ext cx="151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2" name="Inkt 61">
                <a:extLst>
                  <a:ext uri="{FF2B5EF4-FFF2-40B4-BE49-F238E27FC236}">
                    <a16:creationId xmlns:a16="http://schemas.microsoft.com/office/drawing/2014/main" id="{E55ACBEF-6B64-2C49-B9C9-617C2150370B}"/>
                  </a:ext>
                </a:extLst>
              </p14:cNvPr>
              <p14:cNvContentPartPr/>
              <p14:nvPr/>
            </p14:nvContentPartPr>
            <p14:xfrm>
              <a:off x="2481493" y="3233093"/>
              <a:ext cx="95760" cy="10800"/>
            </p14:xfrm>
          </p:contentPart>
        </mc:Choice>
        <mc:Fallback xmlns="">
          <p:pic>
            <p:nvPicPr>
              <p:cNvPr id="62" name="Inkt 61">
                <a:extLst>
                  <a:ext uri="{FF2B5EF4-FFF2-40B4-BE49-F238E27FC236}">
                    <a16:creationId xmlns:a16="http://schemas.microsoft.com/office/drawing/2014/main" id="{E55ACBEF-6B64-2C49-B9C9-617C2150370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50893" y="3202493"/>
                <a:ext cx="15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3" name="Inkt 62">
                <a:extLst>
                  <a:ext uri="{FF2B5EF4-FFF2-40B4-BE49-F238E27FC236}">
                    <a16:creationId xmlns:a16="http://schemas.microsoft.com/office/drawing/2014/main" id="{35C164D0-278F-A949-A6D4-7E1B41E3CB21}"/>
                  </a:ext>
                </a:extLst>
              </p14:cNvPr>
              <p14:cNvContentPartPr/>
              <p14:nvPr/>
            </p14:nvContentPartPr>
            <p14:xfrm>
              <a:off x="2799013" y="3090173"/>
              <a:ext cx="132480" cy="206280"/>
            </p14:xfrm>
          </p:contentPart>
        </mc:Choice>
        <mc:Fallback xmlns="">
          <p:pic>
            <p:nvPicPr>
              <p:cNvPr id="63" name="Inkt 62">
                <a:extLst>
                  <a:ext uri="{FF2B5EF4-FFF2-40B4-BE49-F238E27FC236}">
                    <a16:creationId xmlns:a16="http://schemas.microsoft.com/office/drawing/2014/main" id="{35C164D0-278F-A949-A6D4-7E1B41E3CB2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68413" y="3059573"/>
                <a:ext cx="194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4" name="Inkt 63">
                <a:extLst>
                  <a:ext uri="{FF2B5EF4-FFF2-40B4-BE49-F238E27FC236}">
                    <a16:creationId xmlns:a16="http://schemas.microsoft.com/office/drawing/2014/main" id="{4D13C73B-946A-2F46-847C-3570A3B34B7A}"/>
                  </a:ext>
                </a:extLst>
              </p14:cNvPr>
              <p14:cNvContentPartPr/>
              <p14:nvPr/>
            </p14:nvContentPartPr>
            <p14:xfrm>
              <a:off x="3116533" y="3333533"/>
              <a:ext cx="5760" cy="19080"/>
            </p14:xfrm>
          </p:contentPart>
        </mc:Choice>
        <mc:Fallback xmlns="">
          <p:pic>
            <p:nvPicPr>
              <p:cNvPr id="64" name="Inkt 63">
                <a:extLst>
                  <a:ext uri="{FF2B5EF4-FFF2-40B4-BE49-F238E27FC236}">
                    <a16:creationId xmlns:a16="http://schemas.microsoft.com/office/drawing/2014/main" id="{4D13C73B-946A-2F46-847C-3570A3B34B7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85933" y="3302933"/>
                <a:ext cx="669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AE640F38-0B7C-5641-9829-0CD64C0FB85F}"/>
                  </a:ext>
                </a:extLst>
              </p14:cNvPr>
              <p14:cNvContentPartPr/>
              <p14:nvPr/>
            </p14:nvContentPartPr>
            <p14:xfrm>
              <a:off x="3344053" y="3153533"/>
              <a:ext cx="185400" cy="16956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AE640F38-0B7C-5641-9829-0CD64C0FB85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13453" y="3122933"/>
                <a:ext cx="246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Inkt 65">
                <a:extLst>
                  <a:ext uri="{FF2B5EF4-FFF2-40B4-BE49-F238E27FC236}">
                    <a16:creationId xmlns:a16="http://schemas.microsoft.com/office/drawing/2014/main" id="{CACF087F-DA59-1440-9ABE-ADEE5D01AB5B}"/>
                  </a:ext>
                </a:extLst>
              </p14:cNvPr>
              <p14:cNvContentPartPr/>
              <p14:nvPr/>
            </p14:nvContentPartPr>
            <p14:xfrm>
              <a:off x="3804493" y="3349373"/>
              <a:ext cx="360" cy="26640"/>
            </p14:xfrm>
          </p:contentPart>
        </mc:Choice>
        <mc:Fallback xmlns="">
          <p:pic>
            <p:nvPicPr>
              <p:cNvPr id="66" name="Inkt 65">
                <a:extLst>
                  <a:ext uri="{FF2B5EF4-FFF2-40B4-BE49-F238E27FC236}">
                    <a16:creationId xmlns:a16="http://schemas.microsoft.com/office/drawing/2014/main" id="{CACF087F-DA59-1440-9ABE-ADEE5D01AB5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73893" y="3318773"/>
                <a:ext cx="61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0" name="Inkt 70">
                <a:extLst>
                  <a:ext uri="{FF2B5EF4-FFF2-40B4-BE49-F238E27FC236}">
                    <a16:creationId xmlns:a16="http://schemas.microsoft.com/office/drawing/2014/main" id="{3BA6CE88-AF57-6C41-974C-A07F6EC945CF}"/>
                  </a:ext>
                </a:extLst>
              </p14:cNvPr>
              <p14:cNvContentPartPr/>
              <p14:nvPr/>
            </p14:nvContentPartPr>
            <p14:xfrm>
              <a:off x="3931573" y="3291413"/>
              <a:ext cx="603720" cy="221760"/>
            </p14:xfrm>
          </p:contentPart>
        </mc:Choice>
        <mc:Fallback xmlns="">
          <p:pic>
            <p:nvPicPr>
              <p:cNvPr id="70" name="Inkt 70">
                <a:extLst>
                  <a:ext uri="{FF2B5EF4-FFF2-40B4-BE49-F238E27FC236}">
                    <a16:creationId xmlns:a16="http://schemas.microsoft.com/office/drawing/2014/main" id="{3BA6CE88-AF57-6C41-974C-A07F6EC945C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00973" y="3260503"/>
                <a:ext cx="664920" cy="282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2" name="Inkt 71">
                <a:extLst>
                  <a:ext uri="{FF2B5EF4-FFF2-40B4-BE49-F238E27FC236}">
                    <a16:creationId xmlns:a16="http://schemas.microsoft.com/office/drawing/2014/main" id="{9FE7D604-0878-5149-9770-A4810BB8B9EF}"/>
                  </a:ext>
                </a:extLst>
              </p14:cNvPr>
              <p14:cNvContentPartPr/>
              <p14:nvPr/>
            </p14:nvContentPartPr>
            <p14:xfrm>
              <a:off x="1761853" y="3804413"/>
              <a:ext cx="5760" cy="15480"/>
            </p14:xfrm>
          </p:contentPart>
        </mc:Choice>
        <mc:Fallback xmlns="">
          <p:pic>
            <p:nvPicPr>
              <p:cNvPr id="72" name="Inkt 71">
                <a:extLst>
                  <a:ext uri="{FF2B5EF4-FFF2-40B4-BE49-F238E27FC236}">
                    <a16:creationId xmlns:a16="http://schemas.microsoft.com/office/drawing/2014/main" id="{9FE7D604-0878-5149-9770-A4810BB8B9E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31253" y="3773813"/>
                <a:ext cx="669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3" name="Inkt 72">
                <a:extLst>
                  <a:ext uri="{FF2B5EF4-FFF2-40B4-BE49-F238E27FC236}">
                    <a16:creationId xmlns:a16="http://schemas.microsoft.com/office/drawing/2014/main" id="{1984125F-38AC-5A4A-87F7-27E210075802}"/>
                  </a:ext>
                </a:extLst>
              </p14:cNvPr>
              <p14:cNvContentPartPr/>
              <p14:nvPr/>
            </p14:nvContentPartPr>
            <p14:xfrm>
              <a:off x="1687693" y="4037333"/>
              <a:ext cx="10800" cy="5760"/>
            </p14:xfrm>
          </p:contentPart>
        </mc:Choice>
        <mc:Fallback xmlns="">
          <p:pic>
            <p:nvPicPr>
              <p:cNvPr id="73" name="Inkt 72">
                <a:extLst>
                  <a:ext uri="{FF2B5EF4-FFF2-40B4-BE49-F238E27FC236}">
                    <a16:creationId xmlns:a16="http://schemas.microsoft.com/office/drawing/2014/main" id="{1984125F-38AC-5A4A-87F7-27E21007580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57093" y="4006733"/>
                <a:ext cx="7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78EBCBA3-C631-EF4E-92B7-00E23FC98CBF}"/>
                  </a:ext>
                </a:extLst>
              </p14:cNvPr>
              <p14:cNvContentPartPr/>
              <p14:nvPr/>
            </p14:nvContentPartPr>
            <p14:xfrm>
              <a:off x="1693093" y="4222733"/>
              <a:ext cx="5760" cy="4284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78EBCBA3-C631-EF4E-92B7-00E23FC98CB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62493" y="4191773"/>
                <a:ext cx="669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882379E2-33F7-1F44-A927-29C2A674CFFD}"/>
                  </a:ext>
                </a:extLst>
              </p14:cNvPr>
              <p14:cNvContentPartPr/>
              <p14:nvPr/>
            </p14:nvContentPartPr>
            <p14:xfrm>
              <a:off x="1439293" y="4603613"/>
              <a:ext cx="238320" cy="19080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882379E2-33F7-1F44-A927-29C2A674CFF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08333" y="4573013"/>
                <a:ext cx="2998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6" name="Inkt 75">
                <a:extLst>
                  <a:ext uri="{FF2B5EF4-FFF2-40B4-BE49-F238E27FC236}">
                    <a16:creationId xmlns:a16="http://schemas.microsoft.com/office/drawing/2014/main" id="{C45D5469-DDC1-BD4A-A31B-3641783ADB6F}"/>
                  </a:ext>
                </a:extLst>
              </p14:cNvPr>
              <p14:cNvContentPartPr/>
              <p14:nvPr/>
            </p14:nvContentPartPr>
            <p14:xfrm>
              <a:off x="1841413" y="4889453"/>
              <a:ext cx="296640" cy="122040"/>
            </p14:xfrm>
          </p:contentPart>
        </mc:Choice>
        <mc:Fallback xmlns="">
          <p:pic>
            <p:nvPicPr>
              <p:cNvPr id="76" name="Inkt 75">
                <a:extLst>
                  <a:ext uri="{FF2B5EF4-FFF2-40B4-BE49-F238E27FC236}">
                    <a16:creationId xmlns:a16="http://schemas.microsoft.com/office/drawing/2014/main" id="{C45D5469-DDC1-BD4A-A31B-3641783ADB6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10813" y="4858493"/>
                <a:ext cx="3582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7" name="Inkt 76">
                <a:extLst>
                  <a:ext uri="{FF2B5EF4-FFF2-40B4-BE49-F238E27FC236}">
                    <a16:creationId xmlns:a16="http://schemas.microsoft.com/office/drawing/2014/main" id="{6CE282CD-934B-6F43-90F7-A30320930E94}"/>
                  </a:ext>
                </a:extLst>
              </p14:cNvPr>
              <p14:cNvContentPartPr/>
              <p14:nvPr/>
            </p14:nvContentPartPr>
            <p14:xfrm>
              <a:off x="2423533" y="4767773"/>
              <a:ext cx="163800" cy="58680"/>
            </p14:xfrm>
          </p:contentPart>
        </mc:Choice>
        <mc:Fallback xmlns="">
          <p:pic>
            <p:nvPicPr>
              <p:cNvPr id="77" name="Inkt 76">
                <a:extLst>
                  <a:ext uri="{FF2B5EF4-FFF2-40B4-BE49-F238E27FC236}">
                    <a16:creationId xmlns:a16="http://schemas.microsoft.com/office/drawing/2014/main" id="{6CE282CD-934B-6F43-90F7-A30320930E9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92573" y="4736813"/>
                <a:ext cx="225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8" name="Inkt 77">
                <a:extLst>
                  <a:ext uri="{FF2B5EF4-FFF2-40B4-BE49-F238E27FC236}">
                    <a16:creationId xmlns:a16="http://schemas.microsoft.com/office/drawing/2014/main" id="{8A092D76-9189-0A48-B734-F62A2701D0D1}"/>
                  </a:ext>
                </a:extLst>
              </p14:cNvPr>
              <p14:cNvContentPartPr/>
              <p14:nvPr/>
            </p14:nvContentPartPr>
            <p14:xfrm>
              <a:off x="2444413" y="4688213"/>
              <a:ext cx="100800" cy="16200"/>
            </p14:xfrm>
          </p:contentPart>
        </mc:Choice>
        <mc:Fallback xmlns="">
          <p:pic>
            <p:nvPicPr>
              <p:cNvPr id="78" name="Inkt 77">
                <a:extLst>
                  <a:ext uri="{FF2B5EF4-FFF2-40B4-BE49-F238E27FC236}">
                    <a16:creationId xmlns:a16="http://schemas.microsoft.com/office/drawing/2014/main" id="{8A092D76-9189-0A48-B734-F62A2701D0D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13813" y="4657613"/>
                <a:ext cx="16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9" name="Inkt 78">
                <a:extLst>
                  <a:ext uri="{FF2B5EF4-FFF2-40B4-BE49-F238E27FC236}">
                    <a16:creationId xmlns:a16="http://schemas.microsoft.com/office/drawing/2014/main" id="{E62B87B2-9841-9846-B807-A803F7E566A5}"/>
                  </a:ext>
                </a:extLst>
              </p14:cNvPr>
              <p14:cNvContentPartPr/>
              <p14:nvPr/>
            </p14:nvContentPartPr>
            <p14:xfrm>
              <a:off x="2941933" y="4556093"/>
              <a:ext cx="137880" cy="243720"/>
            </p14:xfrm>
          </p:contentPart>
        </mc:Choice>
        <mc:Fallback xmlns="">
          <p:pic>
            <p:nvPicPr>
              <p:cNvPr id="79" name="Inkt 78">
                <a:extLst>
                  <a:ext uri="{FF2B5EF4-FFF2-40B4-BE49-F238E27FC236}">
                    <a16:creationId xmlns:a16="http://schemas.microsoft.com/office/drawing/2014/main" id="{E62B87B2-9841-9846-B807-A803F7E566A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11333" y="4525133"/>
                <a:ext cx="1994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0" name="Inkt 79">
                <a:extLst>
                  <a:ext uri="{FF2B5EF4-FFF2-40B4-BE49-F238E27FC236}">
                    <a16:creationId xmlns:a16="http://schemas.microsoft.com/office/drawing/2014/main" id="{734415C3-082F-CC4E-A807-A2D9880B67A1}"/>
                  </a:ext>
                </a:extLst>
              </p14:cNvPr>
              <p14:cNvContentPartPr/>
              <p14:nvPr/>
            </p14:nvContentPartPr>
            <p14:xfrm>
              <a:off x="3381133" y="4627013"/>
              <a:ext cx="233280" cy="114480"/>
            </p14:xfrm>
          </p:contentPart>
        </mc:Choice>
        <mc:Fallback xmlns="">
          <p:pic>
            <p:nvPicPr>
              <p:cNvPr id="80" name="Inkt 79">
                <a:extLst>
                  <a:ext uri="{FF2B5EF4-FFF2-40B4-BE49-F238E27FC236}">
                    <a16:creationId xmlns:a16="http://schemas.microsoft.com/office/drawing/2014/main" id="{734415C3-082F-CC4E-A807-A2D9880B67A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50533" y="4596413"/>
                <a:ext cx="2944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3" name="Inkt 82">
                <a:extLst>
                  <a:ext uri="{FF2B5EF4-FFF2-40B4-BE49-F238E27FC236}">
                    <a16:creationId xmlns:a16="http://schemas.microsoft.com/office/drawing/2014/main" id="{CEEF1C8D-7CA4-9240-84A2-1E834EB03485}"/>
                  </a:ext>
                </a:extLst>
              </p14:cNvPr>
              <p14:cNvContentPartPr/>
              <p14:nvPr/>
            </p14:nvContentPartPr>
            <p14:xfrm>
              <a:off x="4412893" y="4878653"/>
              <a:ext cx="296640" cy="137520"/>
            </p14:xfrm>
          </p:contentPart>
        </mc:Choice>
        <mc:Fallback xmlns="">
          <p:pic>
            <p:nvPicPr>
              <p:cNvPr id="83" name="Inkt 82">
                <a:extLst>
                  <a:ext uri="{FF2B5EF4-FFF2-40B4-BE49-F238E27FC236}">
                    <a16:creationId xmlns:a16="http://schemas.microsoft.com/office/drawing/2014/main" id="{CEEF1C8D-7CA4-9240-84A2-1E834EB0348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82293" y="4848053"/>
                <a:ext cx="3582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4" name="Inkt 83">
                <a:extLst>
                  <a:ext uri="{FF2B5EF4-FFF2-40B4-BE49-F238E27FC236}">
                    <a16:creationId xmlns:a16="http://schemas.microsoft.com/office/drawing/2014/main" id="{3283E27F-5489-264A-B68C-D6F44CD7F8C8}"/>
                  </a:ext>
                </a:extLst>
              </p14:cNvPr>
              <p14:cNvContentPartPr/>
              <p14:nvPr/>
            </p14:nvContentPartPr>
            <p14:xfrm>
              <a:off x="4825813" y="4947413"/>
              <a:ext cx="84960" cy="16200"/>
            </p14:xfrm>
          </p:contentPart>
        </mc:Choice>
        <mc:Fallback xmlns="">
          <p:pic>
            <p:nvPicPr>
              <p:cNvPr id="84" name="Inkt 83">
                <a:extLst>
                  <a:ext uri="{FF2B5EF4-FFF2-40B4-BE49-F238E27FC236}">
                    <a16:creationId xmlns:a16="http://schemas.microsoft.com/office/drawing/2014/main" id="{3283E27F-5489-264A-B68C-D6F44CD7F8C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795213" y="4916813"/>
                <a:ext cx="1465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5" name="Inkt 84">
                <a:extLst>
                  <a:ext uri="{FF2B5EF4-FFF2-40B4-BE49-F238E27FC236}">
                    <a16:creationId xmlns:a16="http://schemas.microsoft.com/office/drawing/2014/main" id="{A6474305-7414-764C-ACF5-DAA0B0D9DD60}"/>
                  </a:ext>
                </a:extLst>
              </p14:cNvPr>
              <p14:cNvContentPartPr/>
              <p14:nvPr/>
            </p14:nvContentPartPr>
            <p14:xfrm>
              <a:off x="5058733" y="4905293"/>
              <a:ext cx="37440" cy="148680"/>
            </p14:xfrm>
          </p:contentPart>
        </mc:Choice>
        <mc:Fallback xmlns="">
          <p:pic>
            <p:nvPicPr>
              <p:cNvPr id="85" name="Inkt 84">
                <a:extLst>
                  <a:ext uri="{FF2B5EF4-FFF2-40B4-BE49-F238E27FC236}">
                    <a16:creationId xmlns:a16="http://schemas.microsoft.com/office/drawing/2014/main" id="{A6474305-7414-764C-ACF5-DAA0B0D9DD6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028133" y="4874693"/>
                <a:ext cx="986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6" name="Inkt 85">
                <a:extLst>
                  <a:ext uri="{FF2B5EF4-FFF2-40B4-BE49-F238E27FC236}">
                    <a16:creationId xmlns:a16="http://schemas.microsoft.com/office/drawing/2014/main" id="{7FEDA96F-0063-384C-B02D-F8617E21695A}"/>
                  </a:ext>
                </a:extLst>
              </p14:cNvPr>
              <p14:cNvContentPartPr/>
              <p14:nvPr/>
            </p14:nvContentPartPr>
            <p14:xfrm>
              <a:off x="3831133" y="4772813"/>
              <a:ext cx="10800" cy="10800"/>
            </p14:xfrm>
          </p:contentPart>
        </mc:Choice>
        <mc:Fallback xmlns="">
          <p:pic>
            <p:nvPicPr>
              <p:cNvPr id="86" name="Inkt 85">
                <a:extLst>
                  <a:ext uri="{FF2B5EF4-FFF2-40B4-BE49-F238E27FC236}">
                    <a16:creationId xmlns:a16="http://schemas.microsoft.com/office/drawing/2014/main" id="{7FEDA96F-0063-384C-B02D-F8617E21695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00173" y="4742213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7" name="Inkt 87">
                <a:extLst>
                  <a:ext uri="{FF2B5EF4-FFF2-40B4-BE49-F238E27FC236}">
                    <a16:creationId xmlns:a16="http://schemas.microsoft.com/office/drawing/2014/main" id="{7B39416E-4C18-3F4B-B6D1-4797B80AEB2E}"/>
                  </a:ext>
                </a:extLst>
              </p14:cNvPr>
              <p14:cNvContentPartPr/>
              <p14:nvPr/>
            </p14:nvContentPartPr>
            <p14:xfrm>
              <a:off x="4053253" y="4629893"/>
              <a:ext cx="238680" cy="127440"/>
            </p14:xfrm>
          </p:contentPart>
        </mc:Choice>
        <mc:Fallback xmlns="">
          <p:pic>
            <p:nvPicPr>
              <p:cNvPr id="87" name="Inkt 87">
                <a:extLst>
                  <a:ext uri="{FF2B5EF4-FFF2-40B4-BE49-F238E27FC236}">
                    <a16:creationId xmlns:a16="http://schemas.microsoft.com/office/drawing/2014/main" id="{7B39416E-4C18-3F4B-B6D1-4797B80AEB2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22607" y="4599293"/>
                <a:ext cx="300333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9" name="Inkt 88">
                <a:extLst>
                  <a:ext uri="{FF2B5EF4-FFF2-40B4-BE49-F238E27FC236}">
                    <a16:creationId xmlns:a16="http://schemas.microsoft.com/office/drawing/2014/main" id="{CE650EFE-5931-2147-8AB9-72D3E915878B}"/>
                  </a:ext>
                </a:extLst>
              </p14:cNvPr>
              <p14:cNvContentPartPr/>
              <p14:nvPr/>
            </p14:nvContentPartPr>
            <p14:xfrm>
              <a:off x="4735813" y="1883813"/>
              <a:ext cx="122040" cy="42840"/>
            </p14:xfrm>
          </p:contentPart>
        </mc:Choice>
        <mc:Fallback xmlns="">
          <p:pic>
            <p:nvPicPr>
              <p:cNvPr id="89" name="Inkt 88">
                <a:extLst>
                  <a:ext uri="{FF2B5EF4-FFF2-40B4-BE49-F238E27FC236}">
                    <a16:creationId xmlns:a16="http://schemas.microsoft.com/office/drawing/2014/main" id="{CE650EFE-5931-2147-8AB9-72D3E915878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05213" y="1852853"/>
                <a:ext cx="1836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0" name="Inkt 89">
                <a:extLst>
                  <a:ext uri="{FF2B5EF4-FFF2-40B4-BE49-F238E27FC236}">
                    <a16:creationId xmlns:a16="http://schemas.microsoft.com/office/drawing/2014/main" id="{BA5B67D5-51B9-8C40-8E83-2F4B144A8519}"/>
                  </a:ext>
                </a:extLst>
              </p14:cNvPr>
              <p14:cNvContentPartPr/>
              <p14:nvPr/>
            </p14:nvContentPartPr>
            <p14:xfrm>
              <a:off x="4799533" y="1761773"/>
              <a:ext cx="127440" cy="21600"/>
            </p14:xfrm>
          </p:contentPart>
        </mc:Choice>
        <mc:Fallback xmlns="">
          <p:pic>
            <p:nvPicPr>
              <p:cNvPr id="90" name="Inkt 89">
                <a:extLst>
                  <a:ext uri="{FF2B5EF4-FFF2-40B4-BE49-F238E27FC236}">
                    <a16:creationId xmlns:a16="http://schemas.microsoft.com/office/drawing/2014/main" id="{BA5B67D5-51B9-8C40-8E83-2F4B144A85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68573" y="1731173"/>
                <a:ext cx="188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1" name="Inkt 90">
                <a:extLst>
                  <a:ext uri="{FF2B5EF4-FFF2-40B4-BE49-F238E27FC236}">
                    <a16:creationId xmlns:a16="http://schemas.microsoft.com/office/drawing/2014/main" id="{9FFF3CFF-8178-8E40-8823-EDCEDEEA3F71}"/>
                  </a:ext>
                </a:extLst>
              </p14:cNvPr>
              <p14:cNvContentPartPr/>
              <p14:nvPr/>
            </p14:nvContentPartPr>
            <p14:xfrm>
              <a:off x="5270413" y="1725053"/>
              <a:ext cx="280800" cy="206640"/>
            </p14:xfrm>
          </p:contentPart>
        </mc:Choice>
        <mc:Fallback xmlns="">
          <p:pic>
            <p:nvPicPr>
              <p:cNvPr id="91" name="Inkt 90">
                <a:extLst>
                  <a:ext uri="{FF2B5EF4-FFF2-40B4-BE49-F238E27FC236}">
                    <a16:creationId xmlns:a16="http://schemas.microsoft.com/office/drawing/2014/main" id="{9FFF3CFF-8178-8E40-8823-EDCEDEEA3F7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39813" y="1694093"/>
                <a:ext cx="3420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2" name="Inkt 91">
                <a:extLst>
                  <a:ext uri="{FF2B5EF4-FFF2-40B4-BE49-F238E27FC236}">
                    <a16:creationId xmlns:a16="http://schemas.microsoft.com/office/drawing/2014/main" id="{A35EEE36-E917-F34C-8596-C3703AC394BA}"/>
                  </a:ext>
                </a:extLst>
              </p14:cNvPr>
              <p14:cNvContentPartPr/>
              <p14:nvPr/>
            </p14:nvContentPartPr>
            <p14:xfrm>
              <a:off x="5677933" y="1904693"/>
              <a:ext cx="360" cy="10800"/>
            </p14:xfrm>
          </p:contentPart>
        </mc:Choice>
        <mc:Fallback xmlns="">
          <p:pic>
            <p:nvPicPr>
              <p:cNvPr id="92" name="Inkt 91">
                <a:extLst>
                  <a:ext uri="{FF2B5EF4-FFF2-40B4-BE49-F238E27FC236}">
                    <a16:creationId xmlns:a16="http://schemas.microsoft.com/office/drawing/2014/main" id="{A35EEE36-E917-F34C-8596-C3703AC394B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46973" y="1874093"/>
                <a:ext cx="6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3" name="Inkt 92">
                <a:extLst>
                  <a:ext uri="{FF2B5EF4-FFF2-40B4-BE49-F238E27FC236}">
                    <a16:creationId xmlns:a16="http://schemas.microsoft.com/office/drawing/2014/main" id="{7B9FE20A-2618-8D4B-B3F6-EBAA39E6C431}"/>
                  </a:ext>
                </a:extLst>
              </p14:cNvPr>
              <p14:cNvContentPartPr/>
              <p14:nvPr/>
            </p14:nvContentPartPr>
            <p14:xfrm>
              <a:off x="5900053" y="1761773"/>
              <a:ext cx="90360" cy="122040"/>
            </p14:xfrm>
          </p:contentPart>
        </mc:Choice>
        <mc:Fallback xmlns="">
          <p:pic>
            <p:nvPicPr>
              <p:cNvPr id="93" name="Inkt 92">
                <a:extLst>
                  <a:ext uri="{FF2B5EF4-FFF2-40B4-BE49-F238E27FC236}">
                    <a16:creationId xmlns:a16="http://schemas.microsoft.com/office/drawing/2014/main" id="{7B9FE20A-2618-8D4B-B3F6-EBAA39E6C43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69453" y="1731173"/>
                <a:ext cx="151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4" name="Inkt 93">
                <a:extLst>
                  <a:ext uri="{FF2B5EF4-FFF2-40B4-BE49-F238E27FC236}">
                    <a16:creationId xmlns:a16="http://schemas.microsoft.com/office/drawing/2014/main" id="{BC8B9F2F-C01A-B344-893F-4F38E164BD56}"/>
                  </a:ext>
                </a:extLst>
              </p14:cNvPr>
              <p14:cNvContentPartPr/>
              <p14:nvPr/>
            </p14:nvContentPartPr>
            <p14:xfrm>
              <a:off x="6132973" y="1915493"/>
              <a:ext cx="16200" cy="26640"/>
            </p14:xfrm>
          </p:contentPart>
        </mc:Choice>
        <mc:Fallback xmlns="">
          <p:pic>
            <p:nvPicPr>
              <p:cNvPr id="94" name="Inkt 93">
                <a:extLst>
                  <a:ext uri="{FF2B5EF4-FFF2-40B4-BE49-F238E27FC236}">
                    <a16:creationId xmlns:a16="http://schemas.microsoft.com/office/drawing/2014/main" id="{BC8B9F2F-C01A-B344-893F-4F38E164BD5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02013" y="1884893"/>
                <a:ext cx="77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5" name="Inkt 94">
                <a:extLst>
                  <a:ext uri="{FF2B5EF4-FFF2-40B4-BE49-F238E27FC236}">
                    <a16:creationId xmlns:a16="http://schemas.microsoft.com/office/drawing/2014/main" id="{7EDDE8B7-E1BD-C64A-A96C-B7FAE217A557}"/>
                  </a:ext>
                </a:extLst>
              </p14:cNvPr>
              <p14:cNvContentPartPr/>
              <p14:nvPr/>
            </p14:nvContentPartPr>
            <p14:xfrm>
              <a:off x="6344653" y="1745933"/>
              <a:ext cx="69120" cy="227880"/>
            </p14:xfrm>
          </p:contentPart>
        </mc:Choice>
        <mc:Fallback xmlns="">
          <p:pic>
            <p:nvPicPr>
              <p:cNvPr id="95" name="Inkt 94">
                <a:extLst>
                  <a:ext uri="{FF2B5EF4-FFF2-40B4-BE49-F238E27FC236}">
                    <a16:creationId xmlns:a16="http://schemas.microsoft.com/office/drawing/2014/main" id="{7EDDE8B7-E1BD-C64A-A96C-B7FAE217A55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13693" y="1715333"/>
                <a:ext cx="1306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7500071B-55E4-C143-95AD-B89C14E7F5E7}"/>
                  </a:ext>
                </a:extLst>
              </p14:cNvPr>
              <p14:cNvContentPartPr/>
              <p14:nvPr/>
            </p14:nvContentPartPr>
            <p14:xfrm>
              <a:off x="5016253" y="2735573"/>
              <a:ext cx="116640" cy="32040"/>
            </p14:xfrm>
          </p:contentPart>
        </mc:Choice>
        <mc:Fallback xmlns=""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7500071B-55E4-C143-95AD-B89C14E7F5E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985653" y="2704973"/>
                <a:ext cx="178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7" name="Inkt 96">
                <a:extLst>
                  <a:ext uri="{FF2B5EF4-FFF2-40B4-BE49-F238E27FC236}">
                    <a16:creationId xmlns:a16="http://schemas.microsoft.com/office/drawing/2014/main" id="{1159B087-1E6F-D540-A184-A3A83973DB25}"/>
                  </a:ext>
                </a:extLst>
              </p14:cNvPr>
              <p14:cNvContentPartPr/>
              <p14:nvPr/>
            </p14:nvContentPartPr>
            <p14:xfrm>
              <a:off x="5010853" y="2598053"/>
              <a:ext cx="122040" cy="32040"/>
            </p14:xfrm>
          </p:contentPart>
        </mc:Choice>
        <mc:Fallback xmlns="">
          <p:pic>
            <p:nvPicPr>
              <p:cNvPr id="97" name="Inkt 96">
                <a:extLst>
                  <a:ext uri="{FF2B5EF4-FFF2-40B4-BE49-F238E27FC236}">
                    <a16:creationId xmlns:a16="http://schemas.microsoft.com/office/drawing/2014/main" id="{1159B087-1E6F-D540-A184-A3A83973DB2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80253" y="2567453"/>
                <a:ext cx="1836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8" name="Inkt 97">
                <a:extLst>
                  <a:ext uri="{FF2B5EF4-FFF2-40B4-BE49-F238E27FC236}">
                    <a16:creationId xmlns:a16="http://schemas.microsoft.com/office/drawing/2014/main" id="{D6E89188-6EF9-184B-8228-FEEA1B532510}"/>
                  </a:ext>
                </a:extLst>
              </p14:cNvPr>
              <p14:cNvContentPartPr/>
              <p14:nvPr/>
            </p14:nvContentPartPr>
            <p14:xfrm>
              <a:off x="5445013" y="2518493"/>
              <a:ext cx="174960" cy="201600"/>
            </p14:xfrm>
          </p:contentPart>
        </mc:Choice>
        <mc:Fallback xmlns="">
          <p:pic>
            <p:nvPicPr>
              <p:cNvPr id="98" name="Inkt 97">
                <a:extLst>
                  <a:ext uri="{FF2B5EF4-FFF2-40B4-BE49-F238E27FC236}">
                    <a16:creationId xmlns:a16="http://schemas.microsoft.com/office/drawing/2014/main" id="{D6E89188-6EF9-184B-8228-FEEA1B53251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14413" y="2487893"/>
                <a:ext cx="2361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9" name="Inkt 98">
                <a:extLst>
                  <a:ext uri="{FF2B5EF4-FFF2-40B4-BE49-F238E27FC236}">
                    <a16:creationId xmlns:a16="http://schemas.microsoft.com/office/drawing/2014/main" id="{38A6AF26-CB18-5440-95D7-2612449CCE66}"/>
                  </a:ext>
                </a:extLst>
              </p14:cNvPr>
              <p14:cNvContentPartPr/>
              <p14:nvPr/>
            </p14:nvContentPartPr>
            <p14:xfrm>
              <a:off x="5810053" y="2688053"/>
              <a:ext cx="10800" cy="16200"/>
            </p14:xfrm>
          </p:contentPart>
        </mc:Choice>
        <mc:Fallback xmlns="">
          <p:pic>
            <p:nvPicPr>
              <p:cNvPr id="99" name="Inkt 98">
                <a:extLst>
                  <a:ext uri="{FF2B5EF4-FFF2-40B4-BE49-F238E27FC236}">
                    <a16:creationId xmlns:a16="http://schemas.microsoft.com/office/drawing/2014/main" id="{38A6AF26-CB18-5440-95D7-2612449CCE6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79453" y="2657453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0" name="Inkt 99">
                <a:extLst>
                  <a:ext uri="{FF2B5EF4-FFF2-40B4-BE49-F238E27FC236}">
                    <a16:creationId xmlns:a16="http://schemas.microsoft.com/office/drawing/2014/main" id="{84D21C94-19BF-1144-A4DD-882B8842B303}"/>
                  </a:ext>
                </a:extLst>
              </p14:cNvPr>
              <p14:cNvContentPartPr/>
              <p14:nvPr/>
            </p14:nvContentPartPr>
            <p14:xfrm>
              <a:off x="6054133" y="2486813"/>
              <a:ext cx="89640" cy="243720"/>
            </p14:xfrm>
          </p:contentPart>
        </mc:Choice>
        <mc:Fallback xmlns="">
          <p:pic>
            <p:nvPicPr>
              <p:cNvPr id="100" name="Inkt 99">
                <a:extLst>
                  <a:ext uri="{FF2B5EF4-FFF2-40B4-BE49-F238E27FC236}">
                    <a16:creationId xmlns:a16="http://schemas.microsoft.com/office/drawing/2014/main" id="{84D21C94-19BF-1144-A4DD-882B8842B30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023533" y="2456213"/>
                <a:ext cx="1512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1" name="Inkt 100">
                <a:extLst>
                  <a:ext uri="{FF2B5EF4-FFF2-40B4-BE49-F238E27FC236}">
                    <a16:creationId xmlns:a16="http://schemas.microsoft.com/office/drawing/2014/main" id="{D5CFA638-D6DA-1B48-988D-0C20000CE5CD}"/>
                  </a:ext>
                </a:extLst>
              </p14:cNvPr>
              <p14:cNvContentPartPr/>
              <p14:nvPr/>
            </p14:nvContentPartPr>
            <p14:xfrm>
              <a:off x="6333853" y="2682653"/>
              <a:ext cx="10800" cy="10800"/>
            </p14:xfrm>
          </p:contentPart>
        </mc:Choice>
        <mc:Fallback xmlns="">
          <p:pic>
            <p:nvPicPr>
              <p:cNvPr id="101" name="Inkt 100">
                <a:extLst>
                  <a:ext uri="{FF2B5EF4-FFF2-40B4-BE49-F238E27FC236}">
                    <a16:creationId xmlns:a16="http://schemas.microsoft.com/office/drawing/2014/main" id="{D5CFA638-D6DA-1B48-988D-0C20000CE5C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303253" y="2652053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2" name="Inkt 101">
                <a:extLst>
                  <a:ext uri="{FF2B5EF4-FFF2-40B4-BE49-F238E27FC236}">
                    <a16:creationId xmlns:a16="http://schemas.microsoft.com/office/drawing/2014/main" id="{F4F9DE5A-16DC-AD42-86DF-E4CC466F5F46}"/>
                  </a:ext>
                </a:extLst>
              </p14:cNvPr>
              <p14:cNvContentPartPr/>
              <p14:nvPr/>
            </p14:nvContentPartPr>
            <p14:xfrm>
              <a:off x="6593413" y="2460533"/>
              <a:ext cx="137880" cy="233280"/>
            </p14:xfrm>
          </p:contentPart>
        </mc:Choice>
        <mc:Fallback xmlns="">
          <p:pic>
            <p:nvPicPr>
              <p:cNvPr id="102" name="Inkt 101">
                <a:extLst>
                  <a:ext uri="{FF2B5EF4-FFF2-40B4-BE49-F238E27FC236}">
                    <a16:creationId xmlns:a16="http://schemas.microsoft.com/office/drawing/2014/main" id="{F4F9DE5A-16DC-AD42-86DF-E4CC466F5F4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562453" y="2429933"/>
                <a:ext cx="1994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3" name="Inkt 102">
                <a:extLst>
                  <a:ext uri="{FF2B5EF4-FFF2-40B4-BE49-F238E27FC236}">
                    <a16:creationId xmlns:a16="http://schemas.microsoft.com/office/drawing/2014/main" id="{DEB7E729-74CB-2B49-8E23-5424AC622FFC}"/>
                  </a:ext>
                </a:extLst>
              </p14:cNvPr>
              <p14:cNvContentPartPr/>
              <p14:nvPr/>
            </p14:nvContentPartPr>
            <p14:xfrm>
              <a:off x="6868453" y="2656373"/>
              <a:ext cx="16200" cy="10800"/>
            </p14:xfrm>
          </p:contentPart>
        </mc:Choice>
        <mc:Fallback xmlns="">
          <p:pic>
            <p:nvPicPr>
              <p:cNvPr id="103" name="Inkt 102">
                <a:extLst>
                  <a:ext uri="{FF2B5EF4-FFF2-40B4-BE49-F238E27FC236}">
                    <a16:creationId xmlns:a16="http://schemas.microsoft.com/office/drawing/2014/main" id="{DEB7E729-74CB-2B49-8E23-5424AC622FF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37853" y="2625413"/>
                <a:ext cx="77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4" name="Inkt 103">
                <a:extLst>
                  <a:ext uri="{FF2B5EF4-FFF2-40B4-BE49-F238E27FC236}">
                    <a16:creationId xmlns:a16="http://schemas.microsoft.com/office/drawing/2014/main" id="{922FF7BA-886E-D941-BFB0-C9B5974F8E10}"/>
                  </a:ext>
                </a:extLst>
              </p14:cNvPr>
              <p14:cNvContentPartPr/>
              <p14:nvPr/>
            </p14:nvContentPartPr>
            <p14:xfrm>
              <a:off x="7027213" y="2508053"/>
              <a:ext cx="69120" cy="148680"/>
            </p14:xfrm>
          </p:contentPart>
        </mc:Choice>
        <mc:Fallback xmlns="">
          <p:pic>
            <p:nvPicPr>
              <p:cNvPr id="104" name="Inkt 103">
                <a:extLst>
                  <a:ext uri="{FF2B5EF4-FFF2-40B4-BE49-F238E27FC236}">
                    <a16:creationId xmlns:a16="http://schemas.microsoft.com/office/drawing/2014/main" id="{922FF7BA-886E-D941-BFB0-C9B5974F8E1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96613" y="2477453"/>
                <a:ext cx="1306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5" name="Inkt 104">
                <a:extLst>
                  <a:ext uri="{FF2B5EF4-FFF2-40B4-BE49-F238E27FC236}">
                    <a16:creationId xmlns:a16="http://schemas.microsoft.com/office/drawing/2014/main" id="{CFB75C0E-B7EE-0345-B948-C8AE26EBF99F}"/>
                  </a:ext>
                </a:extLst>
              </p14:cNvPr>
              <p14:cNvContentPartPr/>
              <p14:nvPr/>
            </p14:nvContentPartPr>
            <p14:xfrm>
              <a:off x="4995013" y="3396893"/>
              <a:ext cx="180360" cy="16200"/>
            </p14:xfrm>
          </p:contentPart>
        </mc:Choice>
        <mc:Fallback xmlns="">
          <p:pic>
            <p:nvPicPr>
              <p:cNvPr id="105" name="Inkt 104">
                <a:extLst>
                  <a:ext uri="{FF2B5EF4-FFF2-40B4-BE49-F238E27FC236}">
                    <a16:creationId xmlns:a16="http://schemas.microsoft.com/office/drawing/2014/main" id="{CFB75C0E-B7EE-0345-B948-C8AE26EBF99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964413" y="3366293"/>
                <a:ext cx="241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3BA21419-C1D6-E745-92EF-335F3BA9D2DD}"/>
                  </a:ext>
                </a:extLst>
              </p14:cNvPr>
              <p14:cNvContentPartPr/>
              <p14:nvPr/>
            </p14:nvContentPartPr>
            <p14:xfrm>
              <a:off x="5037493" y="3233093"/>
              <a:ext cx="132480" cy="3744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3BA21419-C1D6-E745-92EF-335F3BA9D2D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006893" y="3202493"/>
                <a:ext cx="1940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7" name="Inkt 106">
                <a:extLst>
                  <a:ext uri="{FF2B5EF4-FFF2-40B4-BE49-F238E27FC236}">
                    <a16:creationId xmlns:a16="http://schemas.microsoft.com/office/drawing/2014/main" id="{9656EFAB-9D26-2B40-BA1B-A9BC7876BF88}"/>
                  </a:ext>
                </a:extLst>
              </p14:cNvPr>
              <p14:cNvContentPartPr/>
              <p14:nvPr/>
            </p14:nvContentPartPr>
            <p14:xfrm>
              <a:off x="5484253" y="3153533"/>
              <a:ext cx="119880" cy="233280"/>
            </p14:xfrm>
          </p:contentPart>
        </mc:Choice>
        <mc:Fallback xmlns="">
          <p:pic>
            <p:nvPicPr>
              <p:cNvPr id="107" name="Inkt 106">
                <a:extLst>
                  <a:ext uri="{FF2B5EF4-FFF2-40B4-BE49-F238E27FC236}">
                    <a16:creationId xmlns:a16="http://schemas.microsoft.com/office/drawing/2014/main" id="{9656EFAB-9D26-2B40-BA1B-A9BC7876BF8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453653" y="3122933"/>
                <a:ext cx="1810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E5CFEBA2-A900-974F-8E2B-4DE0AEB26949}"/>
                  </a:ext>
                </a:extLst>
              </p14:cNvPr>
              <p14:cNvContentPartPr/>
              <p14:nvPr/>
            </p14:nvContentPartPr>
            <p14:xfrm>
              <a:off x="5720053" y="3360173"/>
              <a:ext cx="5760" cy="1620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E5CFEBA2-A900-974F-8E2B-4DE0AEB2694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89453" y="332921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9" name="Inkt 108">
                <a:extLst>
                  <a:ext uri="{FF2B5EF4-FFF2-40B4-BE49-F238E27FC236}">
                    <a16:creationId xmlns:a16="http://schemas.microsoft.com/office/drawing/2014/main" id="{6991505B-0CCA-6243-A470-C4F8B62B4F72}"/>
                  </a:ext>
                </a:extLst>
              </p14:cNvPr>
              <p14:cNvContentPartPr/>
              <p14:nvPr/>
            </p14:nvContentPartPr>
            <p14:xfrm>
              <a:off x="5974213" y="3143093"/>
              <a:ext cx="212040" cy="212040"/>
            </p14:xfrm>
          </p:contentPart>
        </mc:Choice>
        <mc:Fallback xmlns="">
          <p:pic>
            <p:nvPicPr>
              <p:cNvPr id="109" name="Inkt 108">
                <a:extLst>
                  <a:ext uri="{FF2B5EF4-FFF2-40B4-BE49-F238E27FC236}">
                    <a16:creationId xmlns:a16="http://schemas.microsoft.com/office/drawing/2014/main" id="{6991505B-0CCA-6243-A470-C4F8B62B4F7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43613" y="3112493"/>
                <a:ext cx="2732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0" name="Inkt 109">
                <a:extLst>
                  <a:ext uri="{FF2B5EF4-FFF2-40B4-BE49-F238E27FC236}">
                    <a16:creationId xmlns:a16="http://schemas.microsoft.com/office/drawing/2014/main" id="{406D00C3-D4B3-9245-BBA5-09F050A5573E}"/>
                  </a:ext>
                </a:extLst>
              </p14:cNvPr>
              <p14:cNvContentPartPr/>
              <p14:nvPr/>
            </p14:nvContentPartPr>
            <p14:xfrm>
              <a:off x="6365533" y="3328133"/>
              <a:ext cx="5760" cy="16200"/>
            </p14:xfrm>
          </p:contentPart>
        </mc:Choice>
        <mc:Fallback xmlns="">
          <p:pic>
            <p:nvPicPr>
              <p:cNvPr id="110" name="Inkt 109">
                <a:extLst>
                  <a:ext uri="{FF2B5EF4-FFF2-40B4-BE49-F238E27FC236}">
                    <a16:creationId xmlns:a16="http://schemas.microsoft.com/office/drawing/2014/main" id="{406D00C3-D4B3-9245-BBA5-09F050A5573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334933" y="329753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23F5BBD8-2011-214E-96AA-226F5E3D2873}"/>
                  </a:ext>
                </a:extLst>
              </p14:cNvPr>
              <p14:cNvContentPartPr/>
              <p14:nvPr/>
            </p14:nvContentPartPr>
            <p14:xfrm>
              <a:off x="6553093" y="3116453"/>
              <a:ext cx="113760" cy="22788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23F5BBD8-2011-214E-96AA-226F5E3D287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522493" y="3085853"/>
                <a:ext cx="1753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4" name="Inkt 113">
                <a:extLst>
                  <a:ext uri="{FF2B5EF4-FFF2-40B4-BE49-F238E27FC236}">
                    <a16:creationId xmlns:a16="http://schemas.microsoft.com/office/drawing/2014/main" id="{B2B026B6-324D-DB47-AFD6-23E2762F53D6}"/>
                  </a:ext>
                </a:extLst>
              </p14:cNvPr>
              <p14:cNvContentPartPr/>
              <p14:nvPr/>
            </p14:nvContentPartPr>
            <p14:xfrm>
              <a:off x="7201813" y="3296453"/>
              <a:ext cx="360" cy="21600"/>
            </p14:xfrm>
          </p:contentPart>
        </mc:Choice>
        <mc:Fallback xmlns="">
          <p:pic>
            <p:nvPicPr>
              <p:cNvPr id="114" name="Inkt 113">
                <a:extLst>
                  <a:ext uri="{FF2B5EF4-FFF2-40B4-BE49-F238E27FC236}">
                    <a16:creationId xmlns:a16="http://schemas.microsoft.com/office/drawing/2014/main" id="{B2B026B6-324D-DB47-AFD6-23E2762F53D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171213" y="3265853"/>
                <a:ext cx="615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5" name="Inkt 114">
                <a:extLst>
                  <a:ext uri="{FF2B5EF4-FFF2-40B4-BE49-F238E27FC236}">
                    <a16:creationId xmlns:a16="http://schemas.microsoft.com/office/drawing/2014/main" id="{4F3F4254-F593-4140-9513-2525FCBF933F}"/>
                  </a:ext>
                </a:extLst>
              </p14:cNvPr>
              <p14:cNvContentPartPr/>
              <p14:nvPr/>
            </p14:nvContentPartPr>
            <p14:xfrm>
              <a:off x="7345093" y="3063533"/>
              <a:ext cx="110880" cy="212040"/>
            </p14:xfrm>
          </p:contentPart>
        </mc:Choice>
        <mc:Fallback xmlns="">
          <p:pic>
            <p:nvPicPr>
              <p:cNvPr id="115" name="Inkt 114">
                <a:extLst>
                  <a:ext uri="{FF2B5EF4-FFF2-40B4-BE49-F238E27FC236}">
                    <a16:creationId xmlns:a16="http://schemas.microsoft.com/office/drawing/2014/main" id="{4F3F4254-F593-4140-9513-2525FCBF933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314493" y="3032933"/>
                <a:ext cx="1720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6" name="Inkt 115">
                <a:extLst>
                  <a:ext uri="{FF2B5EF4-FFF2-40B4-BE49-F238E27FC236}">
                    <a16:creationId xmlns:a16="http://schemas.microsoft.com/office/drawing/2014/main" id="{B593B9B7-6754-7E47-87B4-182D905DB512}"/>
                  </a:ext>
                </a:extLst>
              </p14:cNvPr>
              <p14:cNvContentPartPr/>
              <p14:nvPr/>
            </p14:nvContentPartPr>
            <p14:xfrm>
              <a:off x="7609333" y="3307253"/>
              <a:ext cx="10800" cy="21600"/>
            </p14:xfrm>
          </p:contentPart>
        </mc:Choice>
        <mc:Fallback xmlns="">
          <p:pic>
            <p:nvPicPr>
              <p:cNvPr id="116" name="Inkt 115">
                <a:extLst>
                  <a:ext uri="{FF2B5EF4-FFF2-40B4-BE49-F238E27FC236}">
                    <a16:creationId xmlns:a16="http://schemas.microsoft.com/office/drawing/2014/main" id="{B593B9B7-6754-7E47-87B4-182D905DB51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78733" y="3276293"/>
                <a:ext cx="72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7" name="Inkt 116">
                <a:extLst>
                  <a:ext uri="{FF2B5EF4-FFF2-40B4-BE49-F238E27FC236}">
                    <a16:creationId xmlns:a16="http://schemas.microsoft.com/office/drawing/2014/main" id="{3BD2988E-1AA5-3D4D-9CF6-E9BC1E57A65F}"/>
                  </a:ext>
                </a:extLst>
              </p14:cNvPr>
              <p14:cNvContentPartPr/>
              <p14:nvPr/>
            </p14:nvContentPartPr>
            <p14:xfrm>
              <a:off x="7746853" y="3174773"/>
              <a:ext cx="53280" cy="185400"/>
            </p14:xfrm>
          </p:contentPart>
        </mc:Choice>
        <mc:Fallback xmlns="">
          <p:pic>
            <p:nvPicPr>
              <p:cNvPr id="117" name="Inkt 116">
                <a:extLst>
                  <a:ext uri="{FF2B5EF4-FFF2-40B4-BE49-F238E27FC236}">
                    <a16:creationId xmlns:a16="http://schemas.microsoft.com/office/drawing/2014/main" id="{3BD2988E-1AA5-3D4D-9CF6-E9BC1E57A65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16253" y="3144173"/>
                <a:ext cx="1144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8" name="Inkt 118">
                <a:extLst>
                  <a:ext uri="{FF2B5EF4-FFF2-40B4-BE49-F238E27FC236}">
                    <a16:creationId xmlns:a16="http://schemas.microsoft.com/office/drawing/2014/main" id="{896925A9-7A8E-0E42-A218-4823FA9DC176}"/>
                  </a:ext>
                </a:extLst>
              </p14:cNvPr>
              <p14:cNvContentPartPr/>
              <p14:nvPr/>
            </p14:nvContentPartPr>
            <p14:xfrm>
              <a:off x="6873853" y="3127253"/>
              <a:ext cx="180360" cy="233280"/>
            </p14:xfrm>
          </p:contentPart>
        </mc:Choice>
        <mc:Fallback xmlns="">
          <p:pic>
            <p:nvPicPr>
              <p:cNvPr id="118" name="Inkt 118">
                <a:extLst>
                  <a:ext uri="{FF2B5EF4-FFF2-40B4-BE49-F238E27FC236}">
                    <a16:creationId xmlns:a16="http://schemas.microsoft.com/office/drawing/2014/main" id="{896925A9-7A8E-0E42-A218-4823FA9DC17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842893" y="3096653"/>
                <a:ext cx="2415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2" name="Inkt 121">
                <a:extLst>
                  <a:ext uri="{FF2B5EF4-FFF2-40B4-BE49-F238E27FC236}">
                    <a16:creationId xmlns:a16="http://schemas.microsoft.com/office/drawing/2014/main" id="{056A45ED-FC2E-1C47-9576-90896CA99B11}"/>
                  </a:ext>
                </a:extLst>
              </p14:cNvPr>
              <p14:cNvContentPartPr/>
              <p14:nvPr/>
            </p14:nvContentPartPr>
            <p14:xfrm>
              <a:off x="8074813" y="1894253"/>
              <a:ext cx="127440" cy="26640"/>
            </p14:xfrm>
          </p:contentPart>
        </mc:Choice>
        <mc:Fallback xmlns="">
          <p:pic>
            <p:nvPicPr>
              <p:cNvPr id="122" name="Inkt 121">
                <a:extLst>
                  <a:ext uri="{FF2B5EF4-FFF2-40B4-BE49-F238E27FC236}">
                    <a16:creationId xmlns:a16="http://schemas.microsoft.com/office/drawing/2014/main" id="{056A45ED-FC2E-1C47-9576-90896CA99B1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044213" y="1863653"/>
                <a:ext cx="1886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3" name="Inkt 122">
                <a:extLst>
                  <a:ext uri="{FF2B5EF4-FFF2-40B4-BE49-F238E27FC236}">
                    <a16:creationId xmlns:a16="http://schemas.microsoft.com/office/drawing/2014/main" id="{F7BF8888-FFEB-6844-AFFA-2E766654934A}"/>
                  </a:ext>
                </a:extLst>
              </p14:cNvPr>
              <p14:cNvContentPartPr/>
              <p14:nvPr/>
            </p14:nvContentPartPr>
            <p14:xfrm>
              <a:off x="8006053" y="1772573"/>
              <a:ext cx="164520" cy="32040"/>
            </p14:xfrm>
          </p:contentPart>
        </mc:Choice>
        <mc:Fallback xmlns="">
          <p:pic>
            <p:nvPicPr>
              <p:cNvPr id="123" name="Inkt 122">
                <a:extLst>
                  <a:ext uri="{FF2B5EF4-FFF2-40B4-BE49-F238E27FC236}">
                    <a16:creationId xmlns:a16="http://schemas.microsoft.com/office/drawing/2014/main" id="{F7BF8888-FFEB-6844-AFFA-2E766654934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75453" y="1741973"/>
                <a:ext cx="2257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4" name="Inkt 123">
                <a:extLst>
                  <a:ext uri="{FF2B5EF4-FFF2-40B4-BE49-F238E27FC236}">
                    <a16:creationId xmlns:a16="http://schemas.microsoft.com/office/drawing/2014/main" id="{72D4A0C4-B069-E84E-869E-95D956E0ADEA}"/>
                  </a:ext>
                </a:extLst>
              </p14:cNvPr>
              <p14:cNvContentPartPr/>
              <p14:nvPr/>
            </p14:nvContentPartPr>
            <p14:xfrm>
              <a:off x="8000653" y="2613893"/>
              <a:ext cx="143280" cy="26640"/>
            </p14:xfrm>
          </p:contentPart>
        </mc:Choice>
        <mc:Fallback xmlns="">
          <p:pic>
            <p:nvPicPr>
              <p:cNvPr id="124" name="Inkt 123">
                <a:extLst>
                  <a:ext uri="{FF2B5EF4-FFF2-40B4-BE49-F238E27FC236}">
                    <a16:creationId xmlns:a16="http://schemas.microsoft.com/office/drawing/2014/main" id="{72D4A0C4-B069-E84E-869E-95D956E0ADE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970053" y="2583293"/>
                <a:ext cx="2044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5" name="Inkt 124">
                <a:extLst>
                  <a:ext uri="{FF2B5EF4-FFF2-40B4-BE49-F238E27FC236}">
                    <a16:creationId xmlns:a16="http://schemas.microsoft.com/office/drawing/2014/main" id="{AA948BF8-5695-9B49-A59F-677AB2944F90}"/>
                  </a:ext>
                </a:extLst>
              </p14:cNvPr>
              <p14:cNvContentPartPr/>
              <p14:nvPr/>
            </p14:nvContentPartPr>
            <p14:xfrm>
              <a:off x="8006053" y="2502653"/>
              <a:ext cx="127440" cy="26640"/>
            </p14:xfrm>
          </p:contentPart>
        </mc:Choice>
        <mc:Fallback xmlns="">
          <p:pic>
            <p:nvPicPr>
              <p:cNvPr id="125" name="Inkt 124">
                <a:extLst>
                  <a:ext uri="{FF2B5EF4-FFF2-40B4-BE49-F238E27FC236}">
                    <a16:creationId xmlns:a16="http://schemas.microsoft.com/office/drawing/2014/main" id="{AA948BF8-5695-9B49-A59F-677AB2944F9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975453" y="2472053"/>
                <a:ext cx="1886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6" name="Inkt 125">
                <a:extLst>
                  <a:ext uri="{FF2B5EF4-FFF2-40B4-BE49-F238E27FC236}">
                    <a16:creationId xmlns:a16="http://schemas.microsoft.com/office/drawing/2014/main" id="{081A3283-AE42-5E45-8E4D-E3512A0118A7}"/>
                  </a:ext>
                </a:extLst>
              </p14:cNvPr>
              <p14:cNvContentPartPr/>
              <p14:nvPr/>
            </p14:nvContentPartPr>
            <p14:xfrm>
              <a:off x="8069773" y="3344333"/>
              <a:ext cx="63720" cy="16200"/>
            </p14:xfrm>
          </p:contentPart>
        </mc:Choice>
        <mc:Fallback xmlns="">
          <p:pic>
            <p:nvPicPr>
              <p:cNvPr id="126" name="Inkt 125">
                <a:extLst>
                  <a:ext uri="{FF2B5EF4-FFF2-40B4-BE49-F238E27FC236}">
                    <a16:creationId xmlns:a16="http://schemas.microsoft.com/office/drawing/2014/main" id="{081A3283-AE42-5E45-8E4D-E3512A0118A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038813" y="3313373"/>
                <a:ext cx="125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7" name="Inkt 126">
                <a:extLst>
                  <a:ext uri="{FF2B5EF4-FFF2-40B4-BE49-F238E27FC236}">
                    <a16:creationId xmlns:a16="http://schemas.microsoft.com/office/drawing/2014/main" id="{ADA9B5C4-C805-F444-9211-FD6624768D05}"/>
                  </a:ext>
                </a:extLst>
              </p14:cNvPr>
              <p14:cNvContentPartPr/>
              <p14:nvPr/>
            </p14:nvContentPartPr>
            <p14:xfrm>
              <a:off x="8080213" y="3211853"/>
              <a:ext cx="74520" cy="42840"/>
            </p14:xfrm>
          </p:contentPart>
        </mc:Choice>
        <mc:Fallback xmlns="">
          <p:pic>
            <p:nvPicPr>
              <p:cNvPr id="127" name="Inkt 126">
                <a:extLst>
                  <a:ext uri="{FF2B5EF4-FFF2-40B4-BE49-F238E27FC236}">
                    <a16:creationId xmlns:a16="http://schemas.microsoft.com/office/drawing/2014/main" id="{ADA9B5C4-C805-F444-9211-FD6624768D0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049613" y="3181253"/>
                <a:ext cx="1357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8" name="Inkt 127">
                <a:extLst>
                  <a:ext uri="{FF2B5EF4-FFF2-40B4-BE49-F238E27FC236}">
                    <a16:creationId xmlns:a16="http://schemas.microsoft.com/office/drawing/2014/main" id="{A2048FA5-8327-D345-BFE8-9E3D10FFBB5D}"/>
                  </a:ext>
                </a:extLst>
              </p14:cNvPr>
              <p14:cNvContentPartPr/>
              <p14:nvPr/>
            </p14:nvContentPartPr>
            <p14:xfrm>
              <a:off x="8493493" y="1730093"/>
              <a:ext cx="206280" cy="233280"/>
            </p14:xfrm>
          </p:contentPart>
        </mc:Choice>
        <mc:Fallback xmlns="">
          <p:pic>
            <p:nvPicPr>
              <p:cNvPr id="128" name="Inkt 127">
                <a:extLst>
                  <a:ext uri="{FF2B5EF4-FFF2-40B4-BE49-F238E27FC236}">
                    <a16:creationId xmlns:a16="http://schemas.microsoft.com/office/drawing/2014/main" id="{A2048FA5-8327-D345-BFE8-9E3D10FFBB5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462893" y="1699493"/>
                <a:ext cx="2674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9" name="Inkt 128">
                <a:extLst>
                  <a:ext uri="{FF2B5EF4-FFF2-40B4-BE49-F238E27FC236}">
                    <a16:creationId xmlns:a16="http://schemas.microsoft.com/office/drawing/2014/main" id="{9791F4DD-42B0-894B-85A1-B371AEE9F888}"/>
                  </a:ext>
                </a:extLst>
              </p14:cNvPr>
              <p14:cNvContentPartPr/>
              <p14:nvPr/>
            </p14:nvContentPartPr>
            <p14:xfrm>
              <a:off x="8942773" y="1968413"/>
              <a:ext cx="10800" cy="10800"/>
            </p14:xfrm>
          </p:contentPart>
        </mc:Choice>
        <mc:Fallback xmlns="">
          <p:pic>
            <p:nvPicPr>
              <p:cNvPr id="129" name="Inkt 128">
                <a:extLst>
                  <a:ext uri="{FF2B5EF4-FFF2-40B4-BE49-F238E27FC236}">
                    <a16:creationId xmlns:a16="http://schemas.microsoft.com/office/drawing/2014/main" id="{9791F4DD-42B0-894B-85A1-B371AEE9F88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912173" y="1937813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0" name="Inkt 129">
                <a:extLst>
                  <a:ext uri="{FF2B5EF4-FFF2-40B4-BE49-F238E27FC236}">
                    <a16:creationId xmlns:a16="http://schemas.microsoft.com/office/drawing/2014/main" id="{0CB54730-876F-E642-879E-7985EFB70085}"/>
                  </a:ext>
                </a:extLst>
              </p14:cNvPr>
              <p14:cNvContentPartPr/>
              <p14:nvPr/>
            </p14:nvContentPartPr>
            <p14:xfrm>
              <a:off x="9239053" y="1788413"/>
              <a:ext cx="69120" cy="127440"/>
            </p14:xfrm>
          </p:contentPart>
        </mc:Choice>
        <mc:Fallback xmlns="">
          <p:pic>
            <p:nvPicPr>
              <p:cNvPr id="130" name="Inkt 129">
                <a:extLst>
                  <a:ext uri="{FF2B5EF4-FFF2-40B4-BE49-F238E27FC236}">
                    <a16:creationId xmlns:a16="http://schemas.microsoft.com/office/drawing/2014/main" id="{0CB54730-876F-E642-879E-7985EFB7008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208453" y="1757813"/>
                <a:ext cx="1306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1" name="Inkt 130">
                <a:extLst>
                  <a:ext uri="{FF2B5EF4-FFF2-40B4-BE49-F238E27FC236}">
                    <a16:creationId xmlns:a16="http://schemas.microsoft.com/office/drawing/2014/main" id="{D0791824-49AC-9F43-8DB6-123899282ED3}"/>
                  </a:ext>
                </a:extLst>
              </p14:cNvPr>
              <p14:cNvContentPartPr/>
              <p14:nvPr/>
            </p14:nvContentPartPr>
            <p14:xfrm>
              <a:off x="8482333" y="2439293"/>
              <a:ext cx="132480" cy="243720"/>
            </p14:xfrm>
          </p:contentPart>
        </mc:Choice>
        <mc:Fallback xmlns="">
          <p:pic>
            <p:nvPicPr>
              <p:cNvPr id="131" name="Inkt 130">
                <a:extLst>
                  <a:ext uri="{FF2B5EF4-FFF2-40B4-BE49-F238E27FC236}">
                    <a16:creationId xmlns:a16="http://schemas.microsoft.com/office/drawing/2014/main" id="{D0791824-49AC-9F43-8DB6-123899282ED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451733" y="2408693"/>
                <a:ext cx="1940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2" name="Inkt 131">
                <a:extLst>
                  <a:ext uri="{FF2B5EF4-FFF2-40B4-BE49-F238E27FC236}">
                    <a16:creationId xmlns:a16="http://schemas.microsoft.com/office/drawing/2014/main" id="{4A09524F-9AE5-ED4D-91DF-5C0AAA7076FB}"/>
                  </a:ext>
                </a:extLst>
              </p14:cNvPr>
              <p14:cNvContentPartPr/>
              <p14:nvPr/>
            </p14:nvContentPartPr>
            <p14:xfrm>
              <a:off x="8757373" y="2635133"/>
              <a:ext cx="10800" cy="16200"/>
            </p14:xfrm>
          </p:contentPart>
        </mc:Choice>
        <mc:Fallback xmlns="">
          <p:pic>
            <p:nvPicPr>
              <p:cNvPr id="132" name="Inkt 131">
                <a:extLst>
                  <a:ext uri="{FF2B5EF4-FFF2-40B4-BE49-F238E27FC236}">
                    <a16:creationId xmlns:a16="http://schemas.microsoft.com/office/drawing/2014/main" id="{4A09524F-9AE5-ED4D-91DF-5C0AAA7076F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26773" y="2604533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3" name="Inkt 132">
                <a:extLst>
                  <a:ext uri="{FF2B5EF4-FFF2-40B4-BE49-F238E27FC236}">
                    <a16:creationId xmlns:a16="http://schemas.microsoft.com/office/drawing/2014/main" id="{1E0509B2-50BE-3F4A-8EDB-E04E72F16DF5}"/>
                  </a:ext>
                </a:extLst>
              </p14:cNvPr>
              <p14:cNvContentPartPr/>
              <p14:nvPr/>
            </p14:nvContentPartPr>
            <p14:xfrm>
              <a:off x="8889853" y="2439293"/>
              <a:ext cx="169560" cy="275040"/>
            </p14:xfrm>
          </p:contentPart>
        </mc:Choice>
        <mc:Fallback xmlns="">
          <p:pic>
            <p:nvPicPr>
              <p:cNvPr id="133" name="Inkt 132">
                <a:extLst>
                  <a:ext uri="{FF2B5EF4-FFF2-40B4-BE49-F238E27FC236}">
                    <a16:creationId xmlns:a16="http://schemas.microsoft.com/office/drawing/2014/main" id="{1E0509B2-50BE-3F4A-8EDB-E04E72F16DF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859253" y="2408693"/>
                <a:ext cx="2311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4" name="Inkt 133">
                <a:extLst>
                  <a:ext uri="{FF2B5EF4-FFF2-40B4-BE49-F238E27FC236}">
                    <a16:creationId xmlns:a16="http://schemas.microsoft.com/office/drawing/2014/main" id="{70598B8E-846F-3945-B68A-E87B0D8AD59B}"/>
                  </a:ext>
                </a:extLst>
              </p14:cNvPr>
              <p14:cNvContentPartPr/>
              <p14:nvPr/>
            </p14:nvContentPartPr>
            <p14:xfrm>
              <a:off x="9366133" y="2656373"/>
              <a:ext cx="5760" cy="5760"/>
            </p14:xfrm>
          </p:contentPart>
        </mc:Choice>
        <mc:Fallback xmlns="">
          <p:pic>
            <p:nvPicPr>
              <p:cNvPr id="134" name="Inkt 133">
                <a:extLst>
                  <a:ext uri="{FF2B5EF4-FFF2-40B4-BE49-F238E27FC236}">
                    <a16:creationId xmlns:a16="http://schemas.microsoft.com/office/drawing/2014/main" id="{70598B8E-846F-3945-B68A-E87B0D8AD59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335533" y="2625413"/>
                <a:ext cx="6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5" name="Inkt 134">
                <a:extLst>
                  <a:ext uri="{FF2B5EF4-FFF2-40B4-BE49-F238E27FC236}">
                    <a16:creationId xmlns:a16="http://schemas.microsoft.com/office/drawing/2014/main" id="{98D8A5AA-84C1-BD42-8FC6-7833566AEF1A}"/>
                  </a:ext>
                </a:extLst>
              </p14:cNvPr>
              <p14:cNvContentPartPr/>
              <p14:nvPr/>
            </p14:nvContentPartPr>
            <p14:xfrm>
              <a:off x="9551893" y="2465573"/>
              <a:ext cx="163800" cy="270360"/>
            </p14:xfrm>
          </p:contentPart>
        </mc:Choice>
        <mc:Fallback xmlns="">
          <p:pic>
            <p:nvPicPr>
              <p:cNvPr id="135" name="Inkt 134">
                <a:extLst>
                  <a:ext uri="{FF2B5EF4-FFF2-40B4-BE49-F238E27FC236}">
                    <a16:creationId xmlns:a16="http://schemas.microsoft.com/office/drawing/2014/main" id="{98D8A5AA-84C1-BD42-8FC6-7833566AEF1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521293" y="2434973"/>
                <a:ext cx="22500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E4407BAF-4C8F-354E-9D81-BF5C19B9AEF9}"/>
                  </a:ext>
                </a:extLst>
              </p14:cNvPr>
              <p14:cNvContentPartPr/>
              <p14:nvPr/>
            </p14:nvContentPartPr>
            <p14:xfrm>
              <a:off x="9837013" y="2719733"/>
              <a:ext cx="5760" cy="108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E4407BAF-4C8F-354E-9D81-BF5C19B9AEF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806413" y="268913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B00F6ABA-67DD-F34B-AE5B-8747A5BC97ED}"/>
                  </a:ext>
                </a:extLst>
              </p14:cNvPr>
              <p14:cNvContentPartPr/>
              <p14:nvPr/>
            </p14:nvContentPartPr>
            <p14:xfrm>
              <a:off x="10006213" y="2587613"/>
              <a:ext cx="37440" cy="1324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B00F6ABA-67DD-F34B-AE5B-8747A5BC97E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975613" y="2556653"/>
                <a:ext cx="986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8" name="Inkt 137">
                <a:extLst>
                  <a:ext uri="{FF2B5EF4-FFF2-40B4-BE49-F238E27FC236}">
                    <a16:creationId xmlns:a16="http://schemas.microsoft.com/office/drawing/2014/main" id="{127EF8FD-35E6-294D-8E6C-835CD09CFC74}"/>
                  </a:ext>
                </a:extLst>
              </p14:cNvPr>
              <p14:cNvContentPartPr/>
              <p14:nvPr/>
            </p14:nvContentPartPr>
            <p14:xfrm>
              <a:off x="8504293" y="3148493"/>
              <a:ext cx="132120" cy="212040"/>
            </p14:xfrm>
          </p:contentPart>
        </mc:Choice>
        <mc:Fallback xmlns="">
          <p:pic>
            <p:nvPicPr>
              <p:cNvPr id="138" name="Inkt 137">
                <a:extLst>
                  <a:ext uri="{FF2B5EF4-FFF2-40B4-BE49-F238E27FC236}">
                    <a16:creationId xmlns:a16="http://schemas.microsoft.com/office/drawing/2014/main" id="{127EF8FD-35E6-294D-8E6C-835CD09CFC7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473333" y="3117533"/>
                <a:ext cx="1933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9" name="Inkt 138">
                <a:extLst>
                  <a:ext uri="{FF2B5EF4-FFF2-40B4-BE49-F238E27FC236}">
                    <a16:creationId xmlns:a16="http://schemas.microsoft.com/office/drawing/2014/main" id="{04EF70DD-F201-054B-8DB4-24F5E63D6046}"/>
                  </a:ext>
                </a:extLst>
              </p14:cNvPr>
              <p14:cNvContentPartPr/>
              <p14:nvPr/>
            </p14:nvContentPartPr>
            <p14:xfrm>
              <a:off x="8789413" y="3323093"/>
              <a:ext cx="16200" cy="10800"/>
            </p14:xfrm>
          </p:contentPart>
        </mc:Choice>
        <mc:Fallback xmlns="">
          <p:pic>
            <p:nvPicPr>
              <p:cNvPr id="139" name="Inkt 138">
                <a:extLst>
                  <a:ext uri="{FF2B5EF4-FFF2-40B4-BE49-F238E27FC236}">
                    <a16:creationId xmlns:a16="http://schemas.microsoft.com/office/drawing/2014/main" id="{04EF70DD-F201-054B-8DB4-24F5E63D604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58453" y="3292133"/>
                <a:ext cx="77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0" name="Inkt 139">
                <a:extLst>
                  <a:ext uri="{FF2B5EF4-FFF2-40B4-BE49-F238E27FC236}">
                    <a16:creationId xmlns:a16="http://schemas.microsoft.com/office/drawing/2014/main" id="{D01A6E3C-05BC-C140-9CC5-9EC042FABE60}"/>
                  </a:ext>
                </a:extLst>
              </p14:cNvPr>
              <p14:cNvContentPartPr/>
              <p14:nvPr/>
            </p14:nvContentPartPr>
            <p14:xfrm>
              <a:off x="8964013" y="3121853"/>
              <a:ext cx="143280" cy="227880"/>
            </p14:xfrm>
          </p:contentPart>
        </mc:Choice>
        <mc:Fallback xmlns="">
          <p:pic>
            <p:nvPicPr>
              <p:cNvPr id="140" name="Inkt 139">
                <a:extLst>
                  <a:ext uri="{FF2B5EF4-FFF2-40B4-BE49-F238E27FC236}">
                    <a16:creationId xmlns:a16="http://schemas.microsoft.com/office/drawing/2014/main" id="{D01A6E3C-05BC-C140-9CC5-9EC042FABE6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933053" y="3091253"/>
                <a:ext cx="2044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1" name="Inkt 140">
                <a:extLst>
                  <a:ext uri="{FF2B5EF4-FFF2-40B4-BE49-F238E27FC236}">
                    <a16:creationId xmlns:a16="http://schemas.microsoft.com/office/drawing/2014/main" id="{61F5CC13-E0C6-6447-9663-B33BF8D0589A}"/>
                  </a:ext>
                </a:extLst>
              </p14:cNvPr>
              <p14:cNvContentPartPr/>
              <p14:nvPr/>
            </p14:nvContentPartPr>
            <p14:xfrm>
              <a:off x="9270733" y="3312293"/>
              <a:ext cx="5760" cy="10800"/>
            </p14:xfrm>
          </p:contentPart>
        </mc:Choice>
        <mc:Fallback xmlns="">
          <p:pic>
            <p:nvPicPr>
              <p:cNvPr id="141" name="Inkt 140">
                <a:extLst>
                  <a:ext uri="{FF2B5EF4-FFF2-40B4-BE49-F238E27FC236}">
                    <a16:creationId xmlns:a16="http://schemas.microsoft.com/office/drawing/2014/main" id="{61F5CC13-E0C6-6447-9663-B33BF8D0589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240133" y="328169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2" name="Inkt 141">
                <a:extLst>
                  <a:ext uri="{FF2B5EF4-FFF2-40B4-BE49-F238E27FC236}">
                    <a16:creationId xmlns:a16="http://schemas.microsoft.com/office/drawing/2014/main" id="{9E062929-8C11-A042-AA41-115FA4EFA91D}"/>
                  </a:ext>
                </a:extLst>
              </p14:cNvPr>
              <p14:cNvContentPartPr/>
              <p14:nvPr/>
            </p14:nvContentPartPr>
            <p14:xfrm>
              <a:off x="9413653" y="3074333"/>
              <a:ext cx="116640" cy="249120"/>
            </p14:xfrm>
          </p:contentPart>
        </mc:Choice>
        <mc:Fallback xmlns="">
          <p:pic>
            <p:nvPicPr>
              <p:cNvPr id="142" name="Inkt 141">
                <a:extLst>
                  <a:ext uri="{FF2B5EF4-FFF2-40B4-BE49-F238E27FC236}">
                    <a16:creationId xmlns:a16="http://schemas.microsoft.com/office/drawing/2014/main" id="{9E062929-8C11-A042-AA41-115FA4EFA91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383053" y="3043733"/>
                <a:ext cx="1782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3" name="Inkt 142">
                <a:extLst>
                  <a:ext uri="{FF2B5EF4-FFF2-40B4-BE49-F238E27FC236}">
                    <a16:creationId xmlns:a16="http://schemas.microsoft.com/office/drawing/2014/main" id="{8B6BF8C1-E8CE-AB4D-BC83-59E7F71CA828}"/>
                  </a:ext>
                </a:extLst>
              </p14:cNvPr>
              <p14:cNvContentPartPr/>
              <p14:nvPr/>
            </p14:nvContentPartPr>
            <p14:xfrm>
              <a:off x="9752413" y="3312293"/>
              <a:ext cx="5760" cy="21600"/>
            </p14:xfrm>
          </p:contentPart>
        </mc:Choice>
        <mc:Fallback xmlns="">
          <p:pic>
            <p:nvPicPr>
              <p:cNvPr id="143" name="Inkt 142">
                <a:extLst>
                  <a:ext uri="{FF2B5EF4-FFF2-40B4-BE49-F238E27FC236}">
                    <a16:creationId xmlns:a16="http://schemas.microsoft.com/office/drawing/2014/main" id="{8B6BF8C1-E8CE-AB4D-BC83-59E7F71CA82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721813" y="3281693"/>
                <a:ext cx="6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4" name="Inkt 143">
                <a:extLst>
                  <a:ext uri="{FF2B5EF4-FFF2-40B4-BE49-F238E27FC236}">
                    <a16:creationId xmlns:a16="http://schemas.microsoft.com/office/drawing/2014/main" id="{FA627CBA-FA1E-A24E-AC49-9B56DBA25356}"/>
                  </a:ext>
                </a:extLst>
              </p14:cNvPr>
              <p14:cNvContentPartPr/>
              <p14:nvPr/>
            </p14:nvContentPartPr>
            <p14:xfrm>
              <a:off x="10043293" y="3111413"/>
              <a:ext cx="148680" cy="217440"/>
            </p14:xfrm>
          </p:contentPart>
        </mc:Choice>
        <mc:Fallback xmlns="">
          <p:pic>
            <p:nvPicPr>
              <p:cNvPr id="144" name="Inkt 143">
                <a:extLst>
                  <a:ext uri="{FF2B5EF4-FFF2-40B4-BE49-F238E27FC236}">
                    <a16:creationId xmlns:a16="http://schemas.microsoft.com/office/drawing/2014/main" id="{FA627CBA-FA1E-A24E-AC49-9B56DBA2535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012693" y="3080813"/>
                <a:ext cx="2098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5" name="Inkt 144">
                <a:extLst>
                  <a:ext uri="{FF2B5EF4-FFF2-40B4-BE49-F238E27FC236}">
                    <a16:creationId xmlns:a16="http://schemas.microsoft.com/office/drawing/2014/main" id="{289C19B4-A4BD-AF45-A1E4-01386063F83A}"/>
                  </a:ext>
                </a:extLst>
              </p14:cNvPr>
              <p14:cNvContentPartPr/>
              <p14:nvPr/>
            </p14:nvContentPartPr>
            <p14:xfrm>
              <a:off x="10297453" y="3328133"/>
              <a:ext cx="10800" cy="10800"/>
            </p14:xfrm>
          </p:contentPart>
        </mc:Choice>
        <mc:Fallback xmlns="">
          <p:pic>
            <p:nvPicPr>
              <p:cNvPr id="145" name="Inkt 144">
                <a:extLst>
                  <a:ext uri="{FF2B5EF4-FFF2-40B4-BE49-F238E27FC236}">
                    <a16:creationId xmlns:a16="http://schemas.microsoft.com/office/drawing/2014/main" id="{289C19B4-A4BD-AF45-A1E4-01386063F83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266853" y="3297533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6" name="Inkt 145">
                <a:extLst>
                  <a:ext uri="{FF2B5EF4-FFF2-40B4-BE49-F238E27FC236}">
                    <a16:creationId xmlns:a16="http://schemas.microsoft.com/office/drawing/2014/main" id="{C2FF9008-4D2B-C147-9688-C2FDB4D7B694}"/>
                  </a:ext>
                </a:extLst>
              </p14:cNvPr>
              <p14:cNvContentPartPr/>
              <p14:nvPr/>
            </p14:nvContentPartPr>
            <p14:xfrm>
              <a:off x="10387813" y="3106013"/>
              <a:ext cx="190440" cy="243720"/>
            </p14:xfrm>
          </p:contentPart>
        </mc:Choice>
        <mc:Fallback xmlns="">
          <p:pic>
            <p:nvPicPr>
              <p:cNvPr id="146" name="Inkt 145">
                <a:extLst>
                  <a:ext uri="{FF2B5EF4-FFF2-40B4-BE49-F238E27FC236}">
                    <a16:creationId xmlns:a16="http://schemas.microsoft.com/office/drawing/2014/main" id="{C2FF9008-4D2B-C147-9688-C2FDB4D7B69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357213" y="3075413"/>
                <a:ext cx="2516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7" name="Inkt 146">
                <a:extLst>
                  <a:ext uri="{FF2B5EF4-FFF2-40B4-BE49-F238E27FC236}">
                    <a16:creationId xmlns:a16="http://schemas.microsoft.com/office/drawing/2014/main" id="{988E14D7-F3F2-C346-BB8B-1FE988A45385}"/>
                  </a:ext>
                </a:extLst>
              </p14:cNvPr>
              <p14:cNvContentPartPr/>
              <p14:nvPr/>
            </p14:nvContentPartPr>
            <p14:xfrm>
              <a:off x="10710013" y="3323093"/>
              <a:ext cx="10800" cy="16200"/>
            </p14:xfrm>
          </p:contentPart>
        </mc:Choice>
        <mc:Fallback xmlns="">
          <p:pic>
            <p:nvPicPr>
              <p:cNvPr id="147" name="Inkt 146">
                <a:extLst>
                  <a:ext uri="{FF2B5EF4-FFF2-40B4-BE49-F238E27FC236}">
                    <a16:creationId xmlns:a16="http://schemas.microsoft.com/office/drawing/2014/main" id="{988E14D7-F3F2-C346-BB8B-1FE988A4538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679413" y="3292133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8" name="Inkt 147">
                <a:extLst>
                  <a:ext uri="{FF2B5EF4-FFF2-40B4-BE49-F238E27FC236}">
                    <a16:creationId xmlns:a16="http://schemas.microsoft.com/office/drawing/2014/main" id="{C6B610CB-217C-A748-A954-2E133DEDCBB3}"/>
                  </a:ext>
                </a:extLst>
              </p14:cNvPr>
              <p14:cNvContentPartPr/>
              <p14:nvPr/>
            </p14:nvContentPartPr>
            <p14:xfrm>
              <a:off x="10858333" y="3190613"/>
              <a:ext cx="74520" cy="153720"/>
            </p14:xfrm>
          </p:contentPart>
        </mc:Choice>
        <mc:Fallback xmlns="">
          <p:pic>
            <p:nvPicPr>
              <p:cNvPr id="148" name="Inkt 147">
                <a:extLst>
                  <a:ext uri="{FF2B5EF4-FFF2-40B4-BE49-F238E27FC236}">
                    <a16:creationId xmlns:a16="http://schemas.microsoft.com/office/drawing/2014/main" id="{C6B610CB-217C-A748-A954-2E133DEDCBB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827733" y="3160013"/>
                <a:ext cx="1357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9" name="Inkt 148">
                <a:extLst>
                  <a:ext uri="{FF2B5EF4-FFF2-40B4-BE49-F238E27FC236}">
                    <a16:creationId xmlns:a16="http://schemas.microsoft.com/office/drawing/2014/main" id="{67D13A7B-2AF5-F641-80E5-682C0F293640}"/>
                  </a:ext>
                </a:extLst>
              </p14:cNvPr>
              <p14:cNvContentPartPr/>
              <p14:nvPr/>
            </p14:nvContentPartPr>
            <p14:xfrm>
              <a:off x="10884613" y="1941773"/>
              <a:ext cx="106200" cy="42840"/>
            </p14:xfrm>
          </p:contentPart>
        </mc:Choice>
        <mc:Fallback xmlns="">
          <p:pic>
            <p:nvPicPr>
              <p:cNvPr id="149" name="Inkt 148">
                <a:extLst>
                  <a:ext uri="{FF2B5EF4-FFF2-40B4-BE49-F238E27FC236}">
                    <a16:creationId xmlns:a16="http://schemas.microsoft.com/office/drawing/2014/main" id="{67D13A7B-2AF5-F641-80E5-682C0F29364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854013" y="1911173"/>
                <a:ext cx="1674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50" name="Inkt 149">
                <a:extLst>
                  <a:ext uri="{FF2B5EF4-FFF2-40B4-BE49-F238E27FC236}">
                    <a16:creationId xmlns:a16="http://schemas.microsoft.com/office/drawing/2014/main" id="{A69D5467-4BD1-B745-BF8B-746BCDB03177}"/>
                  </a:ext>
                </a:extLst>
              </p14:cNvPr>
              <p14:cNvContentPartPr/>
              <p14:nvPr/>
            </p14:nvContentPartPr>
            <p14:xfrm>
              <a:off x="10884613" y="1830893"/>
              <a:ext cx="63720" cy="53280"/>
            </p14:xfrm>
          </p:contentPart>
        </mc:Choice>
        <mc:Fallback xmlns="">
          <p:pic>
            <p:nvPicPr>
              <p:cNvPr id="150" name="Inkt 149">
                <a:extLst>
                  <a:ext uri="{FF2B5EF4-FFF2-40B4-BE49-F238E27FC236}">
                    <a16:creationId xmlns:a16="http://schemas.microsoft.com/office/drawing/2014/main" id="{A69D5467-4BD1-B745-BF8B-746BCDB0317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854013" y="1799933"/>
                <a:ext cx="1252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57" name="Inkt 156">
                <a:extLst>
                  <a:ext uri="{FF2B5EF4-FFF2-40B4-BE49-F238E27FC236}">
                    <a16:creationId xmlns:a16="http://schemas.microsoft.com/office/drawing/2014/main" id="{8EE5238B-6088-1845-92B8-DB8DB9AFB452}"/>
                  </a:ext>
                </a:extLst>
              </p14:cNvPr>
              <p14:cNvContentPartPr/>
              <p14:nvPr/>
            </p14:nvContentPartPr>
            <p14:xfrm>
              <a:off x="11027533" y="2714333"/>
              <a:ext cx="84960" cy="21600"/>
            </p14:xfrm>
          </p:contentPart>
        </mc:Choice>
        <mc:Fallback xmlns="">
          <p:pic>
            <p:nvPicPr>
              <p:cNvPr id="157" name="Inkt 156">
                <a:extLst>
                  <a:ext uri="{FF2B5EF4-FFF2-40B4-BE49-F238E27FC236}">
                    <a16:creationId xmlns:a16="http://schemas.microsoft.com/office/drawing/2014/main" id="{8EE5238B-6088-1845-92B8-DB8DB9AFB45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996933" y="2683733"/>
                <a:ext cx="146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8" name="Inkt 157">
                <a:extLst>
                  <a:ext uri="{FF2B5EF4-FFF2-40B4-BE49-F238E27FC236}">
                    <a16:creationId xmlns:a16="http://schemas.microsoft.com/office/drawing/2014/main" id="{6A2DB589-40EE-4646-B736-3159BEF6FABD}"/>
                  </a:ext>
                </a:extLst>
              </p14:cNvPr>
              <p14:cNvContentPartPr/>
              <p14:nvPr/>
            </p14:nvContentPartPr>
            <p14:xfrm>
              <a:off x="11032933" y="2529293"/>
              <a:ext cx="100800" cy="79560"/>
            </p14:xfrm>
          </p:contentPart>
        </mc:Choice>
        <mc:Fallback xmlns="">
          <p:pic>
            <p:nvPicPr>
              <p:cNvPr id="158" name="Inkt 157">
                <a:extLst>
                  <a:ext uri="{FF2B5EF4-FFF2-40B4-BE49-F238E27FC236}">
                    <a16:creationId xmlns:a16="http://schemas.microsoft.com/office/drawing/2014/main" id="{6A2DB589-40EE-4646-B736-3159BEF6FAB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1002333" y="2498693"/>
                <a:ext cx="162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8" name="Inkt 167">
                <a:extLst>
                  <a:ext uri="{FF2B5EF4-FFF2-40B4-BE49-F238E27FC236}">
                    <a16:creationId xmlns:a16="http://schemas.microsoft.com/office/drawing/2014/main" id="{FFF998CA-8330-7A4F-97B8-5A6CA49C534E}"/>
                  </a:ext>
                </a:extLst>
              </p14:cNvPr>
              <p14:cNvContentPartPr/>
              <p14:nvPr/>
            </p14:nvContentPartPr>
            <p14:xfrm>
              <a:off x="11186293" y="3312293"/>
              <a:ext cx="100800" cy="21600"/>
            </p14:xfrm>
          </p:contentPart>
        </mc:Choice>
        <mc:Fallback xmlns="">
          <p:pic>
            <p:nvPicPr>
              <p:cNvPr id="168" name="Inkt 167">
                <a:extLst>
                  <a:ext uri="{FF2B5EF4-FFF2-40B4-BE49-F238E27FC236}">
                    <a16:creationId xmlns:a16="http://schemas.microsoft.com/office/drawing/2014/main" id="{FFF998CA-8330-7A4F-97B8-5A6CA49C534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1155693" y="3281693"/>
                <a:ext cx="162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69" name="Inkt 168">
                <a:extLst>
                  <a:ext uri="{FF2B5EF4-FFF2-40B4-BE49-F238E27FC236}">
                    <a16:creationId xmlns:a16="http://schemas.microsoft.com/office/drawing/2014/main" id="{26915C43-3D7B-3242-8A40-0718E534E190}"/>
                  </a:ext>
                </a:extLst>
              </p14:cNvPr>
              <p14:cNvContentPartPr/>
              <p14:nvPr/>
            </p14:nvContentPartPr>
            <p14:xfrm>
              <a:off x="11270893" y="3206453"/>
              <a:ext cx="16200" cy="16200"/>
            </p14:xfrm>
          </p:contentPart>
        </mc:Choice>
        <mc:Fallback xmlns="">
          <p:pic>
            <p:nvPicPr>
              <p:cNvPr id="169" name="Inkt 168">
                <a:extLst>
                  <a:ext uri="{FF2B5EF4-FFF2-40B4-BE49-F238E27FC236}">
                    <a16:creationId xmlns:a16="http://schemas.microsoft.com/office/drawing/2014/main" id="{26915C43-3D7B-3242-8A40-0718E534E190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1240293" y="3175853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3" name="Inkt 172">
                <a:extLst>
                  <a:ext uri="{FF2B5EF4-FFF2-40B4-BE49-F238E27FC236}">
                    <a16:creationId xmlns:a16="http://schemas.microsoft.com/office/drawing/2014/main" id="{012217AC-0BCC-D547-853F-5B0E4E842358}"/>
                  </a:ext>
                </a:extLst>
              </p14:cNvPr>
              <p14:cNvContentPartPr/>
              <p14:nvPr/>
            </p14:nvContentPartPr>
            <p14:xfrm>
              <a:off x="11419213" y="3137693"/>
              <a:ext cx="90360" cy="243720"/>
            </p14:xfrm>
          </p:contentPart>
        </mc:Choice>
        <mc:Fallback xmlns="">
          <p:pic>
            <p:nvPicPr>
              <p:cNvPr id="173" name="Inkt 172">
                <a:extLst>
                  <a:ext uri="{FF2B5EF4-FFF2-40B4-BE49-F238E27FC236}">
                    <a16:creationId xmlns:a16="http://schemas.microsoft.com/office/drawing/2014/main" id="{012217AC-0BCC-D547-853F-5B0E4E84235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1388613" y="3107093"/>
                <a:ext cx="1515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5" name="Inkt 174">
                <a:extLst>
                  <a:ext uri="{FF2B5EF4-FFF2-40B4-BE49-F238E27FC236}">
                    <a16:creationId xmlns:a16="http://schemas.microsoft.com/office/drawing/2014/main" id="{3B7B6199-6B93-6B40-BC56-627FD7E52D78}"/>
                  </a:ext>
                </a:extLst>
              </p14:cNvPr>
              <p14:cNvContentPartPr/>
              <p14:nvPr/>
            </p14:nvContentPartPr>
            <p14:xfrm>
              <a:off x="11715493" y="3391853"/>
              <a:ext cx="5760" cy="5760"/>
            </p14:xfrm>
          </p:contentPart>
        </mc:Choice>
        <mc:Fallback xmlns="">
          <p:pic>
            <p:nvPicPr>
              <p:cNvPr id="175" name="Inkt 174">
                <a:extLst>
                  <a:ext uri="{FF2B5EF4-FFF2-40B4-BE49-F238E27FC236}">
                    <a16:creationId xmlns:a16="http://schemas.microsoft.com/office/drawing/2014/main" id="{3B7B6199-6B93-6B40-BC56-627FD7E52D7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684893" y="3361253"/>
                <a:ext cx="6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79" name="Inkt 179">
                <a:extLst>
                  <a:ext uri="{FF2B5EF4-FFF2-40B4-BE49-F238E27FC236}">
                    <a16:creationId xmlns:a16="http://schemas.microsoft.com/office/drawing/2014/main" id="{F05D4C44-2597-A947-B5B3-D2E20512415A}"/>
                  </a:ext>
                </a:extLst>
              </p14:cNvPr>
              <p14:cNvContentPartPr/>
              <p14:nvPr/>
            </p14:nvContentPartPr>
            <p14:xfrm>
              <a:off x="11990893" y="3016013"/>
              <a:ext cx="106200" cy="349560"/>
            </p14:xfrm>
          </p:contentPart>
        </mc:Choice>
        <mc:Fallback xmlns="">
          <p:pic>
            <p:nvPicPr>
              <p:cNvPr id="179" name="Inkt 179">
                <a:extLst>
                  <a:ext uri="{FF2B5EF4-FFF2-40B4-BE49-F238E27FC236}">
                    <a16:creationId xmlns:a16="http://schemas.microsoft.com/office/drawing/2014/main" id="{F05D4C44-2597-A947-B5B3-D2E20512415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959933" y="2985053"/>
                <a:ext cx="1674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81" name="Inkt 180">
                <a:extLst>
                  <a:ext uri="{FF2B5EF4-FFF2-40B4-BE49-F238E27FC236}">
                    <a16:creationId xmlns:a16="http://schemas.microsoft.com/office/drawing/2014/main" id="{A088C6EE-D4D2-1647-9438-D31A0B1D91D5}"/>
                  </a:ext>
                </a:extLst>
              </p14:cNvPr>
              <p14:cNvContentPartPr/>
              <p14:nvPr/>
            </p14:nvContentPartPr>
            <p14:xfrm>
              <a:off x="11085853" y="3788573"/>
              <a:ext cx="10800" cy="360"/>
            </p14:xfrm>
          </p:contentPart>
        </mc:Choice>
        <mc:Fallback xmlns="">
          <p:pic>
            <p:nvPicPr>
              <p:cNvPr id="181" name="Inkt 180">
                <a:extLst>
                  <a:ext uri="{FF2B5EF4-FFF2-40B4-BE49-F238E27FC236}">
                    <a16:creationId xmlns:a16="http://schemas.microsoft.com/office/drawing/2014/main" id="{A088C6EE-D4D2-1647-9438-D31A0B1D91D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055253" y="3757973"/>
                <a:ext cx="72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82" name="Inkt 181">
                <a:extLst>
                  <a:ext uri="{FF2B5EF4-FFF2-40B4-BE49-F238E27FC236}">
                    <a16:creationId xmlns:a16="http://schemas.microsoft.com/office/drawing/2014/main" id="{88137E5A-5432-6E49-8B01-6CB7AC210ADB}"/>
                  </a:ext>
                </a:extLst>
              </p14:cNvPr>
              <p14:cNvContentPartPr/>
              <p14:nvPr/>
            </p14:nvContentPartPr>
            <p14:xfrm>
              <a:off x="11012413" y="4063973"/>
              <a:ext cx="15480" cy="37440"/>
            </p14:xfrm>
          </p:contentPart>
        </mc:Choice>
        <mc:Fallback xmlns="">
          <p:pic>
            <p:nvPicPr>
              <p:cNvPr id="182" name="Inkt 181">
                <a:extLst>
                  <a:ext uri="{FF2B5EF4-FFF2-40B4-BE49-F238E27FC236}">
                    <a16:creationId xmlns:a16="http://schemas.microsoft.com/office/drawing/2014/main" id="{88137E5A-5432-6E49-8B01-6CB7AC210AD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981813" y="4033013"/>
                <a:ext cx="770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83" name="Inkt 182">
                <a:extLst>
                  <a:ext uri="{FF2B5EF4-FFF2-40B4-BE49-F238E27FC236}">
                    <a16:creationId xmlns:a16="http://schemas.microsoft.com/office/drawing/2014/main" id="{8CF3F0D6-CF4E-7944-B39A-5EC390B6676B}"/>
                  </a:ext>
                </a:extLst>
              </p14:cNvPr>
              <p14:cNvContentPartPr/>
              <p14:nvPr/>
            </p14:nvContentPartPr>
            <p14:xfrm>
              <a:off x="10927093" y="4423613"/>
              <a:ext cx="16200" cy="10800"/>
            </p14:xfrm>
          </p:contentPart>
        </mc:Choice>
        <mc:Fallback xmlns="">
          <p:pic>
            <p:nvPicPr>
              <p:cNvPr id="183" name="Inkt 182">
                <a:extLst>
                  <a:ext uri="{FF2B5EF4-FFF2-40B4-BE49-F238E27FC236}">
                    <a16:creationId xmlns:a16="http://schemas.microsoft.com/office/drawing/2014/main" id="{8CF3F0D6-CF4E-7944-B39A-5EC390B6676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896493" y="4393013"/>
                <a:ext cx="77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84" name="Inkt 183">
                <a:extLst>
                  <a:ext uri="{FF2B5EF4-FFF2-40B4-BE49-F238E27FC236}">
                    <a16:creationId xmlns:a16="http://schemas.microsoft.com/office/drawing/2014/main" id="{A6D49304-0EAF-C148-B7A8-89F5DC22ACE0}"/>
                  </a:ext>
                </a:extLst>
              </p14:cNvPr>
              <p14:cNvContentPartPr/>
              <p14:nvPr/>
            </p14:nvContentPartPr>
            <p14:xfrm>
              <a:off x="10747093" y="4884053"/>
              <a:ext cx="100800" cy="5760"/>
            </p14:xfrm>
          </p:contentPart>
        </mc:Choice>
        <mc:Fallback xmlns="">
          <p:pic>
            <p:nvPicPr>
              <p:cNvPr id="184" name="Inkt 183">
                <a:extLst>
                  <a:ext uri="{FF2B5EF4-FFF2-40B4-BE49-F238E27FC236}">
                    <a16:creationId xmlns:a16="http://schemas.microsoft.com/office/drawing/2014/main" id="{A6D49304-0EAF-C148-B7A8-89F5DC22ACE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716493" y="4853453"/>
                <a:ext cx="16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C13B1CFF-D122-9040-BE9E-2ACFC756C8D9}"/>
                  </a:ext>
                </a:extLst>
              </p14:cNvPr>
              <p14:cNvContentPartPr/>
              <p14:nvPr/>
            </p14:nvContentPartPr>
            <p14:xfrm>
              <a:off x="10710013" y="4751573"/>
              <a:ext cx="122040" cy="1080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C13B1CFF-D122-9040-BE9E-2ACFC756C8D9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679413" y="4720973"/>
                <a:ext cx="183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360E9F3A-9966-6345-ABF2-5C2A37082E85}"/>
                  </a:ext>
                </a:extLst>
              </p14:cNvPr>
              <p14:cNvContentPartPr/>
              <p14:nvPr/>
            </p14:nvContentPartPr>
            <p14:xfrm>
              <a:off x="10965973" y="4645733"/>
              <a:ext cx="114840" cy="19620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360E9F3A-9966-6345-ABF2-5C2A37082E8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935373" y="4615133"/>
                <a:ext cx="1764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7" name="Inkt 186">
                <a:extLst>
                  <a:ext uri="{FF2B5EF4-FFF2-40B4-BE49-F238E27FC236}">
                    <a16:creationId xmlns:a16="http://schemas.microsoft.com/office/drawing/2014/main" id="{BB565176-53DD-C046-8687-CC0F4E04056A}"/>
                  </a:ext>
                </a:extLst>
              </p14:cNvPr>
              <p14:cNvContentPartPr/>
              <p14:nvPr/>
            </p14:nvContentPartPr>
            <p14:xfrm>
              <a:off x="11202133" y="4481933"/>
              <a:ext cx="259560" cy="127440"/>
            </p14:xfrm>
          </p:contentPart>
        </mc:Choice>
        <mc:Fallback xmlns="">
          <p:pic>
            <p:nvPicPr>
              <p:cNvPr id="187" name="Inkt 186">
                <a:extLst>
                  <a:ext uri="{FF2B5EF4-FFF2-40B4-BE49-F238E27FC236}">
                    <a16:creationId xmlns:a16="http://schemas.microsoft.com/office/drawing/2014/main" id="{BB565176-53DD-C046-8687-CC0F4E04056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1171533" y="4451333"/>
                <a:ext cx="3211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8" name="Inkt 187">
                <a:extLst>
                  <a:ext uri="{FF2B5EF4-FFF2-40B4-BE49-F238E27FC236}">
                    <a16:creationId xmlns:a16="http://schemas.microsoft.com/office/drawing/2014/main" id="{2705B292-40EF-4E4C-977E-096964CD0B02}"/>
                  </a:ext>
                </a:extLst>
              </p14:cNvPr>
              <p14:cNvContentPartPr/>
              <p14:nvPr/>
            </p14:nvContentPartPr>
            <p14:xfrm>
              <a:off x="11371693" y="4873613"/>
              <a:ext cx="5760" cy="16200"/>
            </p14:xfrm>
          </p:contentPart>
        </mc:Choice>
        <mc:Fallback xmlns="">
          <p:pic>
            <p:nvPicPr>
              <p:cNvPr id="188" name="Inkt 187">
                <a:extLst>
                  <a:ext uri="{FF2B5EF4-FFF2-40B4-BE49-F238E27FC236}">
                    <a16:creationId xmlns:a16="http://schemas.microsoft.com/office/drawing/2014/main" id="{2705B292-40EF-4E4C-977E-096964CD0B0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341093" y="484265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89" name="Inkt 188">
                <a:extLst>
                  <a:ext uri="{FF2B5EF4-FFF2-40B4-BE49-F238E27FC236}">
                    <a16:creationId xmlns:a16="http://schemas.microsoft.com/office/drawing/2014/main" id="{3FFE26A7-DAB2-8F4D-A29E-61B21325B25A}"/>
                  </a:ext>
                </a:extLst>
              </p14:cNvPr>
              <p14:cNvContentPartPr/>
              <p14:nvPr/>
            </p14:nvContentPartPr>
            <p14:xfrm>
              <a:off x="11525053" y="4741133"/>
              <a:ext cx="286200" cy="148680"/>
            </p14:xfrm>
          </p:contentPart>
        </mc:Choice>
        <mc:Fallback xmlns="">
          <p:pic>
            <p:nvPicPr>
              <p:cNvPr id="189" name="Inkt 188">
                <a:extLst>
                  <a:ext uri="{FF2B5EF4-FFF2-40B4-BE49-F238E27FC236}">
                    <a16:creationId xmlns:a16="http://schemas.microsoft.com/office/drawing/2014/main" id="{3FFE26A7-DAB2-8F4D-A29E-61B21325B25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494453" y="4710533"/>
                <a:ext cx="347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90" name="Inkt 189">
                <a:extLst>
                  <a:ext uri="{FF2B5EF4-FFF2-40B4-BE49-F238E27FC236}">
                    <a16:creationId xmlns:a16="http://schemas.microsoft.com/office/drawing/2014/main" id="{07F9A0B4-F53E-CB43-AF29-15BABAE23A95}"/>
                  </a:ext>
                </a:extLst>
              </p14:cNvPr>
              <p14:cNvContentPartPr/>
              <p14:nvPr/>
            </p14:nvContentPartPr>
            <p14:xfrm>
              <a:off x="11985493" y="4815293"/>
              <a:ext cx="5760" cy="42840"/>
            </p14:xfrm>
          </p:contentPart>
        </mc:Choice>
        <mc:Fallback xmlns="">
          <p:pic>
            <p:nvPicPr>
              <p:cNvPr id="190" name="Inkt 189">
                <a:extLst>
                  <a:ext uri="{FF2B5EF4-FFF2-40B4-BE49-F238E27FC236}">
                    <a16:creationId xmlns:a16="http://schemas.microsoft.com/office/drawing/2014/main" id="{07F9A0B4-F53E-CB43-AF29-15BABAE23A9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1954893" y="4784693"/>
                <a:ext cx="669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91" name="Inkt 190">
                <a:extLst>
                  <a:ext uri="{FF2B5EF4-FFF2-40B4-BE49-F238E27FC236}">
                    <a16:creationId xmlns:a16="http://schemas.microsoft.com/office/drawing/2014/main" id="{C33D81DB-73F5-D04F-A89A-73BCBA6D1082}"/>
                  </a:ext>
                </a:extLst>
              </p14:cNvPr>
              <p14:cNvContentPartPr/>
              <p14:nvPr/>
            </p14:nvContentPartPr>
            <p14:xfrm>
              <a:off x="11980093" y="4513613"/>
              <a:ext cx="69120" cy="212040"/>
            </p14:xfrm>
          </p:contentPart>
        </mc:Choice>
        <mc:Fallback xmlns="">
          <p:pic>
            <p:nvPicPr>
              <p:cNvPr id="191" name="Inkt 190">
                <a:extLst>
                  <a:ext uri="{FF2B5EF4-FFF2-40B4-BE49-F238E27FC236}">
                    <a16:creationId xmlns:a16="http://schemas.microsoft.com/office/drawing/2014/main" id="{C33D81DB-73F5-D04F-A89A-73BCBA6D108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949493" y="4483013"/>
                <a:ext cx="1306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05" name="Inkt 204">
                <a:extLst>
                  <a:ext uri="{FF2B5EF4-FFF2-40B4-BE49-F238E27FC236}">
                    <a16:creationId xmlns:a16="http://schemas.microsoft.com/office/drawing/2014/main" id="{72B4E63E-87E9-8645-AE1F-64C8C0CAF6F0}"/>
                  </a:ext>
                </a:extLst>
              </p14:cNvPr>
              <p14:cNvContentPartPr/>
              <p14:nvPr/>
            </p14:nvContentPartPr>
            <p14:xfrm>
              <a:off x="6529693" y="6032453"/>
              <a:ext cx="291240" cy="111600"/>
            </p14:xfrm>
          </p:contentPart>
        </mc:Choice>
        <mc:Fallback xmlns="">
          <p:pic>
            <p:nvPicPr>
              <p:cNvPr id="205" name="Inkt 204">
                <a:extLst>
                  <a:ext uri="{FF2B5EF4-FFF2-40B4-BE49-F238E27FC236}">
                    <a16:creationId xmlns:a16="http://schemas.microsoft.com/office/drawing/2014/main" id="{72B4E63E-87E9-8645-AE1F-64C8C0CAF6F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499093" y="6001493"/>
                <a:ext cx="3528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08" name="Inkt 207">
                <a:extLst>
                  <a:ext uri="{FF2B5EF4-FFF2-40B4-BE49-F238E27FC236}">
                    <a16:creationId xmlns:a16="http://schemas.microsoft.com/office/drawing/2014/main" id="{0C5EA092-3167-4343-9FB0-EACDF2ABFB02}"/>
                  </a:ext>
                </a:extLst>
              </p14:cNvPr>
              <p14:cNvContentPartPr/>
              <p14:nvPr/>
            </p14:nvContentPartPr>
            <p14:xfrm>
              <a:off x="7439773" y="6085373"/>
              <a:ext cx="227880" cy="116640"/>
            </p14:xfrm>
          </p:contentPart>
        </mc:Choice>
        <mc:Fallback xmlns="">
          <p:pic>
            <p:nvPicPr>
              <p:cNvPr id="208" name="Inkt 207">
                <a:extLst>
                  <a:ext uri="{FF2B5EF4-FFF2-40B4-BE49-F238E27FC236}">
                    <a16:creationId xmlns:a16="http://schemas.microsoft.com/office/drawing/2014/main" id="{0C5EA092-3167-4343-9FB0-EACDF2ABFB0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409173" y="6054413"/>
                <a:ext cx="28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10" name="Inkt 211">
                <a:extLst>
                  <a:ext uri="{FF2B5EF4-FFF2-40B4-BE49-F238E27FC236}">
                    <a16:creationId xmlns:a16="http://schemas.microsoft.com/office/drawing/2014/main" id="{36E6C40F-1377-7645-942B-6CD3AB4F6F3F}"/>
                  </a:ext>
                </a:extLst>
              </p14:cNvPr>
              <p14:cNvContentPartPr/>
              <p14:nvPr/>
            </p14:nvContentPartPr>
            <p14:xfrm>
              <a:off x="2402293" y="5529533"/>
              <a:ext cx="3741480" cy="1148760"/>
            </p14:xfrm>
          </p:contentPart>
        </mc:Choice>
        <mc:Fallback xmlns="">
          <p:pic>
            <p:nvPicPr>
              <p:cNvPr id="210" name="Inkt 211">
                <a:extLst>
                  <a:ext uri="{FF2B5EF4-FFF2-40B4-BE49-F238E27FC236}">
                    <a16:creationId xmlns:a16="http://schemas.microsoft.com/office/drawing/2014/main" id="{36E6C40F-1377-7645-942B-6CD3AB4F6F3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371693" y="5498933"/>
                <a:ext cx="3803040" cy="12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11" name="Inkt 212">
                <a:extLst>
                  <a:ext uri="{FF2B5EF4-FFF2-40B4-BE49-F238E27FC236}">
                    <a16:creationId xmlns:a16="http://schemas.microsoft.com/office/drawing/2014/main" id="{3E2B0DAA-5E55-2E48-953D-54FD58D43477}"/>
                  </a:ext>
                </a:extLst>
              </p14:cNvPr>
              <p14:cNvContentPartPr/>
              <p14:nvPr/>
            </p14:nvContentPartPr>
            <p14:xfrm>
              <a:off x="7037653" y="5958293"/>
              <a:ext cx="244080" cy="386640"/>
            </p14:xfrm>
          </p:contentPart>
        </mc:Choice>
        <mc:Fallback xmlns="">
          <p:pic>
            <p:nvPicPr>
              <p:cNvPr id="211" name="Inkt 212">
                <a:extLst>
                  <a:ext uri="{FF2B5EF4-FFF2-40B4-BE49-F238E27FC236}">
                    <a16:creationId xmlns:a16="http://schemas.microsoft.com/office/drawing/2014/main" id="{3E2B0DAA-5E55-2E48-953D-54FD58D4347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007008" y="5927693"/>
                <a:ext cx="305731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16" name="Inkt 216">
                <a:extLst>
                  <a:ext uri="{FF2B5EF4-FFF2-40B4-BE49-F238E27FC236}">
                    <a16:creationId xmlns:a16="http://schemas.microsoft.com/office/drawing/2014/main" id="{4ACE47ED-23EF-3747-9A76-5E9758BFEB0F}"/>
                  </a:ext>
                </a:extLst>
              </p14:cNvPr>
              <p14:cNvContentPartPr/>
              <p14:nvPr/>
            </p14:nvContentPartPr>
            <p14:xfrm>
              <a:off x="449653" y="243293"/>
              <a:ext cx="333720" cy="476640"/>
            </p14:xfrm>
          </p:contentPart>
        </mc:Choice>
        <mc:Fallback xmlns="">
          <p:pic>
            <p:nvPicPr>
              <p:cNvPr id="216" name="Inkt 216">
                <a:extLst>
                  <a:ext uri="{FF2B5EF4-FFF2-40B4-BE49-F238E27FC236}">
                    <a16:creationId xmlns:a16="http://schemas.microsoft.com/office/drawing/2014/main" id="{4ACE47ED-23EF-3747-9A76-5E9758BFEB0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19053" y="212693"/>
                <a:ext cx="39492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816DD3EC-9774-744F-B6D0-1998C0C1A689}"/>
                  </a:ext>
                </a:extLst>
              </p14:cNvPr>
              <p14:cNvContentPartPr/>
              <p14:nvPr/>
            </p14:nvContentPartPr>
            <p14:xfrm>
              <a:off x="3074413" y="1301407"/>
              <a:ext cx="206640" cy="320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816DD3EC-9774-744F-B6D0-1998C0C1A68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043453" y="1270807"/>
                <a:ext cx="268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56" name="Inkt 55">
                <a:extLst>
                  <a:ext uri="{FF2B5EF4-FFF2-40B4-BE49-F238E27FC236}">
                    <a16:creationId xmlns:a16="http://schemas.microsoft.com/office/drawing/2014/main" id="{8E51123E-06EE-914B-8951-2A91530B62E8}"/>
                  </a:ext>
                </a:extLst>
              </p14:cNvPr>
              <p14:cNvContentPartPr/>
              <p14:nvPr/>
            </p14:nvContentPartPr>
            <p14:xfrm>
              <a:off x="3121933" y="1175047"/>
              <a:ext cx="127440" cy="31680"/>
            </p14:xfrm>
          </p:contentPart>
        </mc:Choice>
        <mc:Fallback xmlns="">
          <p:pic>
            <p:nvPicPr>
              <p:cNvPr id="56" name="Inkt 55">
                <a:extLst>
                  <a:ext uri="{FF2B5EF4-FFF2-40B4-BE49-F238E27FC236}">
                    <a16:creationId xmlns:a16="http://schemas.microsoft.com/office/drawing/2014/main" id="{8E51123E-06EE-914B-8951-2A91530B62E8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091333" y="1144447"/>
                <a:ext cx="1886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57" name="Inkt 56">
                <a:extLst>
                  <a:ext uri="{FF2B5EF4-FFF2-40B4-BE49-F238E27FC236}">
                    <a16:creationId xmlns:a16="http://schemas.microsoft.com/office/drawing/2014/main" id="{E23078CF-226F-5F4D-930D-29AA848BA063}"/>
                  </a:ext>
                </a:extLst>
              </p14:cNvPr>
              <p14:cNvContentPartPr/>
              <p14:nvPr/>
            </p14:nvContentPartPr>
            <p14:xfrm>
              <a:off x="3667693" y="1095127"/>
              <a:ext cx="237960" cy="233280"/>
            </p14:xfrm>
          </p:contentPart>
        </mc:Choice>
        <mc:Fallback xmlns="">
          <p:pic>
            <p:nvPicPr>
              <p:cNvPr id="57" name="Inkt 56">
                <a:extLst>
                  <a:ext uri="{FF2B5EF4-FFF2-40B4-BE49-F238E27FC236}">
                    <a16:creationId xmlns:a16="http://schemas.microsoft.com/office/drawing/2014/main" id="{E23078CF-226F-5F4D-930D-29AA848BA06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636733" y="1064527"/>
                <a:ext cx="299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9" name="Inkt 58">
                <a:extLst>
                  <a:ext uri="{FF2B5EF4-FFF2-40B4-BE49-F238E27FC236}">
                    <a16:creationId xmlns:a16="http://schemas.microsoft.com/office/drawing/2014/main" id="{737FCB4F-95D1-E248-B583-7E8A544E1C4A}"/>
                  </a:ext>
                </a:extLst>
              </p14:cNvPr>
              <p14:cNvContentPartPr/>
              <p14:nvPr/>
            </p14:nvContentPartPr>
            <p14:xfrm>
              <a:off x="4084933" y="984247"/>
              <a:ext cx="280080" cy="126720"/>
            </p14:xfrm>
          </p:contentPart>
        </mc:Choice>
        <mc:Fallback xmlns="">
          <p:pic>
            <p:nvPicPr>
              <p:cNvPr id="59" name="Inkt 58">
                <a:extLst>
                  <a:ext uri="{FF2B5EF4-FFF2-40B4-BE49-F238E27FC236}">
                    <a16:creationId xmlns:a16="http://schemas.microsoft.com/office/drawing/2014/main" id="{737FCB4F-95D1-E248-B583-7E8A544E1C4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054333" y="953287"/>
                <a:ext cx="3416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4A486BDA-C934-714F-93C9-E2CBC2E5263B}"/>
                  </a:ext>
                </a:extLst>
              </p14:cNvPr>
              <p14:cNvContentPartPr/>
              <p14:nvPr/>
            </p14:nvContentPartPr>
            <p14:xfrm>
              <a:off x="4497853" y="1253887"/>
              <a:ext cx="10800" cy="108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4A486BDA-C934-714F-93C9-E2CBC2E5263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466893" y="1223287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68" name="Inkt 67">
                <a:extLst>
                  <a:ext uri="{FF2B5EF4-FFF2-40B4-BE49-F238E27FC236}">
                    <a16:creationId xmlns:a16="http://schemas.microsoft.com/office/drawing/2014/main" id="{BF70086A-DFAD-E247-86F7-B64BDA7B35C5}"/>
                  </a:ext>
                </a:extLst>
              </p14:cNvPr>
              <p14:cNvContentPartPr/>
              <p14:nvPr/>
            </p14:nvContentPartPr>
            <p14:xfrm>
              <a:off x="4862893" y="1121767"/>
              <a:ext cx="254520" cy="132480"/>
            </p14:xfrm>
          </p:contentPart>
        </mc:Choice>
        <mc:Fallback xmlns="">
          <p:pic>
            <p:nvPicPr>
              <p:cNvPr id="68" name="Inkt 67">
                <a:extLst>
                  <a:ext uri="{FF2B5EF4-FFF2-40B4-BE49-F238E27FC236}">
                    <a16:creationId xmlns:a16="http://schemas.microsoft.com/office/drawing/2014/main" id="{BF70086A-DFAD-E247-86F7-B64BDA7B35C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832293" y="1090807"/>
                <a:ext cx="3157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79E464A8-70E2-9149-9F12-E6B9CC68822C}"/>
                  </a:ext>
                </a:extLst>
              </p14:cNvPr>
              <p14:cNvContentPartPr/>
              <p14:nvPr/>
            </p14:nvContentPartPr>
            <p14:xfrm>
              <a:off x="5365453" y="1216807"/>
              <a:ext cx="32040" cy="4284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79E464A8-70E2-9149-9F12-E6B9CC68822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334853" y="1186207"/>
                <a:ext cx="936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71" name="Inkt 70">
                <a:extLst>
                  <a:ext uri="{FF2B5EF4-FFF2-40B4-BE49-F238E27FC236}">
                    <a16:creationId xmlns:a16="http://schemas.microsoft.com/office/drawing/2014/main" id="{E5543FC1-1B11-844F-B2D7-42BCB29A064D}"/>
                  </a:ext>
                </a:extLst>
              </p14:cNvPr>
              <p14:cNvContentPartPr/>
              <p14:nvPr/>
            </p14:nvContentPartPr>
            <p14:xfrm>
              <a:off x="5386693" y="841327"/>
              <a:ext cx="69120" cy="267840"/>
            </p14:xfrm>
          </p:contentPart>
        </mc:Choice>
        <mc:Fallback xmlns="">
          <p:pic>
            <p:nvPicPr>
              <p:cNvPr id="71" name="Inkt 70">
                <a:extLst>
                  <a:ext uri="{FF2B5EF4-FFF2-40B4-BE49-F238E27FC236}">
                    <a16:creationId xmlns:a16="http://schemas.microsoft.com/office/drawing/2014/main" id="{E5543FC1-1B11-844F-B2D7-42BCB29A064D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356093" y="810367"/>
                <a:ext cx="1306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81" name="Inkt 80">
                <a:extLst>
                  <a:ext uri="{FF2B5EF4-FFF2-40B4-BE49-F238E27FC236}">
                    <a16:creationId xmlns:a16="http://schemas.microsoft.com/office/drawing/2014/main" id="{D281FCC0-F0FF-F447-9BF2-73F68726AB58}"/>
                  </a:ext>
                </a:extLst>
              </p14:cNvPr>
              <p14:cNvContentPartPr/>
              <p14:nvPr/>
            </p14:nvContentPartPr>
            <p14:xfrm>
              <a:off x="11167573" y="1724767"/>
              <a:ext cx="156240" cy="212040"/>
            </p14:xfrm>
          </p:contentPart>
        </mc:Choice>
        <mc:Fallback xmlns="">
          <p:pic>
            <p:nvPicPr>
              <p:cNvPr id="81" name="Inkt 80">
                <a:extLst>
                  <a:ext uri="{FF2B5EF4-FFF2-40B4-BE49-F238E27FC236}">
                    <a16:creationId xmlns:a16="http://schemas.microsoft.com/office/drawing/2014/main" id="{D281FCC0-F0FF-F447-9BF2-73F68726AB5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136973" y="1694167"/>
                <a:ext cx="2174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82" name="Inkt 81">
                <a:extLst>
                  <a:ext uri="{FF2B5EF4-FFF2-40B4-BE49-F238E27FC236}">
                    <a16:creationId xmlns:a16="http://schemas.microsoft.com/office/drawing/2014/main" id="{C39C8F10-AD8E-4041-8C26-1591F20C0531}"/>
                  </a:ext>
                </a:extLst>
              </p14:cNvPr>
              <p14:cNvContentPartPr/>
              <p14:nvPr/>
            </p14:nvContentPartPr>
            <p14:xfrm>
              <a:off x="11397973" y="1947247"/>
              <a:ext cx="21600" cy="26640"/>
            </p14:xfrm>
          </p:contentPart>
        </mc:Choice>
        <mc:Fallback xmlns="">
          <p:pic>
            <p:nvPicPr>
              <p:cNvPr id="82" name="Inkt 81">
                <a:extLst>
                  <a:ext uri="{FF2B5EF4-FFF2-40B4-BE49-F238E27FC236}">
                    <a16:creationId xmlns:a16="http://schemas.microsoft.com/office/drawing/2014/main" id="{C39C8F10-AD8E-4041-8C26-1591F20C053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367373" y="1916647"/>
                <a:ext cx="82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19" name="Inkt 119">
                <a:extLst>
                  <a:ext uri="{FF2B5EF4-FFF2-40B4-BE49-F238E27FC236}">
                    <a16:creationId xmlns:a16="http://schemas.microsoft.com/office/drawing/2014/main" id="{A5C4350C-68D0-E04E-9A96-73AAB5ED2648}"/>
                  </a:ext>
                </a:extLst>
              </p14:cNvPr>
              <p14:cNvContentPartPr/>
              <p14:nvPr/>
            </p14:nvContentPartPr>
            <p14:xfrm>
              <a:off x="11419213" y="1508047"/>
              <a:ext cx="169560" cy="277920"/>
            </p14:xfrm>
          </p:contentPart>
        </mc:Choice>
        <mc:Fallback xmlns="">
          <p:pic>
            <p:nvPicPr>
              <p:cNvPr id="119" name="Inkt 119">
                <a:extLst>
                  <a:ext uri="{FF2B5EF4-FFF2-40B4-BE49-F238E27FC236}">
                    <a16:creationId xmlns:a16="http://schemas.microsoft.com/office/drawing/2014/main" id="{A5C4350C-68D0-E04E-9A96-73AAB5ED264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1388613" y="1477447"/>
                <a:ext cx="2311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21" name="Inkt 120">
                <a:extLst>
                  <a:ext uri="{FF2B5EF4-FFF2-40B4-BE49-F238E27FC236}">
                    <a16:creationId xmlns:a16="http://schemas.microsoft.com/office/drawing/2014/main" id="{35AF27D7-AB92-D444-846A-6F88C5D43C9B}"/>
                  </a:ext>
                </a:extLst>
              </p14:cNvPr>
              <p14:cNvContentPartPr/>
              <p14:nvPr/>
            </p14:nvContentPartPr>
            <p14:xfrm>
              <a:off x="11726293" y="1724767"/>
              <a:ext cx="143280" cy="164520"/>
            </p14:xfrm>
          </p:contentPart>
        </mc:Choice>
        <mc:Fallback xmlns="">
          <p:pic>
            <p:nvPicPr>
              <p:cNvPr id="121" name="Inkt 120">
                <a:extLst>
                  <a:ext uri="{FF2B5EF4-FFF2-40B4-BE49-F238E27FC236}">
                    <a16:creationId xmlns:a16="http://schemas.microsoft.com/office/drawing/2014/main" id="{35AF27D7-AB92-D444-846A-6F88C5D43C9B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695333" y="1694167"/>
                <a:ext cx="2044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60" name="Inkt 159">
                <a:extLst>
                  <a:ext uri="{FF2B5EF4-FFF2-40B4-BE49-F238E27FC236}">
                    <a16:creationId xmlns:a16="http://schemas.microsoft.com/office/drawing/2014/main" id="{0C78F51E-AA7A-5049-9708-8FC49B18253E}"/>
                  </a:ext>
                </a:extLst>
              </p14:cNvPr>
              <p14:cNvContentPartPr/>
              <p14:nvPr/>
            </p14:nvContentPartPr>
            <p14:xfrm>
              <a:off x="11964253" y="1894327"/>
              <a:ext cx="10800" cy="21600"/>
            </p14:xfrm>
          </p:contentPart>
        </mc:Choice>
        <mc:Fallback xmlns="">
          <p:pic>
            <p:nvPicPr>
              <p:cNvPr id="160" name="Inkt 159">
                <a:extLst>
                  <a:ext uri="{FF2B5EF4-FFF2-40B4-BE49-F238E27FC236}">
                    <a16:creationId xmlns:a16="http://schemas.microsoft.com/office/drawing/2014/main" id="{0C78F51E-AA7A-5049-9708-8FC49B18253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1933653" y="1863727"/>
                <a:ext cx="72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61" name="Inkt 160">
                <a:extLst>
                  <a:ext uri="{FF2B5EF4-FFF2-40B4-BE49-F238E27FC236}">
                    <a16:creationId xmlns:a16="http://schemas.microsoft.com/office/drawing/2014/main" id="{E7B4BC1F-8E89-CE45-8EEB-47009FFD2FBC}"/>
                  </a:ext>
                </a:extLst>
              </p14:cNvPr>
              <p14:cNvContentPartPr/>
              <p14:nvPr/>
            </p14:nvContentPartPr>
            <p14:xfrm>
              <a:off x="11980093" y="1550167"/>
              <a:ext cx="53280" cy="238320"/>
            </p14:xfrm>
          </p:contentPart>
        </mc:Choice>
        <mc:Fallback xmlns="">
          <p:pic>
            <p:nvPicPr>
              <p:cNvPr id="161" name="Inkt 160">
                <a:extLst>
                  <a:ext uri="{FF2B5EF4-FFF2-40B4-BE49-F238E27FC236}">
                    <a16:creationId xmlns:a16="http://schemas.microsoft.com/office/drawing/2014/main" id="{E7B4BC1F-8E89-CE45-8EEB-47009FFD2FB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1949493" y="1519567"/>
                <a:ext cx="1144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62" name="Inkt 161">
                <a:extLst>
                  <a:ext uri="{FF2B5EF4-FFF2-40B4-BE49-F238E27FC236}">
                    <a16:creationId xmlns:a16="http://schemas.microsoft.com/office/drawing/2014/main" id="{C45527D9-8794-A046-9896-826E1307F430}"/>
                  </a:ext>
                </a:extLst>
              </p14:cNvPr>
              <p14:cNvContentPartPr/>
              <p14:nvPr/>
            </p14:nvContentPartPr>
            <p14:xfrm>
              <a:off x="11302933" y="2449807"/>
              <a:ext cx="111600" cy="217440"/>
            </p14:xfrm>
          </p:contentPart>
        </mc:Choice>
        <mc:Fallback xmlns="">
          <p:pic>
            <p:nvPicPr>
              <p:cNvPr id="162" name="Inkt 161">
                <a:extLst>
                  <a:ext uri="{FF2B5EF4-FFF2-40B4-BE49-F238E27FC236}">
                    <a16:creationId xmlns:a16="http://schemas.microsoft.com/office/drawing/2014/main" id="{C45527D9-8794-A046-9896-826E1307F430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1271973" y="2419207"/>
                <a:ext cx="1728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65" name="Inkt 164">
                <a:extLst>
                  <a:ext uri="{FF2B5EF4-FFF2-40B4-BE49-F238E27FC236}">
                    <a16:creationId xmlns:a16="http://schemas.microsoft.com/office/drawing/2014/main" id="{94CB22B3-B8C3-7249-9005-5E1B94B66D78}"/>
                  </a:ext>
                </a:extLst>
              </p14:cNvPr>
              <p14:cNvContentPartPr/>
              <p14:nvPr/>
            </p14:nvContentPartPr>
            <p14:xfrm>
              <a:off x="11519653" y="2100607"/>
              <a:ext cx="95040" cy="227880"/>
            </p14:xfrm>
          </p:contentPart>
        </mc:Choice>
        <mc:Fallback xmlns="">
          <p:pic>
            <p:nvPicPr>
              <p:cNvPr id="165" name="Inkt 164">
                <a:extLst>
                  <a:ext uri="{FF2B5EF4-FFF2-40B4-BE49-F238E27FC236}">
                    <a16:creationId xmlns:a16="http://schemas.microsoft.com/office/drawing/2014/main" id="{94CB22B3-B8C3-7249-9005-5E1B94B66D7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1489053" y="2070007"/>
                <a:ext cx="1562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66" name="Inkt 165">
                <a:extLst>
                  <a:ext uri="{FF2B5EF4-FFF2-40B4-BE49-F238E27FC236}">
                    <a16:creationId xmlns:a16="http://schemas.microsoft.com/office/drawing/2014/main" id="{909EE354-79A9-8D4E-A1D7-4CF2CF7C7ADD}"/>
                  </a:ext>
                </a:extLst>
              </p14:cNvPr>
              <p14:cNvContentPartPr/>
              <p14:nvPr/>
            </p14:nvContentPartPr>
            <p14:xfrm>
              <a:off x="11641333" y="2719807"/>
              <a:ext cx="5760" cy="16200"/>
            </p14:xfrm>
          </p:contentPart>
        </mc:Choice>
        <mc:Fallback xmlns="">
          <p:pic>
            <p:nvPicPr>
              <p:cNvPr id="166" name="Inkt 165">
                <a:extLst>
                  <a:ext uri="{FF2B5EF4-FFF2-40B4-BE49-F238E27FC236}">
                    <a16:creationId xmlns:a16="http://schemas.microsoft.com/office/drawing/2014/main" id="{909EE354-79A9-8D4E-A1D7-4CF2CF7C7AD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1610733" y="2689207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76" name="Inkt 176">
                <a:extLst>
                  <a:ext uri="{FF2B5EF4-FFF2-40B4-BE49-F238E27FC236}">
                    <a16:creationId xmlns:a16="http://schemas.microsoft.com/office/drawing/2014/main" id="{D7F09F94-7263-194E-9921-016580AE8314}"/>
                  </a:ext>
                </a:extLst>
              </p14:cNvPr>
              <p14:cNvContentPartPr/>
              <p14:nvPr/>
            </p14:nvContentPartPr>
            <p14:xfrm>
              <a:off x="11784253" y="2306887"/>
              <a:ext cx="233280" cy="423720"/>
            </p14:xfrm>
          </p:contentPart>
        </mc:Choice>
        <mc:Fallback xmlns="">
          <p:pic>
            <p:nvPicPr>
              <p:cNvPr id="176" name="Inkt 176">
                <a:extLst>
                  <a:ext uri="{FF2B5EF4-FFF2-40B4-BE49-F238E27FC236}">
                    <a16:creationId xmlns:a16="http://schemas.microsoft.com/office/drawing/2014/main" id="{D7F09F94-7263-194E-9921-016580AE8314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1753653" y="2276287"/>
                <a:ext cx="2944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78" name="Inkt 177">
                <a:extLst>
                  <a:ext uri="{FF2B5EF4-FFF2-40B4-BE49-F238E27FC236}">
                    <a16:creationId xmlns:a16="http://schemas.microsoft.com/office/drawing/2014/main" id="{BEF3EE91-B427-B545-B163-488FF0E7321A}"/>
                  </a:ext>
                </a:extLst>
              </p14:cNvPr>
              <p14:cNvContentPartPr/>
              <p14:nvPr/>
            </p14:nvContentPartPr>
            <p14:xfrm>
              <a:off x="11556733" y="2851927"/>
              <a:ext cx="147960" cy="243720"/>
            </p14:xfrm>
          </p:contentPart>
        </mc:Choice>
        <mc:Fallback xmlns="">
          <p:pic>
            <p:nvPicPr>
              <p:cNvPr id="178" name="Inkt 177">
                <a:extLst>
                  <a:ext uri="{FF2B5EF4-FFF2-40B4-BE49-F238E27FC236}">
                    <a16:creationId xmlns:a16="http://schemas.microsoft.com/office/drawing/2014/main" id="{BEF3EE91-B427-B545-B163-488FF0E7321A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1526133" y="2821327"/>
                <a:ext cx="2091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80" name="Inkt 179">
                <a:extLst>
                  <a:ext uri="{FF2B5EF4-FFF2-40B4-BE49-F238E27FC236}">
                    <a16:creationId xmlns:a16="http://schemas.microsoft.com/office/drawing/2014/main" id="{88CE2418-ED8C-454D-9BE8-B6EC5E579BA4}"/>
                  </a:ext>
                </a:extLst>
              </p14:cNvPr>
              <p14:cNvContentPartPr/>
              <p14:nvPr/>
            </p14:nvContentPartPr>
            <p14:xfrm>
              <a:off x="11779213" y="3121927"/>
              <a:ext cx="132480" cy="249120"/>
            </p14:xfrm>
          </p:contentPart>
        </mc:Choice>
        <mc:Fallback xmlns="">
          <p:pic>
            <p:nvPicPr>
              <p:cNvPr id="180" name="Inkt 179">
                <a:extLst>
                  <a:ext uri="{FF2B5EF4-FFF2-40B4-BE49-F238E27FC236}">
                    <a16:creationId xmlns:a16="http://schemas.microsoft.com/office/drawing/2014/main" id="{88CE2418-ED8C-454D-9BE8-B6EC5E579BA4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1748253" y="3091327"/>
                <a:ext cx="194040" cy="31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41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7" name="Inkt 377">
                <a:extLst>
                  <a:ext uri="{FF2B5EF4-FFF2-40B4-BE49-F238E27FC236}">
                    <a16:creationId xmlns:a16="http://schemas.microsoft.com/office/drawing/2014/main" id="{62300637-2471-D94C-8BFD-4CE90FE98905}"/>
                  </a:ext>
                </a:extLst>
              </p14:cNvPr>
              <p14:cNvContentPartPr/>
              <p14:nvPr/>
            </p14:nvContentPartPr>
            <p14:xfrm>
              <a:off x="931693" y="280373"/>
              <a:ext cx="11133360" cy="6569280"/>
            </p14:xfrm>
          </p:contentPart>
        </mc:Choice>
        <mc:Fallback xmlns="">
          <p:pic>
            <p:nvPicPr>
              <p:cNvPr id="377" name="Inkt 377">
                <a:extLst>
                  <a:ext uri="{FF2B5EF4-FFF2-40B4-BE49-F238E27FC236}">
                    <a16:creationId xmlns:a16="http://schemas.microsoft.com/office/drawing/2014/main" id="{62300637-2471-D94C-8BFD-4CE90FE989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093" y="249773"/>
                <a:ext cx="11194920" cy="66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BD7F87BA-DCC6-FA46-9B21-7D297AE65A65}"/>
                  </a:ext>
                </a:extLst>
              </p14:cNvPr>
              <p14:cNvContentPartPr/>
              <p14:nvPr/>
            </p14:nvContentPartPr>
            <p14:xfrm>
              <a:off x="163813" y="5494687"/>
              <a:ext cx="5760" cy="1620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BD7F87BA-DCC6-FA46-9B21-7D297AE65A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213" y="5464087"/>
                <a:ext cx="6696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9008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t 14">
                <a:extLst>
                  <a:ext uri="{FF2B5EF4-FFF2-40B4-BE49-F238E27FC236}">
                    <a16:creationId xmlns:a16="http://schemas.microsoft.com/office/drawing/2014/main" id="{F09080CD-8E71-4B45-B706-A921D2D1B26D}"/>
                  </a:ext>
                </a:extLst>
              </p14:cNvPr>
              <p14:cNvContentPartPr/>
              <p14:nvPr/>
            </p14:nvContentPartPr>
            <p14:xfrm>
              <a:off x="2582293" y="327893"/>
              <a:ext cx="1503000" cy="432000"/>
            </p14:xfrm>
          </p:contentPart>
        </mc:Choice>
        <mc:Fallback xmlns="">
          <p:pic>
            <p:nvPicPr>
              <p:cNvPr id="13" name="Inkt 14">
                <a:extLst>
                  <a:ext uri="{FF2B5EF4-FFF2-40B4-BE49-F238E27FC236}">
                    <a16:creationId xmlns:a16="http://schemas.microsoft.com/office/drawing/2014/main" id="{F09080CD-8E71-4B45-B706-A921D2D1B2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1340" y="297293"/>
                <a:ext cx="1564185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t 20">
                <a:extLst>
                  <a:ext uri="{FF2B5EF4-FFF2-40B4-BE49-F238E27FC236}">
                    <a16:creationId xmlns:a16="http://schemas.microsoft.com/office/drawing/2014/main" id="{4CB025F6-9256-AC47-A41C-780A7DA6DE92}"/>
                  </a:ext>
                </a:extLst>
              </p14:cNvPr>
              <p14:cNvContentPartPr/>
              <p14:nvPr/>
            </p14:nvContentPartPr>
            <p14:xfrm>
              <a:off x="306733" y="179573"/>
              <a:ext cx="1974240" cy="662040"/>
            </p14:xfrm>
          </p:contentPart>
        </mc:Choice>
        <mc:Fallback xmlns="">
          <p:pic>
            <p:nvPicPr>
              <p:cNvPr id="20" name="Inkt 20">
                <a:extLst>
                  <a:ext uri="{FF2B5EF4-FFF2-40B4-BE49-F238E27FC236}">
                    <a16:creationId xmlns:a16="http://schemas.microsoft.com/office/drawing/2014/main" id="{4CB025F6-9256-AC47-A41C-780A7DA6DE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33" y="148956"/>
                <a:ext cx="2035440" cy="723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7B5F89FF-A507-E44F-B6DF-C2BD78DEED5C}"/>
                  </a:ext>
                </a:extLst>
              </p14:cNvPr>
              <p14:cNvContentPartPr/>
              <p14:nvPr/>
            </p14:nvContentPartPr>
            <p14:xfrm>
              <a:off x="2433973" y="1275053"/>
              <a:ext cx="116640" cy="2664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7B5F89FF-A507-E44F-B6DF-C2BD78DEED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3373" y="1244453"/>
                <a:ext cx="1782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F90414BD-CFB8-8041-9C9E-1E9C14CC7048}"/>
                  </a:ext>
                </a:extLst>
              </p14:cNvPr>
              <p14:cNvContentPartPr/>
              <p14:nvPr/>
            </p14:nvContentPartPr>
            <p14:xfrm>
              <a:off x="2439373" y="1180013"/>
              <a:ext cx="100800" cy="2664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F90414BD-CFB8-8041-9C9E-1E9C14CC70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08773" y="1149053"/>
                <a:ext cx="16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3AB56032-B042-4A46-A02E-1C76F418C9EA}"/>
                  </a:ext>
                </a:extLst>
              </p14:cNvPr>
              <p14:cNvContentPartPr/>
              <p14:nvPr/>
            </p14:nvContentPartPr>
            <p14:xfrm>
              <a:off x="2698573" y="1169213"/>
              <a:ext cx="32040" cy="13788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3AB56032-B042-4A46-A02E-1C76F418C9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7973" y="1138613"/>
                <a:ext cx="936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DDDE6F6A-553A-B64E-9C23-7A01B536B04C}"/>
                  </a:ext>
                </a:extLst>
              </p14:cNvPr>
              <p14:cNvContentPartPr/>
              <p14:nvPr/>
            </p14:nvContentPartPr>
            <p14:xfrm>
              <a:off x="2000173" y="2031773"/>
              <a:ext cx="26640" cy="8964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DDDE6F6A-553A-B64E-9C23-7A01B536B0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9213" y="2001173"/>
                <a:ext cx="882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t 31">
                <a:extLst>
                  <a:ext uri="{FF2B5EF4-FFF2-40B4-BE49-F238E27FC236}">
                    <a16:creationId xmlns:a16="http://schemas.microsoft.com/office/drawing/2014/main" id="{DF4BCD47-DB23-9941-9F85-989DF800FF22}"/>
                  </a:ext>
                </a:extLst>
              </p14:cNvPr>
              <p14:cNvContentPartPr/>
              <p14:nvPr/>
            </p14:nvContentPartPr>
            <p14:xfrm>
              <a:off x="1560973" y="1788413"/>
              <a:ext cx="243720" cy="132480"/>
            </p14:xfrm>
          </p:contentPart>
        </mc:Choice>
        <mc:Fallback xmlns="">
          <p:pic>
            <p:nvPicPr>
              <p:cNvPr id="30" name="Inkt 31">
                <a:extLst>
                  <a:ext uri="{FF2B5EF4-FFF2-40B4-BE49-F238E27FC236}">
                    <a16:creationId xmlns:a16="http://schemas.microsoft.com/office/drawing/2014/main" id="{DF4BCD47-DB23-9941-9F85-989DF800FF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013" y="1757813"/>
                <a:ext cx="3052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t 32">
                <a:extLst>
                  <a:ext uri="{FF2B5EF4-FFF2-40B4-BE49-F238E27FC236}">
                    <a16:creationId xmlns:a16="http://schemas.microsoft.com/office/drawing/2014/main" id="{05AC2AA2-287E-D943-8559-71CC2F9DE51B}"/>
                  </a:ext>
                </a:extLst>
              </p14:cNvPr>
              <p14:cNvContentPartPr/>
              <p14:nvPr/>
            </p14:nvContentPartPr>
            <p14:xfrm>
              <a:off x="1635493" y="1132133"/>
              <a:ext cx="582120" cy="312840"/>
            </p14:xfrm>
          </p:contentPart>
        </mc:Choice>
        <mc:Fallback xmlns="">
          <p:pic>
            <p:nvPicPr>
              <p:cNvPr id="31" name="Inkt 32">
                <a:extLst>
                  <a:ext uri="{FF2B5EF4-FFF2-40B4-BE49-F238E27FC236}">
                    <a16:creationId xmlns:a16="http://schemas.microsoft.com/office/drawing/2014/main" id="{05AC2AA2-287E-D943-8559-71CC2F9DE5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04874" y="1101498"/>
                <a:ext cx="643718" cy="374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733D9533-DB5E-6B43-9CCE-B9BA294EE0A2}"/>
                  </a:ext>
                </a:extLst>
              </p14:cNvPr>
              <p14:cNvContentPartPr/>
              <p14:nvPr/>
            </p14:nvContentPartPr>
            <p14:xfrm>
              <a:off x="2381053" y="1925933"/>
              <a:ext cx="106200" cy="2160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733D9533-DB5E-6B43-9CCE-B9BA294EE0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50453" y="1895333"/>
                <a:ext cx="167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AAC2AB68-01F9-C54F-9071-7EE8BA736FF7}"/>
                  </a:ext>
                </a:extLst>
              </p14:cNvPr>
              <p14:cNvContentPartPr/>
              <p14:nvPr/>
            </p14:nvContentPartPr>
            <p14:xfrm>
              <a:off x="2386453" y="1804253"/>
              <a:ext cx="79560" cy="2160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AAC2AB68-01F9-C54F-9071-7EE8BA736F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55853" y="1773653"/>
                <a:ext cx="1411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89CB77CC-EE69-5444-87B7-80D0B0AE08D9}"/>
                  </a:ext>
                </a:extLst>
              </p14:cNvPr>
              <p14:cNvContentPartPr/>
              <p14:nvPr/>
            </p14:nvContentPartPr>
            <p14:xfrm>
              <a:off x="3053173" y="1761773"/>
              <a:ext cx="37440" cy="11160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89CB77CC-EE69-5444-87B7-80D0B0AE08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22573" y="1731173"/>
                <a:ext cx="986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2182F69A-DB8F-C447-B7E5-12797F9640A1}"/>
                  </a:ext>
                </a:extLst>
              </p14:cNvPr>
              <p14:cNvContentPartPr/>
              <p14:nvPr/>
            </p14:nvContentPartPr>
            <p14:xfrm>
              <a:off x="3180253" y="2079293"/>
              <a:ext cx="5760" cy="1620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2182F69A-DB8F-C447-B7E5-12797F9640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49293" y="204869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A6D8C78-502F-B54F-993A-ACBE71F8F0BD}"/>
                  </a:ext>
                </a:extLst>
              </p14:cNvPr>
              <p14:cNvContentPartPr/>
              <p14:nvPr/>
            </p14:nvContentPartPr>
            <p14:xfrm>
              <a:off x="3884053" y="2169293"/>
              <a:ext cx="159120" cy="8496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A6D8C78-502F-B54F-993A-ACBE71F8F0B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53093" y="2138693"/>
                <a:ext cx="2203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t 44">
                <a:extLst>
                  <a:ext uri="{FF2B5EF4-FFF2-40B4-BE49-F238E27FC236}">
                    <a16:creationId xmlns:a16="http://schemas.microsoft.com/office/drawing/2014/main" id="{868F1C1A-80C4-F340-8EE4-9B782C44E710}"/>
                  </a:ext>
                </a:extLst>
              </p14:cNvPr>
              <p14:cNvContentPartPr/>
              <p14:nvPr/>
            </p14:nvContentPartPr>
            <p14:xfrm>
              <a:off x="3428653" y="1941773"/>
              <a:ext cx="264960" cy="148680"/>
            </p14:xfrm>
          </p:contentPart>
        </mc:Choice>
        <mc:Fallback xmlns="">
          <p:pic>
            <p:nvPicPr>
              <p:cNvPr id="43" name="Inkt 44">
                <a:extLst>
                  <a:ext uri="{FF2B5EF4-FFF2-40B4-BE49-F238E27FC236}">
                    <a16:creationId xmlns:a16="http://schemas.microsoft.com/office/drawing/2014/main" id="{868F1C1A-80C4-F340-8EE4-9B782C44E7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98053" y="1911173"/>
                <a:ext cx="3261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t 45">
                <a:extLst>
                  <a:ext uri="{FF2B5EF4-FFF2-40B4-BE49-F238E27FC236}">
                    <a16:creationId xmlns:a16="http://schemas.microsoft.com/office/drawing/2014/main" id="{3385223A-9837-FA43-B2DF-32EF2BD992FA}"/>
                  </a:ext>
                </a:extLst>
              </p14:cNvPr>
              <p14:cNvContentPartPr/>
              <p14:nvPr/>
            </p14:nvContentPartPr>
            <p14:xfrm>
              <a:off x="2613973" y="1814693"/>
              <a:ext cx="201600" cy="286200"/>
            </p14:xfrm>
          </p:contentPart>
        </mc:Choice>
        <mc:Fallback xmlns="">
          <p:pic>
            <p:nvPicPr>
              <p:cNvPr id="44" name="Inkt 45">
                <a:extLst>
                  <a:ext uri="{FF2B5EF4-FFF2-40B4-BE49-F238E27FC236}">
                    <a16:creationId xmlns:a16="http://schemas.microsoft.com/office/drawing/2014/main" id="{3385223A-9837-FA43-B2DF-32EF2BD992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83373" y="1784093"/>
                <a:ext cx="2628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t 46">
                <a:extLst>
                  <a:ext uri="{FF2B5EF4-FFF2-40B4-BE49-F238E27FC236}">
                    <a16:creationId xmlns:a16="http://schemas.microsoft.com/office/drawing/2014/main" id="{FA85AD4A-D0B3-4C45-8130-5E5D2E8CE899}"/>
                  </a:ext>
                </a:extLst>
              </p14:cNvPr>
              <p14:cNvContentPartPr/>
              <p14:nvPr/>
            </p14:nvContentPartPr>
            <p14:xfrm>
              <a:off x="4518733" y="2037173"/>
              <a:ext cx="106200" cy="21600"/>
            </p14:xfrm>
          </p:contentPart>
        </mc:Choice>
        <mc:Fallback xmlns="">
          <p:pic>
            <p:nvPicPr>
              <p:cNvPr id="47" name="Inkt 46">
                <a:extLst>
                  <a:ext uri="{FF2B5EF4-FFF2-40B4-BE49-F238E27FC236}">
                    <a16:creationId xmlns:a16="http://schemas.microsoft.com/office/drawing/2014/main" id="{FA85AD4A-D0B3-4C45-8130-5E5D2E8CE89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88133" y="2006573"/>
                <a:ext cx="167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4D37D3F8-328D-7F40-AC77-BD4B9ADEA81B}"/>
                  </a:ext>
                </a:extLst>
              </p14:cNvPr>
              <p14:cNvContentPartPr/>
              <p14:nvPr/>
            </p14:nvContentPartPr>
            <p14:xfrm>
              <a:off x="4561213" y="1925933"/>
              <a:ext cx="69120" cy="4284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4D37D3F8-328D-7F40-AC77-BD4B9ADEA81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30613" y="1895333"/>
                <a:ext cx="1306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t 48">
                <a:extLst>
                  <a:ext uri="{FF2B5EF4-FFF2-40B4-BE49-F238E27FC236}">
                    <a16:creationId xmlns:a16="http://schemas.microsoft.com/office/drawing/2014/main" id="{2486BFED-165A-A54E-97F7-3DC9ABCE8335}"/>
                  </a:ext>
                </a:extLst>
              </p14:cNvPr>
              <p14:cNvContentPartPr/>
              <p14:nvPr/>
            </p14:nvContentPartPr>
            <p14:xfrm>
              <a:off x="4931653" y="1804253"/>
              <a:ext cx="163800" cy="201600"/>
            </p14:xfrm>
          </p:contentPart>
        </mc:Choice>
        <mc:Fallback xmlns="">
          <p:pic>
            <p:nvPicPr>
              <p:cNvPr id="49" name="Inkt 48">
                <a:extLst>
                  <a:ext uri="{FF2B5EF4-FFF2-40B4-BE49-F238E27FC236}">
                    <a16:creationId xmlns:a16="http://schemas.microsoft.com/office/drawing/2014/main" id="{2486BFED-165A-A54E-97F7-3DC9ABCE833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01053" y="1773653"/>
                <a:ext cx="225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t 49">
                <a:extLst>
                  <a:ext uri="{FF2B5EF4-FFF2-40B4-BE49-F238E27FC236}">
                    <a16:creationId xmlns:a16="http://schemas.microsoft.com/office/drawing/2014/main" id="{02573D6E-8678-D34D-90F3-12B2F488D339}"/>
                  </a:ext>
                </a:extLst>
              </p14:cNvPr>
              <p14:cNvContentPartPr/>
              <p14:nvPr/>
            </p14:nvContentPartPr>
            <p14:xfrm>
              <a:off x="5254573" y="2000093"/>
              <a:ext cx="10800" cy="360"/>
            </p14:xfrm>
          </p:contentPart>
        </mc:Choice>
        <mc:Fallback xmlns="">
          <p:pic>
            <p:nvPicPr>
              <p:cNvPr id="50" name="Inkt 49">
                <a:extLst>
                  <a:ext uri="{FF2B5EF4-FFF2-40B4-BE49-F238E27FC236}">
                    <a16:creationId xmlns:a16="http://schemas.microsoft.com/office/drawing/2014/main" id="{02573D6E-8678-D34D-90F3-12B2F488D33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23613" y="1969493"/>
                <a:ext cx="72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t 50">
                <a:extLst>
                  <a:ext uri="{FF2B5EF4-FFF2-40B4-BE49-F238E27FC236}">
                    <a16:creationId xmlns:a16="http://schemas.microsoft.com/office/drawing/2014/main" id="{CAACCF15-862A-064C-946E-085EBBD46718}"/>
                  </a:ext>
                </a:extLst>
              </p14:cNvPr>
              <p14:cNvContentPartPr/>
              <p14:nvPr/>
            </p14:nvContentPartPr>
            <p14:xfrm>
              <a:off x="5455453" y="1878413"/>
              <a:ext cx="21600" cy="132480"/>
            </p14:xfrm>
          </p:contentPart>
        </mc:Choice>
        <mc:Fallback xmlns="">
          <p:pic>
            <p:nvPicPr>
              <p:cNvPr id="51" name="Inkt 50">
                <a:extLst>
                  <a:ext uri="{FF2B5EF4-FFF2-40B4-BE49-F238E27FC236}">
                    <a16:creationId xmlns:a16="http://schemas.microsoft.com/office/drawing/2014/main" id="{CAACCF15-862A-064C-946E-085EBBD4671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24853" y="1847813"/>
                <a:ext cx="828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Inkt 51">
                <a:extLst>
                  <a:ext uri="{FF2B5EF4-FFF2-40B4-BE49-F238E27FC236}">
                    <a16:creationId xmlns:a16="http://schemas.microsoft.com/office/drawing/2014/main" id="{257BC544-5D27-2149-900F-8ACA27D77248}"/>
                  </a:ext>
                </a:extLst>
              </p14:cNvPr>
              <p14:cNvContentPartPr/>
              <p14:nvPr/>
            </p14:nvContentPartPr>
            <p14:xfrm>
              <a:off x="5862973" y="1904693"/>
              <a:ext cx="132480" cy="32040"/>
            </p14:xfrm>
          </p:contentPart>
        </mc:Choice>
        <mc:Fallback xmlns="">
          <p:pic>
            <p:nvPicPr>
              <p:cNvPr id="52" name="Inkt 51">
                <a:extLst>
                  <a:ext uri="{FF2B5EF4-FFF2-40B4-BE49-F238E27FC236}">
                    <a16:creationId xmlns:a16="http://schemas.microsoft.com/office/drawing/2014/main" id="{257BC544-5D27-2149-900F-8ACA27D7724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32373" y="1874093"/>
                <a:ext cx="1940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Inkt 52">
                <a:extLst>
                  <a:ext uri="{FF2B5EF4-FFF2-40B4-BE49-F238E27FC236}">
                    <a16:creationId xmlns:a16="http://schemas.microsoft.com/office/drawing/2014/main" id="{B947B0BA-EBC1-094C-8C95-F37EC17D12C8}"/>
                  </a:ext>
                </a:extLst>
              </p14:cNvPr>
              <p14:cNvContentPartPr/>
              <p14:nvPr/>
            </p14:nvContentPartPr>
            <p14:xfrm>
              <a:off x="5894653" y="1777973"/>
              <a:ext cx="84960" cy="21600"/>
            </p14:xfrm>
          </p:contentPart>
        </mc:Choice>
        <mc:Fallback xmlns="">
          <p:pic>
            <p:nvPicPr>
              <p:cNvPr id="53" name="Inkt 52">
                <a:extLst>
                  <a:ext uri="{FF2B5EF4-FFF2-40B4-BE49-F238E27FC236}">
                    <a16:creationId xmlns:a16="http://schemas.microsoft.com/office/drawing/2014/main" id="{B947B0BA-EBC1-094C-8C95-F37EC17D12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64053" y="1747013"/>
                <a:ext cx="146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Inkt 53">
                <a:extLst>
                  <a:ext uri="{FF2B5EF4-FFF2-40B4-BE49-F238E27FC236}">
                    <a16:creationId xmlns:a16="http://schemas.microsoft.com/office/drawing/2014/main" id="{A7BCCA09-6192-4D41-87CC-915065E29995}"/>
                  </a:ext>
                </a:extLst>
              </p14:cNvPr>
              <p14:cNvContentPartPr/>
              <p14:nvPr/>
            </p14:nvContentPartPr>
            <p14:xfrm>
              <a:off x="6360493" y="1736213"/>
              <a:ext cx="137880" cy="216720"/>
            </p14:xfrm>
          </p:contentPart>
        </mc:Choice>
        <mc:Fallback xmlns="">
          <p:pic>
            <p:nvPicPr>
              <p:cNvPr id="54" name="Inkt 53">
                <a:extLst>
                  <a:ext uri="{FF2B5EF4-FFF2-40B4-BE49-F238E27FC236}">
                    <a16:creationId xmlns:a16="http://schemas.microsoft.com/office/drawing/2014/main" id="{A7BCCA09-6192-4D41-87CC-915065E299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29893" y="1705253"/>
                <a:ext cx="1994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3325ECBF-A969-244B-A503-6B033E60D872}"/>
                  </a:ext>
                </a:extLst>
              </p14:cNvPr>
              <p14:cNvContentPartPr/>
              <p14:nvPr/>
            </p14:nvContentPartPr>
            <p14:xfrm>
              <a:off x="7037653" y="1984253"/>
              <a:ext cx="127440" cy="1620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3325ECBF-A969-244B-A503-6B033E60D87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07053" y="1953653"/>
                <a:ext cx="188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Inkt 55">
                <a:extLst>
                  <a:ext uri="{FF2B5EF4-FFF2-40B4-BE49-F238E27FC236}">
                    <a16:creationId xmlns:a16="http://schemas.microsoft.com/office/drawing/2014/main" id="{417559EB-B603-9C42-9F50-3CFCFCFC8813}"/>
                  </a:ext>
                </a:extLst>
              </p14:cNvPr>
              <p14:cNvContentPartPr/>
              <p14:nvPr/>
            </p14:nvContentPartPr>
            <p14:xfrm>
              <a:off x="7074733" y="1867613"/>
              <a:ext cx="90360" cy="16200"/>
            </p14:xfrm>
          </p:contentPart>
        </mc:Choice>
        <mc:Fallback xmlns="">
          <p:pic>
            <p:nvPicPr>
              <p:cNvPr id="56" name="Inkt 55">
                <a:extLst>
                  <a:ext uri="{FF2B5EF4-FFF2-40B4-BE49-F238E27FC236}">
                    <a16:creationId xmlns:a16="http://schemas.microsoft.com/office/drawing/2014/main" id="{417559EB-B603-9C42-9F50-3CFCFCFC881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44133" y="1837013"/>
                <a:ext cx="151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Inkt 56">
                <a:extLst>
                  <a:ext uri="{FF2B5EF4-FFF2-40B4-BE49-F238E27FC236}">
                    <a16:creationId xmlns:a16="http://schemas.microsoft.com/office/drawing/2014/main" id="{0F9A7ED1-B8D0-2745-BB49-16414926A5DB}"/>
                  </a:ext>
                </a:extLst>
              </p14:cNvPr>
              <p14:cNvContentPartPr/>
              <p14:nvPr/>
            </p14:nvContentPartPr>
            <p14:xfrm>
              <a:off x="7378933" y="1809653"/>
              <a:ext cx="109080" cy="174960"/>
            </p14:xfrm>
          </p:contentPart>
        </mc:Choice>
        <mc:Fallback xmlns="">
          <p:pic>
            <p:nvPicPr>
              <p:cNvPr id="57" name="Inkt 56">
                <a:extLst>
                  <a:ext uri="{FF2B5EF4-FFF2-40B4-BE49-F238E27FC236}">
                    <a16:creationId xmlns:a16="http://schemas.microsoft.com/office/drawing/2014/main" id="{0F9A7ED1-B8D0-2745-BB49-16414926A5D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47973" y="1779053"/>
                <a:ext cx="1706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8" name="Inkt 57">
                <a:extLst>
                  <a:ext uri="{FF2B5EF4-FFF2-40B4-BE49-F238E27FC236}">
                    <a16:creationId xmlns:a16="http://schemas.microsoft.com/office/drawing/2014/main" id="{2A3F7ACB-22AA-D24C-A192-279346A6E8A7}"/>
                  </a:ext>
                </a:extLst>
              </p14:cNvPr>
              <p14:cNvContentPartPr/>
              <p14:nvPr/>
            </p14:nvContentPartPr>
            <p14:xfrm>
              <a:off x="7667293" y="1682573"/>
              <a:ext cx="42840" cy="137880"/>
            </p14:xfrm>
          </p:contentPart>
        </mc:Choice>
        <mc:Fallback xmlns="">
          <p:pic>
            <p:nvPicPr>
              <p:cNvPr id="58" name="Inkt 57">
                <a:extLst>
                  <a:ext uri="{FF2B5EF4-FFF2-40B4-BE49-F238E27FC236}">
                    <a16:creationId xmlns:a16="http://schemas.microsoft.com/office/drawing/2014/main" id="{2A3F7ACB-22AA-D24C-A192-279346A6E8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36693" y="1651973"/>
                <a:ext cx="1040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t 58">
                <a:extLst>
                  <a:ext uri="{FF2B5EF4-FFF2-40B4-BE49-F238E27FC236}">
                    <a16:creationId xmlns:a16="http://schemas.microsoft.com/office/drawing/2014/main" id="{51DA4763-1B7C-D341-BD1F-479F5B69BE55}"/>
                  </a:ext>
                </a:extLst>
              </p14:cNvPr>
              <p14:cNvContentPartPr/>
              <p14:nvPr/>
            </p14:nvContentPartPr>
            <p14:xfrm>
              <a:off x="7201813" y="1301693"/>
              <a:ext cx="95760" cy="10800"/>
            </p14:xfrm>
          </p:contentPart>
        </mc:Choice>
        <mc:Fallback xmlns="">
          <p:pic>
            <p:nvPicPr>
              <p:cNvPr id="59" name="Inkt 58">
                <a:extLst>
                  <a:ext uri="{FF2B5EF4-FFF2-40B4-BE49-F238E27FC236}">
                    <a16:creationId xmlns:a16="http://schemas.microsoft.com/office/drawing/2014/main" id="{51DA4763-1B7C-D341-BD1F-479F5B69BE5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71213" y="1270733"/>
                <a:ext cx="15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0" name="Inkt 59">
                <a:extLst>
                  <a:ext uri="{FF2B5EF4-FFF2-40B4-BE49-F238E27FC236}">
                    <a16:creationId xmlns:a16="http://schemas.microsoft.com/office/drawing/2014/main" id="{1069CF26-1C72-FD47-A88E-2E1E8F540A52}"/>
                  </a:ext>
                </a:extLst>
              </p14:cNvPr>
              <p14:cNvContentPartPr/>
              <p14:nvPr/>
            </p14:nvContentPartPr>
            <p14:xfrm>
              <a:off x="7133053" y="1185053"/>
              <a:ext cx="95760" cy="5760"/>
            </p14:xfrm>
          </p:contentPart>
        </mc:Choice>
        <mc:Fallback xmlns="">
          <p:pic>
            <p:nvPicPr>
              <p:cNvPr id="60" name="Inkt 59">
                <a:extLst>
                  <a:ext uri="{FF2B5EF4-FFF2-40B4-BE49-F238E27FC236}">
                    <a16:creationId xmlns:a16="http://schemas.microsoft.com/office/drawing/2014/main" id="{1069CF26-1C72-FD47-A88E-2E1E8F540A5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02453" y="1154453"/>
                <a:ext cx="15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3" name="Inkt 63">
                <a:extLst>
                  <a:ext uri="{FF2B5EF4-FFF2-40B4-BE49-F238E27FC236}">
                    <a16:creationId xmlns:a16="http://schemas.microsoft.com/office/drawing/2014/main" id="{5A051828-971E-9A43-86E0-A2EFA522E849}"/>
                  </a:ext>
                </a:extLst>
              </p14:cNvPr>
              <p14:cNvContentPartPr/>
              <p14:nvPr/>
            </p14:nvContentPartPr>
            <p14:xfrm>
              <a:off x="7439773" y="1005413"/>
              <a:ext cx="365040" cy="311760"/>
            </p14:xfrm>
          </p:contentPart>
        </mc:Choice>
        <mc:Fallback xmlns="">
          <p:pic>
            <p:nvPicPr>
              <p:cNvPr id="63" name="Inkt 63">
                <a:extLst>
                  <a:ext uri="{FF2B5EF4-FFF2-40B4-BE49-F238E27FC236}">
                    <a16:creationId xmlns:a16="http://schemas.microsoft.com/office/drawing/2014/main" id="{5A051828-971E-9A43-86E0-A2EFA522E8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09173" y="974489"/>
                <a:ext cx="426240" cy="372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FFC1E06B-A2AF-4846-970D-D3264B247EA0}"/>
                  </a:ext>
                </a:extLst>
              </p14:cNvPr>
              <p14:cNvContentPartPr/>
              <p14:nvPr/>
            </p14:nvContentPartPr>
            <p14:xfrm>
              <a:off x="1566013" y="2656373"/>
              <a:ext cx="275400" cy="22248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FFC1E06B-A2AF-4846-970D-D3264B247E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35413" y="2625413"/>
                <a:ext cx="3369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6" name="Inkt 65">
                <a:extLst>
                  <a:ext uri="{FF2B5EF4-FFF2-40B4-BE49-F238E27FC236}">
                    <a16:creationId xmlns:a16="http://schemas.microsoft.com/office/drawing/2014/main" id="{0798A01E-B657-A84E-85CC-9062630D0EF7}"/>
                  </a:ext>
                </a:extLst>
              </p14:cNvPr>
              <p14:cNvContentPartPr/>
              <p14:nvPr/>
            </p14:nvContentPartPr>
            <p14:xfrm>
              <a:off x="1978933" y="2904773"/>
              <a:ext cx="137520" cy="238320"/>
            </p14:xfrm>
          </p:contentPart>
        </mc:Choice>
        <mc:Fallback xmlns="">
          <p:pic>
            <p:nvPicPr>
              <p:cNvPr id="66" name="Inkt 65">
                <a:extLst>
                  <a:ext uri="{FF2B5EF4-FFF2-40B4-BE49-F238E27FC236}">
                    <a16:creationId xmlns:a16="http://schemas.microsoft.com/office/drawing/2014/main" id="{0798A01E-B657-A84E-85CC-9062630D0EF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48333" y="2874173"/>
                <a:ext cx="198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DB6A7B88-7C27-184A-B6D0-4858B5DAD5AA}"/>
                  </a:ext>
                </a:extLst>
              </p14:cNvPr>
              <p14:cNvContentPartPr/>
              <p14:nvPr/>
            </p14:nvContentPartPr>
            <p14:xfrm>
              <a:off x="2386453" y="2926013"/>
              <a:ext cx="137880" cy="2664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DB6A7B88-7C27-184A-B6D0-4858B5DAD5A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55853" y="2895413"/>
                <a:ext cx="199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Inkt 67">
                <a:extLst>
                  <a:ext uri="{FF2B5EF4-FFF2-40B4-BE49-F238E27FC236}">
                    <a16:creationId xmlns:a16="http://schemas.microsoft.com/office/drawing/2014/main" id="{2FC67FD5-3AA4-944C-806A-9FF0ECF7D28C}"/>
                  </a:ext>
                </a:extLst>
              </p14:cNvPr>
              <p14:cNvContentPartPr/>
              <p14:nvPr/>
            </p14:nvContentPartPr>
            <p14:xfrm>
              <a:off x="2439373" y="2809733"/>
              <a:ext cx="132480" cy="37440"/>
            </p14:xfrm>
          </p:contentPart>
        </mc:Choice>
        <mc:Fallback xmlns="">
          <p:pic>
            <p:nvPicPr>
              <p:cNvPr id="68" name="Inkt 67">
                <a:extLst>
                  <a:ext uri="{FF2B5EF4-FFF2-40B4-BE49-F238E27FC236}">
                    <a16:creationId xmlns:a16="http://schemas.microsoft.com/office/drawing/2014/main" id="{2FC67FD5-3AA4-944C-806A-9FF0ECF7D28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08773" y="2779133"/>
                <a:ext cx="1940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A5EB0987-078F-6C43-A21A-18DEAF87263E}"/>
                  </a:ext>
                </a:extLst>
              </p14:cNvPr>
              <p14:cNvContentPartPr/>
              <p14:nvPr/>
            </p14:nvContentPartPr>
            <p14:xfrm>
              <a:off x="2799013" y="2820173"/>
              <a:ext cx="111600" cy="18036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A5EB0987-078F-6C43-A21A-18DEAF87263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768413" y="2789573"/>
                <a:ext cx="1728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4F9E4AF6-196D-E44D-B39A-837E9E5CECD0}"/>
                  </a:ext>
                </a:extLst>
              </p14:cNvPr>
              <p14:cNvContentPartPr/>
              <p14:nvPr/>
            </p14:nvContentPartPr>
            <p14:xfrm>
              <a:off x="3063613" y="2566373"/>
              <a:ext cx="185400" cy="22248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4F9E4AF6-196D-E44D-B39A-837E9E5CECD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33013" y="2535773"/>
                <a:ext cx="2469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1" name="Inkt 70">
                <a:extLst>
                  <a:ext uri="{FF2B5EF4-FFF2-40B4-BE49-F238E27FC236}">
                    <a16:creationId xmlns:a16="http://schemas.microsoft.com/office/drawing/2014/main" id="{B93671B9-952A-9942-A5A0-E67C5A154139}"/>
                  </a:ext>
                </a:extLst>
              </p14:cNvPr>
              <p14:cNvContentPartPr/>
              <p14:nvPr/>
            </p14:nvContentPartPr>
            <p14:xfrm>
              <a:off x="3349453" y="2963093"/>
              <a:ext cx="16200" cy="16200"/>
            </p14:xfrm>
          </p:contentPart>
        </mc:Choice>
        <mc:Fallback xmlns="">
          <p:pic>
            <p:nvPicPr>
              <p:cNvPr id="71" name="Inkt 70">
                <a:extLst>
                  <a:ext uri="{FF2B5EF4-FFF2-40B4-BE49-F238E27FC236}">
                    <a16:creationId xmlns:a16="http://schemas.microsoft.com/office/drawing/2014/main" id="{B93671B9-952A-9942-A5A0-E67C5A15413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18853" y="2932493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B280B218-9C51-F149-B920-D9220A5B4774}"/>
                  </a:ext>
                </a:extLst>
              </p14:cNvPr>
              <p14:cNvContentPartPr/>
              <p14:nvPr/>
            </p14:nvContentPartPr>
            <p14:xfrm>
              <a:off x="4026613" y="3042653"/>
              <a:ext cx="5760" cy="11988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B280B218-9C51-F149-B920-D9220A5B477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96013" y="3011693"/>
                <a:ext cx="669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2064E875-5216-ED44-99BA-54C3163FAF62}"/>
                  </a:ext>
                </a:extLst>
              </p14:cNvPr>
              <p14:cNvContentPartPr/>
              <p14:nvPr/>
            </p14:nvContentPartPr>
            <p14:xfrm>
              <a:off x="4482013" y="2963093"/>
              <a:ext cx="111600" cy="1620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2064E875-5216-ED44-99BA-54C3163FAF6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51053" y="2932493"/>
                <a:ext cx="172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6" name="Inkt 75">
                <a:extLst>
                  <a:ext uri="{FF2B5EF4-FFF2-40B4-BE49-F238E27FC236}">
                    <a16:creationId xmlns:a16="http://schemas.microsoft.com/office/drawing/2014/main" id="{CDA592EB-CD93-F54F-ABAC-17CC50A7ECC9}"/>
                  </a:ext>
                </a:extLst>
              </p14:cNvPr>
              <p14:cNvContentPartPr/>
              <p14:nvPr/>
            </p14:nvContentPartPr>
            <p14:xfrm>
              <a:off x="4487053" y="2846813"/>
              <a:ext cx="148680" cy="32040"/>
            </p14:xfrm>
          </p:contentPart>
        </mc:Choice>
        <mc:Fallback xmlns="">
          <p:pic>
            <p:nvPicPr>
              <p:cNvPr id="76" name="Inkt 75">
                <a:extLst>
                  <a:ext uri="{FF2B5EF4-FFF2-40B4-BE49-F238E27FC236}">
                    <a16:creationId xmlns:a16="http://schemas.microsoft.com/office/drawing/2014/main" id="{CDA592EB-CD93-F54F-ABAC-17CC50A7ECC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56453" y="2816213"/>
                <a:ext cx="2098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7" name="Inkt 77">
                <a:extLst>
                  <a:ext uri="{FF2B5EF4-FFF2-40B4-BE49-F238E27FC236}">
                    <a16:creationId xmlns:a16="http://schemas.microsoft.com/office/drawing/2014/main" id="{131C554A-3CC9-C94B-9F34-ACD487335FF7}"/>
                  </a:ext>
                </a:extLst>
              </p14:cNvPr>
              <p14:cNvContentPartPr/>
              <p14:nvPr/>
            </p14:nvContentPartPr>
            <p14:xfrm>
              <a:off x="3550693" y="2804333"/>
              <a:ext cx="270360" cy="143280"/>
            </p14:xfrm>
          </p:contentPart>
        </mc:Choice>
        <mc:Fallback xmlns="">
          <p:pic>
            <p:nvPicPr>
              <p:cNvPr id="77" name="Inkt 77">
                <a:extLst>
                  <a:ext uri="{FF2B5EF4-FFF2-40B4-BE49-F238E27FC236}">
                    <a16:creationId xmlns:a16="http://schemas.microsoft.com/office/drawing/2014/main" id="{131C554A-3CC9-C94B-9F34-ACD487335FF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19733" y="2773733"/>
                <a:ext cx="3315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9" name="Inkt 78">
                <a:extLst>
                  <a:ext uri="{FF2B5EF4-FFF2-40B4-BE49-F238E27FC236}">
                    <a16:creationId xmlns:a16="http://schemas.microsoft.com/office/drawing/2014/main" id="{490882F9-3780-5543-B741-B57224F86033}"/>
                  </a:ext>
                </a:extLst>
              </p14:cNvPr>
              <p14:cNvContentPartPr/>
              <p14:nvPr/>
            </p14:nvContentPartPr>
            <p14:xfrm>
              <a:off x="4926253" y="2703893"/>
              <a:ext cx="116640" cy="238320"/>
            </p14:xfrm>
          </p:contentPart>
        </mc:Choice>
        <mc:Fallback xmlns="">
          <p:pic>
            <p:nvPicPr>
              <p:cNvPr id="79" name="Inkt 78">
                <a:extLst>
                  <a:ext uri="{FF2B5EF4-FFF2-40B4-BE49-F238E27FC236}">
                    <a16:creationId xmlns:a16="http://schemas.microsoft.com/office/drawing/2014/main" id="{490882F9-3780-5543-B741-B57224F8603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95653" y="2673293"/>
                <a:ext cx="1782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0" name="Inkt 79">
                <a:extLst>
                  <a:ext uri="{FF2B5EF4-FFF2-40B4-BE49-F238E27FC236}">
                    <a16:creationId xmlns:a16="http://schemas.microsoft.com/office/drawing/2014/main" id="{3B84ED23-45DD-B648-825C-2385A7151CDB}"/>
                  </a:ext>
                </a:extLst>
              </p14:cNvPr>
              <p14:cNvContentPartPr/>
              <p14:nvPr/>
            </p14:nvContentPartPr>
            <p14:xfrm>
              <a:off x="5249173" y="2931413"/>
              <a:ext cx="5760" cy="10800"/>
            </p14:xfrm>
          </p:contentPart>
        </mc:Choice>
        <mc:Fallback xmlns="">
          <p:pic>
            <p:nvPicPr>
              <p:cNvPr id="80" name="Inkt 79">
                <a:extLst>
                  <a:ext uri="{FF2B5EF4-FFF2-40B4-BE49-F238E27FC236}">
                    <a16:creationId xmlns:a16="http://schemas.microsoft.com/office/drawing/2014/main" id="{3B84ED23-45DD-B648-825C-2385A7151CD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18573" y="290081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1" name="Inkt 80">
                <a:extLst>
                  <a:ext uri="{FF2B5EF4-FFF2-40B4-BE49-F238E27FC236}">
                    <a16:creationId xmlns:a16="http://schemas.microsoft.com/office/drawing/2014/main" id="{7C12F91F-20C3-9E4F-BD41-55D1987B1CAA}"/>
                  </a:ext>
                </a:extLst>
              </p14:cNvPr>
              <p14:cNvContentPartPr/>
              <p14:nvPr/>
            </p14:nvContentPartPr>
            <p14:xfrm>
              <a:off x="5190853" y="2470973"/>
              <a:ext cx="106200" cy="217440"/>
            </p14:xfrm>
          </p:contentPart>
        </mc:Choice>
        <mc:Fallback xmlns="">
          <p:pic>
            <p:nvPicPr>
              <p:cNvPr id="81" name="Inkt 80">
                <a:extLst>
                  <a:ext uri="{FF2B5EF4-FFF2-40B4-BE49-F238E27FC236}">
                    <a16:creationId xmlns:a16="http://schemas.microsoft.com/office/drawing/2014/main" id="{7C12F91F-20C3-9E4F-BD41-55D1987B1CA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60253" y="2440373"/>
                <a:ext cx="1674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2" name="Inkt 81">
                <a:extLst>
                  <a:ext uri="{FF2B5EF4-FFF2-40B4-BE49-F238E27FC236}">
                    <a16:creationId xmlns:a16="http://schemas.microsoft.com/office/drawing/2014/main" id="{836FC0D3-421A-7047-A4C9-256E0DACBCEE}"/>
                  </a:ext>
                </a:extLst>
              </p14:cNvPr>
              <p14:cNvContentPartPr/>
              <p14:nvPr/>
            </p14:nvContentPartPr>
            <p14:xfrm>
              <a:off x="5503333" y="2746373"/>
              <a:ext cx="143280" cy="180360"/>
            </p14:xfrm>
          </p:contentPart>
        </mc:Choice>
        <mc:Fallback xmlns="">
          <p:pic>
            <p:nvPicPr>
              <p:cNvPr id="82" name="Inkt 81">
                <a:extLst>
                  <a:ext uri="{FF2B5EF4-FFF2-40B4-BE49-F238E27FC236}">
                    <a16:creationId xmlns:a16="http://schemas.microsoft.com/office/drawing/2014/main" id="{836FC0D3-421A-7047-A4C9-256E0DACBCE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472373" y="2715413"/>
                <a:ext cx="204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3" name="Inkt 82">
                <a:extLst>
                  <a:ext uri="{FF2B5EF4-FFF2-40B4-BE49-F238E27FC236}">
                    <a16:creationId xmlns:a16="http://schemas.microsoft.com/office/drawing/2014/main" id="{DE668E3B-0321-BB44-AD34-559302C0F383}"/>
                  </a:ext>
                </a:extLst>
              </p14:cNvPr>
              <p14:cNvContentPartPr/>
              <p14:nvPr/>
            </p14:nvContentPartPr>
            <p14:xfrm>
              <a:off x="6011293" y="2873093"/>
              <a:ext cx="111600" cy="10800"/>
            </p14:xfrm>
          </p:contentPart>
        </mc:Choice>
        <mc:Fallback xmlns="">
          <p:pic>
            <p:nvPicPr>
              <p:cNvPr id="83" name="Inkt 82">
                <a:extLst>
                  <a:ext uri="{FF2B5EF4-FFF2-40B4-BE49-F238E27FC236}">
                    <a16:creationId xmlns:a16="http://schemas.microsoft.com/office/drawing/2014/main" id="{DE668E3B-0321-BB44-AD34-559302C0F38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980333" y="2842493"/>
                <a:ext cx="17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4" name="Inkt 83">
                <a:extLst>
                  <a:ext uri="{FF2B5EF4-FFF2-40B4-BE49-F238E27FC236}">
                    <a16:creationId xmlns:a16="http://schemas.microsoft.com/office/drawing/2014/main" id="{7324EAEC-921D-4C49-84E7-0A6902A3E565}"/>
                  </a:ext>
                </a:extLst>
              </p14:cNvPr>
              <p14:cNvContentPartPr/>
              <p14:nvPr/>
            </p14:nvContentPartPr>
            <p14:xfrm>
              <a:off x="6058813" y="2756813"/>
              <a:ext cx="74520" cy="16200"/>
            </p14:xfrm>
          </p:contentPart>
        </mc:Choice>
        <mc:Fallback xmlns="">
          <p:pic>
            <p:nvPicPr>
              <p:cNvPr id="84" name="Inkt 83">
                <a:extLst>
                  <a:ext uri="{FF2B5EF4-FFF2-40B4-BE49-F238E27FC236}">
                    <a16:creationId xmlns:a16="http://schemas.microsoft.com/office/drawing/2014/main" id="{7324EAEC-921D-4C49-84E7-0A6902A3E56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28213" y="2726213"/>
                <a:ext cx="135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5" name="Inkt 84">
                <a:extLst>
                  <a:ext uri="{FF2B5EF4-FFF2-40B4-BE49-F238E27FC236}">
                    <a16:creationId xmlns:a16="http://schemas.microsoft.com/office/drawing/2014/main" id="{D867EBFA-12C7-F644-8F12-D1F00E5F306C}"/>
                  </a:ext>
                </a:extLst>
              </p14:cNvPr>
              <p14:cNvContentPartPr/>
              <p14:nvPr/>
            </p14:nvContentPartPr>
            <p14:xfrm>
              <a:off x="6370933" y="2688053"/>
              <a:ext cx="153720" cy="217440"/>
            </p14:xfrm>
          </p:contentPart>
        </mc:Choice>
        <mc:Fallback xmlns="">
          <p:pic>
            <p:nvPicPr>
              <p:cNvPr id="85" name="Inkt 84">
                <a:extLst>
                  <a:ext uri="{FF2B5EF4-FFF2-40B4-BE49-F238E27FC236}">
                    <a16:creationId xmlns:a16="http://schemas.microsoft.com/office/drawing/2014/main" id="{D867EBFA-12C7-F644-8F12-D1F00E5F306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40333" y="2657453"/>
                <a:ext cx="2152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6" name="Inkt 85">
                <a:extLst>
                  <a:ext uri="{FF2B5EF4-FFF2-40B4-BE49-F238E27FC236}">
                    <a16:creationId xmlns:a16="http://schemas.microsoft.com/office/drawing/2014/main" id="{262BAD55-E345-3E41-BE95-9BDB24D8BFDE}"/>
                  </a:ext>
                </a:extLst>
              </p14:cNvPr>
              <p14:cNvContentPartPr/>
              <p14:nvPr/>
            </p14:nvContentPartPr>
            <p14:xfrm>
              <a:off x="6704293" y="2465573"/>
              <a:ext cx="169560" cy="222480"/>
            </p14:xfrm>
          </p:contentPart>
        </mc:Choice>
        <mc:Fallback xmlns="">
          <p:pic>
            <p:nvPicPr>
              <p:cNvPr id="86" name="Inkt 85">
                <a:extLst>
                  <a:ext uri="{FF2B5EF4-FFF2-40B4-BE49-F238E27FC236}">
                    <a16:creationId xmlns:a16="http://schemas.microsoft.com/office/drawing/2014/main" id="{262BAD55-E345-3E41-BE95-9BDB24D8BFD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73693" y="2434973"/>
                <a:ext cx="2311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7" name="Inkt 86">
                <a:extLst>
                  <a:ext uri="{FF2B5EF4-FFF2-40B4-BE49-F238E27FC236}">
                    <a16:creationId xmlns:a16="http://schemas.microsoft.com/office/drawing/2014/main" id="{B2E13542-675E-7C45-8BC1-256F6649879B}"/>
                  </a:ext>
                </a:extLst>
              </p14:cNvPr>
              <p14:cNvContentPartPr/>
              <p14:nvPr/>
            </p14:nvContentPartPr>
            <p14:xfrm>
              <a:off x="7148893" y="2836013"/>
              <a:ext cx="106200" cy="16200"/>
            </p14:xfrm>
          </p:contentPart>
        </mc:Choice>
        <mc:Fallback xmlns="">
          <p:pic>
            <p:nvPicPr>
              <p:cNvPr id="87" name="Inkt 86">
                <a:extLst>
                  <a:ext uri="{FF2B5EF4-FFF2-40B4-BE49-F238E27FC236}">
                    <a16:creationId xmlns:a16="http://schemas.microsoft.com/office/drawing/2014/main" id="{B2E13542-675E-7C45-8BC1-256F6649879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118293" y="2805413"/>
                <a:ext cx="1674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8" name="Inkt 87">
                <a:extLst>
                  <a:ext uri="{FF2B5EF4-FFF2-40B4-BE49-F238E27FC236}">
                    <a16:creationId xmlns:a16="http://schemas.microsoft.com/office/drawing/2014/main" id="{D6BA58CB-6B83-3A4D-BC51-94C855D9CF25}"/>
                  </a:ext>
                </a:extLst>
              </p14:cNvPr>
              <p14:cNvContentPartPr/>
              <p14:nvPr/>
            </p14:nvContentPartPr>
            <p14:xfrm>
              <a:off x="7143493" y="2714333"/>
              <a:ext cx="100800" cy="37440"/>
            </p14:xfrm>
          </p:contentPart>
        </mc:Choice>
        <mc:Fallback xmlns="">
          <p:pic>
            <p:nvPicPr>
              <p:cNvPr id="88" name="Inkt 87">
                <a:extLst>
                  <a:ext uri="{FF2B5EF4-FFF2-40B4-BE49-F238E27FC236}">
                    <a16:creationId xmlns:a16="http://schemas.microsoft.com/office/drawing/2014/main" id="{D6BA58CB-6B83-3A4D-BC51-94C855D9CF2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12893" y="2683733"/>
                <a:ext cx="1623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9" name="Inkt 88">
                <a:extLst>
                  <a:ext uri="{FF2B5EF4-FFF2-40B4-BE49-F238E27FC236}">
                    <a16:creationId xmlns:a16="http://schemas.microsoft.com/office/drawing/2014/main" id="{849C713A-A3EB-944D-AB2C-113B230AE978}"/>
                  </a:ext>
                </a:extLst>
              </p14:cNvPr>
              <p14:cNvContentPartPr/>
              <p14:nvPr/>
            </p14:nvContentPartPr>
            <p14:xfrm>
              <a:off x="7476853" y="2645573"/>
              <a:ext cx="116640" cy="180360"/>
            </p14:xfrm>
          </p:contentPart>
        </mc:Choice>
        <mc:Fallback xmlns="">
          <p:pic>
            <p:nvPicPr>
              <p:cNvPr id="89" name="Inkt 88">
                <a:extLst>
                  <a:ext uri="{FF2B5EF4-FFF2-40B4-BE49-F238E27FC236}">
                    <a16:creationId xmlns:a16="http://schemas.microsoft.com/office/drawing/2014/main" id="{849C713A-A3EB-944D-AB2C-113B230AE97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46253" y="2614973"/>
                <a:ext cx="178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0" name="Inkt 89">
                <a:extLst>
                  <a:ext uri="{FF2B5EF4-FFF2-40B4-BE49-F238E27FC236}">
                    <a16:creationId xmlns:a16="http://schemas.microsoft.com/office/drawing/2014/main" id="{CAFAC952-9599-084A-8C6F-5225542578D4}"/>
                  </a:ext>
                </a:extLst>
              </p14:cNvPr>
              <p14:cNvContentPartPr/>
              <p14:nvPr/>
            </p14:nvContentPartPr>
            <p14:xfrm>
              <a:off x="7858093" y="2470973"/>
              <a:ext cx="32040" cy="122040"/>
            </p14:xfrm>
          </p:contentPart>
        </mc:Choice>
        <mc:Fallback xmlns="">
          <p:pic>
            <p:nvPicPr>
              <p:cNvPr id="90" name="Inkt 89">
                <a:extLst>
                  <a:ext uri="{FF2B5EF4-FFF2-40B4-BE49-F238E27FC236}">
                    <a16:creationId xmlns:a16="http://schemas.microsoft.com/office/drawing/2014/main" id="{CAFAC952-9599-084A-8C6F-5225542578D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27133" y="2440373"/>
                <a:ext cx="93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4" name="Inkt 94">
                <a:extLst>
                  <a:ext uri="{FF2B5EF4-FFF2-40B4-BE49-F238E27FC236}">
                    <a16:creationId xmlns:a16="http://schemas.microsoft.com/office/drawing/2014/main" id="{331980EC-5C97-654B-9B28-9B472AFEC6CB}"/>
                  </a:ext>
                </a:extLst>
              </p14:cNvPr>
              <p14:cNvContentPartPr/>
              <p14:nvPr/>
            </p14:nvContentPartPr>
            <p14:xfrm>
              <a:off x="8000653" y="2418053"/>
              <a:ext cx="291600" cy="190800"/>
            </p14:xfrm>
          </p:contentPart>
        </mc:Choice>
        <mc:Fallback xmlns="">
          <p:pic>
            <p:nvPicPr>
              <p:cNvPr id="94" name="Inkt 94">
                <a:extLst>
                  <a:ext uri="{FF2B5EF4-FFF2-40B4-BE49-F238E27FC236}">
                    <a16:creationId xmlns:a16="http://schemas.microsoft.com/office/drawing/2014/main" id="{331980EC-5C97-654B-9B28-9B472AFEC6C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970015" y="2387453"/>
                <a:ext cx="353236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1528E77F-6416-1541-A007-9F9D585314DC}"/>
                  </a:ext>
                </a:extLst>
              </p14:cNvPr>
              <p14:cNvContentPartPr/>
              <p14:nvPr/>
            </p14:nvContentPartPr>
            <p14:xfrm>
              <a:off x="1476373" y="3613973"/>
              <a:ext cx="286200" cy="143280"/>
            </p14:xfrm>
          </p:contentPart>
        </mc:Choice>
        <mc:Fallback xmlns=""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1528E77F-6416-1541-A007-9F9D585314D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445413" y="3583373"/>
                <a:ext cx="3474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7" name="Inkt 96">
                <a:extLst>
                  <a:ext uri="{FF2B5EF4-FFF2-40B4-BE49-F238E27FC236}">
                    <a16:creationId xmlns:a16="http://schemas.microsoft.com/office/drawing/2014/main" id="{FB365C60-610C-5142-9FBC-8741CCC875CD}"/>
                  </a:ext>
                </a:extLst>
              </p14:cNvPr>
              <p14:cNvContentPartPr/>
              <p14:nvPr/>
            </p14:nvContentPartPr>
            <p14:xfrm>
              <a:off x="1857253" y="3825653"/>
              <a:ext cx="169560" cy="190800"/>
            </p14:xfrm>
          </p:contentPart>
        </mc:Choice>
        <mc:Fallback xmlns="">
          <p:pic>
            <p:nvPicPr>
              <p:cNvPr id="97" name="Inkt 96">
                <a:extLst>
                  <a:ext uri="{FF2B5EF4-FFF2-40B4-BE49-F238E27FC236}">
                    <a16:creationId xmlns:a16="http://schemas.microsoft.com/office/drawing/2014/main" id="{FB365C60-610C-5142-9FBC-8741CCC875C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826653" y="3795053"/>
                <a:ext cx="2311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8" name="Inkt 97">
                <a:extLst>
                  <a:ext uri="{FF2B5EF4-FFF2-40B4-BE49-F238E27FC236}">
                    <a16:creationId xmlns:a16="http://schemas.microsoft.com/office/drawing/2014/main" id="{04CCC975-3837-AE40-BA91-B8D029AB5CDA}"/>
                  </a:ext>
                </a:extLst>
              </p14:cNvPr>
              <p14:cNvContentPartPr/>
              <p14:nvPr/>
            </p14:nvContentPartPr>
            <p14:xfrm>
              <a:off x="2338573" y="3751493"/>
              <a:ext cx="132480" cy="26640"/>
            </p14:xfrm>
          </p:contentPart>
        </mc:Choice>
        <mc:Fallback xmlns="">
          <p:pic>
            <p:nvPicPr>
              <p:cNvPr id="98" name="Inkt 97">
                <a:extLst>
                  <a:ext uri="{FF2B5EF4-FFF2-40B4-BE49-F238E27FC236}">
                    <a16:creationId xmlns:a16="http://schemas.microsoft.com/office/drawing/2014/main" id="{04CCC975-3837-AE40-BA91-B8D029AB5CD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07973" y="3720893"/>
                <a:ext cx="1940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9" name="Inkt 98">
                <a:extLst>
                  <a:ext uri="{FF2B5EF4-FFF2-40B4-BE49-F238E27FC236}">
                    <a16:creationId xmlns:a16="http://schemas.microsoft.com/office/drawing/2014/main" id="{9E97D3A0-3CD1-AA4E-B533-304B24C64FCD}"/>
                  </a:ext>
                </a:extLst>
              </p14:cNvPr>
              <p14:cNvContentPartPr/>
              <p14:nvPr/>
            </p14:nvContentPartPr>
            <p14:xfrm>
              <a:off x="2418133" y="3635213"/>
              <a:ext cx="95760" cy="26640"/>
            </p14:xfrm>
          </p:contentPart>
        </mc:Choice>
        <mc:Fallback xmlns="">
          <p:pic>
            <p:nvPicPr>
              <p:cNvPr id="99" name="Inkt 98">
                <a:extLst>
                  <a:ext uri="{FF2B5EF4-FFF2-40B4-BE49-F238E27FC236}">
                    <a16:creationId xmlns:a16="http://schemas.microsoft.com/office/drawing/2014/main" id="{9E97D3A0-3CD1-AA4E-B533-304B24C64FC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387533" y="3604613"/>
                <a:ext cx="156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0" name="Inkt 99">
                <a:extLst>
                  <a:ext uri="{FF2B5EF4-FFF2-40B4-BE49-F238E27FC236}">
                    <a16:creationId xmlns:a16="http://schemas.microsoft.com/office/drawing/2014/main" id="{6B669735-4628-004E-80C6-E0408167F97B}"/>
                  </a:ext>
                </a:extLst>
              </p14:cNvPr>
              <p14:cNvContentPartPr/>
              <p14:nvPr/>
            </p14:nvContentPartPr>
            <p14:xfrm>
              <a:off x="2751493" y="3625133"/>
              <a:ext cx="159120" cy="211320"/>
            </p14:xfrm>
          </p:contentPart>
        </mc:Choice>
        <mc:Fallback xmlns="">
          <p:pic>
            <p:nvPicPr>
              <p:cNvPr id="100" name="Inkt 99">
                <a:extLst>
                  <a:ext uri="{FF2B5EF4-FFF2-40B4-BE49-F238E27FC236}">
                    <a16:creationId xmlns:a16="http://schemas.microsoft.com/office/drawing/2014/main" id="{6B669735-4628-004E-80C6-E0408167F97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20893" y="3594533"/>
                <a:ext cx="2203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1" name="Inkt 100">
                <a:extLst>
                  <a:ext uri="{FF2B5EF4-FFF2-40B4-BE49-F238E27FC236}">
                    <a16:creationId xmlns:a16="http://schemas.microsoft.com/office/drawing/2014/main" id="{00D37ABF-594E-594D-8FF9-99A64E7AF02A}"/>
                  </a:ext>
                </a:extLst>
              </p14:cNvPr>
              <p14:cNvContentPartPr/>
              <p14:nvPr/>
            </p14:nvContentPartPr>
            <p14:xfrm>
              <a:off x="3069013" y="3407693"/>
              <a:ext cx="159120" cy="227880"/>
            </p14:xfrm>
          </p:contentPart>
        </mc:Choice>
        <mc:Fallback xmlns="">
          <p:pic>
            <p:nvPicPr>
              <p:cNvPr id="101" name="Inkt 100">
                <a:extLst>
                  <a:ext uri="{FF2B5EF4-FFF2-40B4-BE49-F238E27FC236}">
                    <a16:creationId xmlns:a16="http://schemas.microsoft.com/office/drawing/2014/main" id="{00D37ABF-594E-594D-8FF9-99A64E7AF02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038413" y="3377093"/>
                <a:ext cx="2203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2" name="Inkt 101">
                <a:extLst>
                  <a:ext uri="{FF2B5EF4-FFF2-40B4-BE49-F238E27FC236}">
                    <a16:creationId xmlns:a16="http://schemas.microsoft.com/office/drawing/2014/main" id="{80FAA133-B3DA-AC4F-8B02-C013D891DB0A}"/>
                  </a:ext>
                </a:extLst>
              </p14:cNvPr>
              <p14:cNvContentPartPr/>
              <p14:nvPr/>
            </p14:nvContentPartPr>
            <p14:xfrm>
              <a:off x="3471133" y="3767333"/>
              <a:ext cx="37440" cy="16200"/>
            </p14:xfrm>
          </p:contentPart>
        </mc:Choice>
        <mc:Fallback xmlns="">
          <p:pic>
            <p:nvPicPr>
              <p:cNvPr id="102" name="Inkt 101">
                <a:extLst>
                  <a:ext uri="{FF2B5EF4-FFF2-40B4-BE49-F238E27FC236}">
                    <a16:creationId xmlns:a16="http://schemas.microsoft.com/office/drawing/2014/main" id="{80FAA133-B3DA-AC4F-8B02-C013D891DB0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440533" y="3736733"/>
                <a:ext cx="98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5" name="Inkt 104">
                <a:extLst>
                  <a:ext uri="{FF2B5EF4-FFF2-40B4-BE49-F238E27FC236}">
                    <a16:creationId xmlns:a16="http://schemas.microsoft.com/office/drawing/2014/main" id="{CAAECEC3-5678-AC4C-A469-6E4ECF529704}"/>
                  </a:ext>
                </a:extLst>
              </p14:cNvPr>
              <p14:cNvContentPartPr/>
              <p14:nvPr/>
            </p14:nvContentPartPr>
            <p14:xfrm>
              <a:off x="4174933" y="3846893"/>
              <a:ext cx="116640" cy="206640"/>
            </p14:xfrm>
          </p:contentPart>
        </mc:Choice>
        <mc:Fallback xmlns="">
          <p:pic>
            <p:nvPicPr>
              <p:cNvPr id="105" name="Inkt 104">
                <a:extLst>
                  <a:ext uri="{FF2B5EF4-FFF2-40B4-BE49-F238E27FC236}">
                    <a16:creationId xmlns:a16="http://schemas.microsoft.com/office/drawing/2014/main" id="{CAAECEC3-5678-AC4C-A469-6E4ECF52970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44333" y="3816293"/>
                <a:ext cx="1782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30C92F25-B44C-E443-92C6-BE450FE217C0}"/>
                  </a:ext>
                </a:extLst>
              </p14:cNvPr>
              <p14:cNvContentPartPr/>
              <p14:nvPr/>
            </p14:nvContentPartPr>
            <p14:xfrm>
              <a:off x="4502893" y="3825653"/>
              <a:ext cx="143280" cy="1080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30C92F25-B44C-E443-92C6-BE450FE217C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72293" y="3795053"/>
                <a:ext cx="204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7" name="Inkt 106">
                <a:extLst>
                  <a:ext uri="{FF2B5EF4-FFF2-40B4-BE49-F238E27FC236}">
                    <a16:creationId xmlns:a16="http://schemas.microsoft.com/office/drawing/2014/main" id="{D2723828-DF35-CB45-BEF6-1FC394A550A9}"/>
                  </a:ext>
                </a:extLst>
              </p14:cNvPr>
              <p14:cNvContentPartPr/>
              <p14:nvPr/>
            </p14:nvContentPartPr>
            <p14:xfrm>
              <a:off x="4513693" y="3693533"/>
              <a:ext cx="137880" cy="10800"/>
            </p14:xfrm>
          </p:contentPart>
        </mc:Choice>
        <mc:Fallback xmlns="">
          <p:pic>
            <p:nvPicPr>
              <p:cNvPr id="107" name="Inkt 106">
                <a:extLst>
                  <a:ext uri="{FF2B5EF4-FFF2-40B4-BE49-F238E27FC236}">
                    <a16:creationId xmlns:a16="http://schemas.microsoft.com/office/drawing/2014/main" id="{D2723828-DF35-CB45-BEF6-1FC394A550A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483093" y="3662573"/>
                <a:ext cx="1994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8" name="Inkt 108">
                <a:extLst>
                  <a:ext uri="{FF2B5EF4-FFF2-40B4-BE49-F238E27FC236}">
                    <a16:creationId xmlns:a16="http://schemas.microsoft.com/office/drawing/2014/main" id="{FC1A5EAC-F933-A24D-830B-EC43E1769D83}"/>
                  </a:ext>
                </a:extLst>
              </p14:cNvPr>
              <p14:cNvContentPartPr/>
              <p14:nvPr/>
            </p14:nvContentPartPr>
            <p14:xfrm>
              <a:off x="3698653" y="3693533"/>
              <a:ext cx="328680" cy="132480"/>
            </p14:xfrm>
          </p:contentPart>
        </mc:Choice>
        <mc:Fallback xmlns="">
          <p:pic>
            <p:nvPicPr>
              <p:cNvPr id="108" name="Inkt 108">
                <a:extLst>
                  <a:ext uri="{FF2B5EF4-FFF2-40B4-BE49-F238E27FC236}">
                    <a16:creationId xmlns:a16="http://schemas.microsoft.com/office/drawing/2014/main" id="{FC1A5EAC-F933-A24D-830B-EC43E1769D8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68019" y="3662573"/>
                <a:ext cx="390308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3" name="Inkt 113">
                <a:extLst>
                  <a:ext uri="{FF2B5EF4-FFF2-40B4-BE49-F238E27FC236}">
                    <a16:creationId xmlns:a16="http://schemas.microsoft.com/office/drawing/2014/main" id="{6BBDCD4A-C6A9-4D4B-9897-F5A06AAF321C}"/>
                  </a:ext>
                </a:extLst>
              </p14:cNvPr>
              <p14:cNvContentPartPr/>
              <p14:nvPr/>
            </p14:nvContentPartPr>
            <p14:xfrm>
              <a:off x="4937053" y="3317693"/>
              <a:ext cx="487080" cy="497880"/>
            </p14:xfrm>
          </p:contentPart>
        </mc:Choice>
        <mc:Fallback xmlns="">
          <p:pic>
            <p:nvPicPr>
              <p:cNvPr id="113" name="Inkt 113">
                <a:extLst>
                  <a:ext uri="{FF2B5EF4-FFF2-40B4-BE49-F238E27FC236}">
                    <a16:creationId xmlns:a16="http://schemas.microsoft.com/office/drawing/2014/main" id="{6BBDCD4A-C6A9-4D4B-9897-F5A06AAF321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906093" y="3287093"/>
                <a:ext cx="54864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5" name="Inkt 114">
                <a:extLst>
                  <a:ext uri="{FF2B5EF4-FFF2-40B4-BE49-F238E27FC236}">
                    <a16:creationId xmlns:a16="http://schemas.microsoft.com/office/drawing/2014/main" id="{43F23461-3F1D-294A-AAE1-6D3F3BD24E64}"/>
                  </a:ext>
                </a:extLst>
              </p14:cNvPr>
              <p14:cNvContentPartPr/>
              <p14:nvPr/>
            </p14:nvContentPartPr>
            <p14:xfrm>
              <a:off x="5714653" y="3603533"/>
              <a:ext cx="137880" cy="196200"/>
            </p14:xfrm>
          </p:contentPart>
        </mc:Choice>
        <mc:Fallback xmlns="">
          <p:pic>
            <p:nvPicPr>
              <p:cNvPr id="115" name="Inkt 114">
                <a:extLst>
                  <a:ext uri="{FF2B5EF4-FFF2-40B4-BE49-F238E27FC236}">
                    <a16:creationId xmlns:a16="http://schemas.microsoft.com/office/drawing/2014/main" id="{43F23461-3F1D-294A-AAE1-6D3F3BD24E6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684053" y="3572933"/>
                <a:ext cx="1994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6" name="Inkt 115">
                <a:extLst>
                  <a:ext uri="{FF2B5EF4-FFF2-40B4-BE49-F238E27FC236}">
                    <a16:creationId xmlns:a16="http://schemas.microsoft.com/office/drawing/2014/main" id="{48E8E96B-3CDB-B542-80D6-1CFD7B4E7672}"/>
                  </a:ext>
                </a:extLst>
              </p14:cNvPr>
              <p14:cNvContentPartPr/>
              <p14:nvPr/>
            </p14:nvContentPartPr>
            <p14:xfrm>
              <a:off x="6011293" y="3365213"/>
              <a:ext cx="116640" cy="217440"/>
            </p14:xfrm>
          </p:contentPart>
        </mc:Choice>
        <mc:Fallback xmlns="">
          <p:pic>
            <p:nvPicPr>
              <p:cNvPr id="116" name="Inkt 115">
                <a:extLst>
                  <a:ext uri="{FF2B5EF4-FFF2-40B4-BE49-F238E27FC236}">
                    <a16:creationId xmlns:a16="http://schemas.microsoft.com/office/drawing/2014/main" id="{48E8E96B-3CDB-B542-80D6-1CFD7B4E767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980333" y="3334613"/>
                <a:ext cx="1782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7" name="Inkt 116">
                <a:extLst>
                  <a:ext uri="{FF2B5EF4-FFF2-40B4-BE49-F238E27FC236}">
                    <a16:creationId xmlns:a16="http://schemas.microsoft.com/office/drawing/2014/main" id="{C121391E-5818-4642-8CD1-F3E17C38F1D7}"/>
                  </a:ext>
                </a:extLst>
              </p14:cNvPr>
              <p14:cNvContentPartPr/>
              <p14:nvPr/>
            </p14:nvContentPartPr>
            <p14:xfrm>
              <a:off x="6333853" y="3767333"/>
              <a:ext cx="159120" cy="21600"/>
            </p14:xfrm>
          </p:contentPart>
        </mc:Choice>
        <mc:Fallback xmlns="">
          <p:pic>
            <p:nvPicPr>
              <p:cNvPr id="117" name="Inkt 116">
                <a:extLst>
                  <a:ext uri="{FF2B5EF4-FFF2-40B4-BE49-F238E27FC236}">
                    <a16:creationId xmlns:a16="http://schemas.microsoft.com/office/drawing/2014/main" id="{C121391E-5818-4642-8CD1-F3E17C38F1D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03253" y="3736733"/>
                <a:ext cx="2203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8" name="Inkt 117">
                <a:extLst>
                  <a:ext uri="{FF2B5EF4-FFF2-40B4-BE49-F238E27FC236}">
                    <a16:creationId xmlns:a16="http://schemas.microsoft.com/office/drawing/2014/main" id="{15BC7601-9E23-EF47-A1A9-1ECC74C91D4C}"/>
                  </a:ext>
                </a:extLst>
              </p14:cNvPr>
              <p14:cNvContentPartPr/>
              <p14:nvPr/>
            </p14:nvContentPartPr>
            <p14:xfrm>
              <a:off x="6381733" y="3645653"/>
              <a:ext cx="132480" cy="21600"/>
            </p14:xfrm>
          </p:contentPart>
        </mc:Choice>
        <mc:Fallback xmlns="">
          <p:pic>
            <p:nvPicPr>
              <p:cNvPr id="118" name="Inkt 117">
                <a:extLst>
                  <a:ext uri="{FF2B5EF4-FFF2-40B4-BE49-F238E27FC236}">
                    <a16:creationId xmlns:a16="http://schemas.microsoft.com/office/drawing/2014/main" id="{15BC7601-9E23-EF47-A1A9-1ECC74C91D4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350773" y="3615053"/>
                <a:ext cx="194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9" name="Inkt 118">
                <a:extLst>
                  <a:ext uri="{FF2B5EF4-FFF2-40B4-BE49-F238E27FC236}">
                    <a16:creationId xmlns:a16="http://schemas.microsoft.com/office/drawing/2014/main" id="{2DA4C6ED-4337-B24A-A637-F64FAFBA3215}"/>
                  </a:ext>
                </a:extLst>
              </p14:cNvPr>
              <p14:cNvContentPartPr/>
              <p14:nvPr/>
            </p14:nvContentPartPr>
            <p14:xfrm>
              <a:off x="6678013" y="3592733"/>
              <a:ext cx="116640" cy="227880"/>
            </p14:xfrm>
          </p:contentPart>
        </mc:Choice>
        <mc:Fallback xmlns="">
          <p:pic>
            <p:nvPicPr>
              <p:cNvPr id="119" name="Inkt 118">
                <a:extLst>
                  <a:ext uri="{FF2B5EF4-FFF2-40B4-BE49-F238E27FC236}">
                    <a16:creationId xmlns:a16="http://schemas.microsoft.com/office/drawing/2014/main" id="{2DA4C6ED-4337-B24A-A637-F64FAFBA321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647053" y="3562133"/>
                <a:ext cx="1782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0" name="Inkt 119">
                <a:extLst>
                  <a:ext uri="{FF2B5EF4-FFF2-40B4-BE49-F238E27FC236}">
                    <a16:creationId xmlns:a16="http://schemas.microsoft.com/office/drawing/2014/main" id="{23E3A3B1-3921-214A-A34B-DAFD70C6A8F8}"/>
                  </a:ext>
                </a:extLst>
              </p14:cNvPr>
              <p14:cNvContentPartPr/>
              <p14:nvPr/>
            </p14:nvContentPartPr>
            <p14:xfrm>
              <a:off x="7005973" y="3312293"/>
              <a:ext cx="233280" cy="232560"/>
            </p14:xfrm>
          </p:contentPart>
        </mc:Choice>
        <mc:Fallback xmlns="">
          <p:pic>
            <p:nvPicPr>
              <p:cNvPr id="120" name="Inkt 119">
                <a:extLst>
                  <a:ext uri="{FF2B5EF4-FFF2-40B4-BE49-F238E27FC236}">
                    <a16:creationId xmlns:a16="http://schemas.microsoft.com/office/drawing/2014/main" id="{23E3A3B1-3921-214A-A34B-DAFD70C6A8F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975373" y="3281693"/>
                <a:ext cx="2944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1" name="Inkt 120">
                <a:extLst>
                  <a:ext uri="{FF2B5EF4-FFF2-40B4-BE49-F238E27FC236}">
                    <a16:creationId xmlns:a16="http://schemas.microsoft.com/office/drawing/2014/main" id="{67D20F8B-0146-624A-AA33-6F31EB5962BA}"/>
                  </a:ext>
                </a:extLst>
              </p14:cNvPr>
              <p14:cNvContentPartPr/>
              <p14:nvPr/>
            </p14:nvContentPartPr>
            <p14:xfrm>
              <a:off x="7249333" y="3772733"/>
              <a:ext cx="169560" cy="21600"/>
            </p14:xfrm>
          </p:contentPart>
        </mc:Choice>
        <mc:Fallback xmlns="">
          <p:pic>
            <p:nvPicPr>
              <p:cNvPr id="121" name="Inkt 120">
                <a:extLst>
                  <a:ext uri="{FF2B5EF4-FFF2-40B4-BE49-F238E27FC236}">
                    <a16:creationId xmlns:a16="http://schemas.microsoft.com/office/drawing/2014/main" id="{67D20F8B-0146-624A-AA33-6F31EB5962B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218733" y="3742133"/>
                <a:ext cx="2311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2" name="Inkt 121">
                <a:extLst>
                  <a:ext uri="{FF2B5EF4-FFF2-40B4-BE49-F238E27FC236}">
                    <a16:creationId xmlns:a16="http://schemas.microsoft.com/office/drawing/2014/main" id="{B87A7F1D-FD6C-C74C-A739-849E5DA58D07}"/>
                  </a:ext>
                </a:extLst>
              </p14:cNvPr>
              <p14:cNvContentPartPr/>
              <p14:nvPr/>
            </p14:nvContentPartPr>
            <p14:xfrm>
              <a:off x="7291813" y="3645653"/>
              <a:ext cx="137880" cy="26640"/>
            </p14:xfrm>
          </p:contentPart>
        </mc:Choice>
        <mc:Fallback xmlns="">
          <p:pic>
            <p:nvPicPr>
              <p:cNvPr id="122" name="Inkt 121">
                <a:extLst>
                  <a:ext uri="{FF2B5EF4-FFF2-40B4-BE49-F238E27FC236}">
                    <a16:creationId xmlns:a16="http://schemas.microsoft.com/office/drawing/2014/main" id="{B87A7F1D-FD6C-C74C-A739-849E5DA58D0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261213" y="3615053"/>
                <a:ext cx="199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3" name="Inkt 122">
                <a:extLst>
                  <a:ext uri="{FF2B5EF4-FFF2-40B4-BE49-F238E27FC236}">
                    <a16:creationId xmlns:a16="http://schemas.microsoft.com/office/drawing/2014/main" id="{07D2B6B1-5D4D-1D4C-8ABF-233B469EDE59}"/>
                  </a:ext>
                </a:extLst>
              </p14:cNvPr>
              <p14:cNvContentPartPr/>
              <p14:nvPr/>
            </p14:nvContentPartPr>
            <p14:xfrm>
              <a:off x="7672693" y="3592733"/>
              <a:ext cx="185400" cy="206640"/>
            </p14:xfrm>
          </p:contentPart>
        </mc:Choice>
        <mc:Fallback xmlns="">
          <p:pic>
            <p:nvPicPr>
              <p:cNvPr id="123" name="Inkt 122">
                <a:extLst>
                  <a:ext uri="{FF2B5EF4-FFF2-40B4-BE49-F238E27FC236}">
                    <a16:creationId xmlns:a16="http://schemas.microsoft.com/office/drawing/2014/main" id="{07D2B6B1-5D4D-1D4C-8ABF-233B469EDE5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42093" y="3562133"/>
                <a:ext cx="2469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4" name="Inkt 123">
                <a:extLst>
                  <a:ext uri="{FF2B5EF4-FFF2-40B4-BE49-F238E27FC236}">
                    <a16:creationId xmlns:a16="http://schemas.microsoft.com/office/drawing/2014/main" id="{5A7858C9-13C5-2042-BE53-F3DFBFADA626}"/>
                  </a:ext>
                </a:extLst>
              </p14:cNvPr>
              <p14:cNvContentPartPr/>
              <p14:nvPr/>
            </p14:nvContentPartPr>
            <p14:xfrm>
              <a:off x="8027293" y="3449813"/>
              <a:ext cx="53280" cy="127440"/>
            </p14:xfrm>
          </p:contentPart>
        </mc:Choice>
        <mc:Fallback xmlns="">
          <p:pic>
            <p:nvPicPr>
              <p:cNvPr id="124" name="Inkt 123">
                <a:extLst>
                  <a:ext uri="{FF2B5EF4-FFF2-40B4-BE49-F238E27FC236}">
                    <a16:creationId xmlns:a16="http://schemas.microsoft.com/office/drawing/2014/main" id="{5A7858C9-13C5-2042-BE53-F3DFBFADA62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996693" y="3419213"/>
                <a:ext cx="114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7" name="Inkt 126">
                <a:extLst>
                  <a:ext uri="{FF2B5EF4-FFF2-40B4-BE49-F238E27FC236}">
                    <a16:creationId xmlns:a16="http://schemas.microsoft.com/office/drawing/2014/main" id="{8DE8BEE3-27A5-B843-8B75-8090BE6F39FA}"/>
                  </a:ext>
                </a:extLst>
              </p14:cNvPr>
              <p14:cNvContentPartPr/>
              <p14:nvPr/>
            </p14:nvContentPartPr>
            <p14:xfrm>
              <a:off x="8471893" y="3396893"/>
              <a:ext cx="132480" cy="180360"/>
            </p14:xfrm>
          </p:contentPart>
        </mc:Choice>
        <mc:Fallback xmlns="">
          <p:pic>
            <p:nvPicPr>
              <p:cNvPr id="127" name="Inkt 126">
                <a:extLst>
                  <a:ext uri="{FF2B5EF4-FFF2-40B4-BE49-F238E27FC236}">
                    <a16:creationId xmlns:a16="http://schemas.microsoft.com/office/drawing/2014/main" id="{8DE8BEE3-27A5-B843-8B75-8090BE6F39F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440933" y="3366293"/>
                <a:ext cx="1940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0" name="Inkt 129">
                <a:extLst>
                  <a:ext uri="{FF2B5EF4-FFF2-40B4-BE49-F238E27FC236}">
                    <a16:creationId xmlns:a16="http://schemas.microsoft.com/office/drawing/2014/main" id="{6CCF8278-1F10-464E-892A-0D018CF4ECC4}"/>
                  </a:ext>
                </a:extLst>
              </p14:cNvPr>
              <p14:cNvContentPartPr/>
              <p14:nvPr/>
            </p14:nvContentPartPr>
            <p14:xfrm>
              <a:off x="9048613" y="3386453"/>
              <a:ext cx="127440" cy="206640"/>
            </p14:xfrm>
          </p:contentPart>
        </mc:Choice>
        <mc:Fallback xmlns="">
          <p:pic>
            <p:nvPicPr>
              <p:cNvPr id="130" name="Inkt 129">
                <a:extLst>
                  <a:ext uri="{FF2B5EF4-FFF2-40B4-BE49-F238E27FC236}">
                    <a16:creationId xmlns:a16="http://schemas.microsoft.com/office/drawing/2014/main" id="{6CCF8278-1F10-464E-892A-0D018CF4ECC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18013" y="3355853"/>
                <a:ext cx="1886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1" name="Inkt 132">
                <a:extLst>
                  <a:ext uri="{FF2B5EF4-FFF2-40B4-BE49-F238E27FC236}">
                    <a16:creationId xmlns:a16="http://schemas.microsoft.com/office/drawing/2014/main" id="{C5A7EEBA-A8A3-A742-B1EE-CA61EBB9C53E}"/>
                  </a:ext>
                </a:extLst>
              </p14:cNvPr>
              <p14:cNvContentPartPr/>
              <p14:nvPr/>
            </p14:nvContentPartPr>
            <p14:xfrm>
              <a:off x="8799853" y="3423533"/>
              <a:ext cx="148680" cy="148680"/>
            </p14:xfrm>
          </p:contentPart>
        </mc:Choice>
        <mc:Fallback xmlns="">
          <p:pic>
            <p:nvPicPr>
              <p:cNvPr id="131" name="Inkt 132">
                <a:extLst>
                  <a:ext uri="{FF2B5EF4-FFF2-40B4-BE49-F238E27FC236}">
                    <a16:creationId xmlns:a16="http://schemas.microsoft.com/office/drawing/2014/main" id="{C5A7EEBA-A8A3-A742-B1EE-CA61EBB9C53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769253" y="3392933"/>
                <a:ext cx="2098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2" name="Inkt 133">
                <a:extLst>
                  <a:ext uri="{FF2B5EF4-FFF2-40B4-BE49-F238E27FC236}">
                    <a16:creationId xmlns:a16="http://schemas.microsoft.com/office/drawing/2014/main" id="{39BB2738-03E6-6441-A799-9C8D94A80B20}"/>
                  </a:ext>
                </a:extLst>
              </p14:cNvPr>
              <p14:cNvContentPartPr/>
              <p14:nvPr/>
            </p14:nvContentPartPr>
            <p14:xfrm>
              <a:off x="8238973" y="3455213"/>
              <a:ext cx="100800" cy="116640"/>
            </p14:xfrm>
          </p:contentPart>
        </mc:Choice>
        <mc:Fallback xmlns="">
          <p:pic>
            <p:nvPicPr>
              <p:cNvPr id="132" name="Inkt 133">
                <a:extLst>
                  <a:ext uri="{FF2B5EF4-FFF2-40B4-BE49-F238E27FC236}">
                    <a16:creationId xmlns:a16="http://schemas.microsoft.com/office/drawing/2014/main" id="{39BB2738-03E6-6441-A799-9C8D94A80B2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08373" y="3424613"/>
                <a:ext cx="162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8" name="Inkt 137">
                <a:extLst>
                  <a:ext uri="{FF2B5EF4-FFF2-40B4-BE49-F238E27FC236}">
                    <a16:creationId xmlns:a16="http://schemas.microsoft.com/office/drawing/2014/main" id="{9E97E893-6C66-864D-B5B3-A20A24B26702}"/>
                  </a:ext>
                </a:extLst>
              </p14:cNvPr>
              <p14:cNvContentPartPr/>
              <p14:nvPr/>
            </p14:nvContentPartPr>
            <p14:xfrm>
              <a:off x="1555573" y="4381493"/>
              <a:ext cx="254520" cy="212040"/>
            </p14:xfrm>
          </p:contentPart>
        </mc:Choice>
        <mc:Fallback xmlns="">
          <p:pic>
            <p:nvPicPr>
              <p:cNvPr id="138" name="Inkt 137">
                <a:extLst>
                  <a:ext uri="{FF2B5EF4-FFF2-40B4-BE49-F238E27FC236}">
                    <a16:creationId xmlns:a16="http://schemas.microsoft.com/office/drawing/2014/main" id="{9E97E893-6C66-864D-B5B3-A20A24B2670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524973" y="4350533"/>
                <a:ext cx="3157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1" name="Inkt 140">
                <a:extLst>
                  <a:ext uri="{FF2B5EF4-FFF2-40B4-BE49-F238E27FC236}">
                    <a16:creationId xmlns:a16="http://schemas.microsoft.com/office/drawing/2014/main" id="{80D74059-984E-A545-9D5A-4B1CAD23F240}"/>
                  </a:ext>
                </a:extLst>
              </p14:cNvPr>
              <p14:cNvContentPartPr/>
              <p14:nvPr/>
            </p14:nvContentPartPr>
            <p14:xfrm>
              <a:off x="2354773" y="4571933"/>
              <a:ext cx="132480" cy="16200"/>
            </p14:xfrm>
          </p:contentPart>
        </mc:Choice>
        <mc:Fallback xmlns="">
          <p:pic>
            <p:nvPicPr>
              <p:cNvPr id="141" name="Inkt 140">
                <a:extLst>
                  <a:ext uri="{FF2B5EF4-FFF2-40B4-BE49-F238E27FC236}">
                    <a16:creationId xmlns:a16="http://schemas.microsoft.com/office/drawing/2014/main" id="{80D74059-984E-A545-9D5A-4B1CAD23F24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323813" y="4540973"/>
                <a:ext cx="19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2" name="Inkt 141">
                <a:extLst>
                  <a:ext uri="{FF2B5EF4-FFF2-40B4-BE49-F238E27FC236}">
                    <a16:creationId xmlns:a16="http://schemas.microsoft.com/office/drawing/2014/main" id="{B07911A0-5E13-2148-BD22-6465D4315A86}"/>
                  </a:ext>
                </a:extLst>
              </p14:cNvPr>
              <p14:cNvContentPartPr/>
              <p14:nvPr/>
            </p14:nvContentPartPr>
            <p14:xfrm>
              <a:off x="2386453" y="4455293"/>
              <a:ext cx="84960" cy="10800"/>
            </p14:xfrm>
          </p:contentPart>
        </mc:Choice>
        <mc:Fallback xmlns="">
          <p:pic>
            <p:nvPicPr>
              <p:cNvPr id="142" name="Inkt 141">
                <a:extLst>
                  <a:ext uri="{FF2B5EF4-FFF2-40B4-BE49-F238E27FC236}">
                    <a16:creationId xmlns:a16="http://schemas.microsoft.com/office/drawing/2014/main" id="{B07911A0-5E13-2148-BD22-6465D4315A8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355853" y="4424693"/>
                <a:ext cx="1465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6" name="Inkt 145">
                <a:extLst>
                  <a:ext uri="{FF2B5EF4-FFF2-40B4-BE49-F238E27FC236}">
                    <a16:creationId xmlns:a16="http://schemas.microsoft.com/office/drawing/2014/main" id="{F766FE57-3FB5-204D-A5D6-8754CE4B56D0}"/>
                  </a:ext>
                </a:extLst>
              </p14:cNvPr>
              <p14:cNvContentPartPr/>
              <p14:nvPr/>
            </p14:nvContentPartPr>
            <p14:xfrm>
              <a:off x="3354853" y="4672373"/>
              <a:ext cx="10800" cy="10800"/>
            </p14:xfrm>
          </p:contentPart>
        </mc:Choice>
        <mc:Fallback xmlns="">
          <p:pic>
            <p:nvPicPr>
              <p:cNvPr id="146" name="Inkt 145">
                <a:extLst>
                  <a:ext uri="{FF2B5EF4-FFF2-40B4-BE49-F238E27FC236}">
                    <a16:creationId xmlns:a16="http://schemas.microsoft.com/office/drawing/2014/main" id="{F766FE57-3FB5-204D-A5D6-8754CE4B56D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323893" y="4641773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7" name="Inkt 146">
                <a:extLst>
                  <a:ext uri="{FF2B5EF4-FFF2-40B4-BE49-F238E27FC236}">
                    <a16:creationId xmlns:a16="http://schemas.microsoft.com/office/drawing/2014/main" id="{FC9E7AE2-740C-824E-AE4F-90BC62D96C89}"/>
                  </a:ext>
                </a:extLst>
              </p14:cNvPr>
              <p14:cNvContentPartPr/>
              <p14:nvPr/>
            </p14:nvContentPartPr>
            <p14:xfrm>
              <a:off x="3645733" y="4503173"/>
              <a:ext cx="217440" cy="137880"/>
            </p14:xfrm>
          </p:contentPart>
        </mc:Choice>
        <mc:Fallback xmlns="">
          <p:pic>
            <p:nvPicPr>
              <p:cNvPr id="147" name="Inkt 146">
                <a:extLst>
                  <a:ext uri="{FF2B5EF4-FFF2-40B4-BE49-F238E27FC236}">
                    <a16:creationId xmlns:a16="http://schemas.microsoft.com/office/drawing/2014/main" id="{FC9E7AE2-740C-824E-AE4F-90BC62D96C8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615133" y="4472213"/>
                <a:ext cx="278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8" name="Inkt 147">
                <a:extLst>
                  <a:ext uri="{FF2B5EF4-FFF2-40B4-BE49-F238E27FC236}">
                    <a16:creationId xmlns:a16="http://schemas.microsoft.com/office/drawing/2014/main" id="{E0D3CAE4-4F40-3245-9949-119F2EB38B4C}"/>
                  </a:ext>
                </a:extLst>
              </p14:cNvPr>
              <p14:cNvContentPartPr/>
              <p14:nvPr/>
            </p14:nvContentPartPr>
            <p14:xfrm>
              <a:off x="4047853" y="4666973"/>
              <a:ext cx="153720" cy="148680"/>
            </p14:xfrm>
          </p:contentPart>
        </mc:Choice>
        <mc:Fallback xmlns="">
          <p:pic>
            <p:nvPicPr>
              <p:cNvPr id="148" name="Inkt 147">
                <a:extLst>
                  <a:ext uri="{FF2B5EF4-FFF2-40B4-BE49-F238E27FC236}">
                    <a16:creationId xmlns:a16="http://schemas.microsoft.com/office/drawing/2014/main" id="{E0D3CAE4-4F40-3245-9949-119F2EB38B4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017253" y="4636373"/>
                <a:ext cx="2152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9" name="Inkt 148">
                <a:extLst>
                  <a:ext uri="{FF2B5EF4-FFF2-40B4-BE49-F238E27FC236}">
                    <a16:creationId xmlns:a16="http://schemas.microsoft.com/office/drawing/2014/main" id="{BDD1BB4E-5725-4A4C-AE29-41C94407A1D0}"/>
                  </a:ext>
                </a:extLst>
              </p14:cNvPr>
              <p14:cNvContentPartPr/>
              <p14:nvPr/>
            </p14:nvContentPartPr>
            <p14:xfrm>
              <a:off x="4476613" y="4666973"/>
              <a:ext cx="122040" cy="16200"/>
            </p14:xfrm>
          </p:contentPart>
        </mc:Choice>
        <mc:Fallback xmlns="">
          <p:pic>
            <p:nvPicPr>
              <p:cNvPr id="149" name="Inkt 148">
                <a:extLst>
                  <a:ext uri="{FF2B5EF4-FFF2-40B4-BE49-F238E27FC236}">
                    <a16:creationId xmlns:a16="http://schemas.microsoft.com/office/drawing/2014/main" id="{BDD1BB4E-5725-4A4C-AE29-41C94407A1D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446013" y="4636373"/>
                <a:ext cx="183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0" name="Inkt 149">
                <a:extLst>
                  <a:ext uri="{FF2B5EF4-FFF2-40B4-BE49-F238E27FC236}">
                    <a16:creationId xmlns:a16="http://schemas.microsoft.com/office/drawing/2014/main" id="{69B69571-AADA-7F4B-B85A-6778C23D50B8}"/>
                  </a:ext>
                </a:extLst>
              </p14:cNvPr>
              <p14:cNvContentPartPr/>
              <p14:nvPr/>
            </p14:nvContentPartPr>
            <p14:xfrm>
              <a:off x="4471213" y="4556093"/>
              <a:ext cx="111600" cy="10800"/>
            </p14:xfrm>
          </p:contentPart>
        </mc:Choice>
        <mc:Fallback xmlns="">
          <p:pic>
            <p:nvPicPr>
              <p:cNvPr id="150" name="Inkt 149">
                <a:extLst>
                  <a:ext uri="{FF2B5EF4-FFF2-40B4-BE49-F238E27FC236}">
                    <a16:creationId xmlns:a16="http://schemas.microsoft.com/office/drawing/2014/main" id="{69B69571-AADA-7F4B-B85A-6778C23D50B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440613" y="4525133"/>
                <a:ext cx="17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1" name="Inkt 150">
                <a:extLst>
                  <a:ext uri="{FF2B5EF4-FFF2-40B4-BE49-F238E27FC236}">
                    <a16:creationId xmlns:a16="http://schemas.microsoft.com/office/drawing/2014/main" id="{E85C299F-C960-3344-AB8B-086D35BE6BD2}"/>
                  </a:ext>
                </a:extLst>
              </p14:cNvPr>
              <p14:cNvContentPartPr/>
              <p14:nvPr/>
            </p14:nvContentPartPr>
            <p14:xfrm>
              <a:off x="4857493" y="4476533"/>
              <a:ext cx="132480" cy="254520"/>
            </p14:xfrm>
          </p:contentPart>
        </mc:Choice>
        <mc:Fallback xmlns="">
          <p:pic>
            <p:nvPicPr>
              <p:cNvPr id="151" name="Inkt 150">
                <a:extLst>
                  <a:ext uri="{FF2B5EF4-FFF2-40B4-BE49-F238E27FC236}">
                    <a16:creationId xmlns:a16="http://schemas.microsoft.com/office/drawing/2014/main" id="{E85C299F-C960-3344-AB8B-086D35BE6BD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826893" y="4445933"/>
                <a:ext cx="1940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4" name="Inkt 153">
                <a:extLst>
                  <a:ext uri="{FF2B5EF4-FFF2-40B4-BE49-F238E27FC236}">
                    <a16:creationId xmlns:a16="http://schemas.microsoft.com/office/drawing/2014/main" id="{78B23F34-6534-F742-8A9D-298B19B50C7B}"/>
                  </a:ext>
                </a:extLst>
              </p14:cNvPr>
              <p14:cNvContentPartPr/>
              <p14:nvPr/>
            </p14:nvContentPartPr>
            <p14:xfrm>
              <a:off x="5497933" y="4709453"/>
              <a:ext cx="15480" cy="26280"/>
            </p14:xfrm>
          </p:contentPart>
        </mc:Choice>
        <mc:Fallback xmlns="">
          <p:pic>
            <p:nvPicPr>
              <p:cNvPr id="154" name="Inkt 153">
                <a:extLst>
                  <a:ext uri="{FF2B5EF4-FFF2-40B4-BE49-F238E27FC236}">
                    <a16:creationId xmlns:a16="http://schemas.microsoft.com/office/drawing/2014/main" id="{78B23F34-6534-F742-8A9D-298B19B50C7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467333" y="4678853"/>
                <a:ext cx="770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5" name="Inkt 154">
                <a:extLst>
                  <a:ext uri="{FF2B5EF4-FFF2-40B4-BE49-F238E27FC236}">
                    <a16:creationId xmlns:a16="http://schemas.microsoft.com/office/drawing/2014/main" id="{C9B73558-19C9-3040-86E6-99EDF6D7CFCC}"/>
                  </a:ext>
                </a:extLst>
              </p14:cNvPr>
              <p14:cNvContentPartPr/>
              <p14:nvPr/>
            </p14:nvContentPartPr>
            <p14:xfrm>
              <a:off x="5746693" y="4513613"/>
              <a:ext cx="148680" cy="270360"/>
            </p14:xfrm>
          </p:contentPart>
        </mc:Choice>
        <mc:Fallback xmlns="">
          <p:pic>
            <p:nvPicPr>
              <p:cNvPr id="155" name="Inkt 154">
                <a:extLst>
                  <a:ext uri="{FF2B5EF4-FFF2-40B4-BE49-F238E27FC236}">
                    <a16:creationId xmlns:a16="http://schemas.microsoft.com/office/drawing/2014/main" id="{C9B73558-19C9-3040-86E6-99EDF6D7CFC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715733" y="4483013"/>
                <a:ext cx="2098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6" name="Inkt 158">
                <a:extLst>
                  <a:ext uri="{FF2B5EF4-FFF2-40B4-BE49-F238E27FC236}">
                    <a16:creationId xmlns:a16="http://schemas.microsoft.com/office/drawing/2014/main" id="{F5C9CB79-1B51-4D4B-9BC6-0B8368F85933}"/>
                  </a:ext>
                </a:extLst>
              </p14:cNvPr>
              <p14:cNvContentPartPr/>
              <p14:nvPr/>
            </p14:nvContentPartPr>
            <p14:xfrm>
              <a:off x="5132893" y="4201493"/>
              <a:ext cx="164520" cy="291240"/>
            </p14:xfrm>
          </p:contentPart>
        </mc:Choice>
        <mc:Fallback xmlns="">
          <p:pic>
            <p:nvPicPr>
              <p:cNvPr id="156" name="Inkt 158">
                <a:extLst>
                  <a:ext uri="{FF2B5EF4-FFF2-40B4-BE49-F238E27FC236}">
                    <a16:creationId xmlns:a16="http://schemas.microsoft.com/office/drawing/2014/main" id="{F5C9CB79-1B51-4D4B-9BC6-0B8368F8593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101933" y="4170893"/>
                <a:ext cx="2257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7" name="Inkt 159">
                <a:extLst>
                  <a:ext uri="{FF2B5EF4-FFF2-40B4-BE49-F238E27FC236}">
                    <a16:creationId xmlns:a16="http://schemas.microsoft.com/office/drawing/2014/main" id="{5FAEC69B-4332-5345-AE2C-BBAAECA85819}"/>
                  </a:ext>
                </a:extLst>
              </p14:cNvPr>
              <p14:cNvContentPartPr/>
              <p14:nvPr/>
            </p14:nvContentPartPr>
            <p14:xfrm>
              <a:off x="2799013" y="4079813"/>
              <a:ext cx="339120" cy="503280"/>
            </p14:xfrm>
          </p:contentPart>
        </mc:Choice>
        <mc:Fallback xmlns="">
          <p:pic>
            <p:nvPicPr>
              <p:cNvPr id="157" name="Inkt 159">
                <a:extLst>
                  <a:ext uri="{FF2B5EF4-FFF2-40B4-BE49-F238E27FC236}">
                    <a16:creationId xmlns:a16="http://schemas.microsoft.com/office/drawing/2014/main" id="{5FAEC69B-4332-5345-AE2C-BBAAECA8581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768413" y="4048831"/>
                <a:ext cx="400320" cy="564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8" name="Inkt 160">
                <a:extLst>
                  <a:ext uri="{FF2B5EF4-FFF2-40B4-BE49-F238E27FC236}">
                    <a16:creationId xmlns:a16="http://schemas.microsoft.com/office/drawing/2014/main" id="{4E6707BF-BCD4-884C-9596-AD276BF5DE9A}"/>
                  </a:ext>
                </a:extLst>
              </p14:cNvPr>
              <p14:cNvContentPartPr/>
              <p14:nvPr/>
            </p14:nvContentPartPr>
            <p14:xfrm>
              <a:off x="1931413" y="4566533"/>
              <a:ext cx="174960" cy="238320"/>
            </p14:xfrm>
          </p:contentPart>
        </mc:Choice>
        <mc:Fallback xmlns="">
          <p:pic>
            <p:nvPicPr>
              <p:cNvPr id="158" name="Inkt 160">
                <a:extLst>
                  <a:ext uri="{FF2B5EF4-FFF2-40B4-BE49-F238E27FC236}">
                    <a16:creationId xmlns:a16="http://schemas.microsoft.com/office/drawing/2014/main" id="{4E6707BF-BCD4-884C-9596-AD276BF5DE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00453" y="4535933"/>
                <a:ext cx="2361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62" name="Inkt 161">
                <a:extLst>
                  <a:ext uri="{FF2B5EF4-FFF2-40B4-BE49-F238E27FC236}">
                    <a16:creationId xmlns:a16="http://schemas.microsoft.com/office/drawing/2014/main" id="{49A63E2C-D6EA-7840-BD3D-B7EE95770B19}"/>
                  </a:ext>
                </a:extLst>
              </p14:cNvPr>
              <p14:cNvContentPartPr/>
              <p14:nvPr/>
            </p14:nvContentPartPr>
            <p14:xfrm>
              <a:off x="6074653" y="4227773"/>
              <a:ext cx="169560" cy="190800"/>
            </p14:xfrm>
          </p:contentPart>
        </mc:Choice>
        <mc:Fallback xmlns="">
          <p:pic>
            <p:nvPicPr>
              <p:cNvPr id="162" name="Inkt 161">
                <a:extLst>
                  <a:ext uri="{FF2B5EF4-FFF2-40B4-BE49-F238E27FC236}">
                    <a16:creationId xmlns:a16="http://schemas.microsoft.com/office/drawing/2014/main" id="{49A63E2C-D6EA-7840-BD3D-B7EE95770B1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044053" y="4197173"/>
                <a:ext cx="2311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63" name="Inkt 162">
                <a:extLst>
                  <a:ext uri="{FF2B5EF4-FFF2-40B4-BE49-F238E27FC236}">
                    <a16:creationId xmlns:a16="http://schemas.microsoft.com/office/drawing/2014/main" id="{1A0DA82D-2967-6942-B789-681F516A0E11}"/>
                  </a:ext>
                </a:extLst>
              </p14:cNvPr>
              <p14:cNvContentPartPr/>
              <p14:nvPr/>
            </p14:nvContentPartPr>
            <p14:xfrm>
              <a:off x="6349693" y="4656533"/>
              <a:ext cx="174960" cy="16200"/>
            </p14:xfrm>
          </p:contentPart>
        </mc:Choice>
        <mc:Fallback xmlns="">
          <p:pic>
            <p:nvPicPr>
              <p:cNvPr id="163" name="Inkt 162">
                <a:extLst>
                  <a:ext uri="{FF2B5EF4-FFF2-40B4-BE49-F238E27FC236}">
                    <a16:creationId xmlns:a16="http://schemas.microsoft.com/office/drawing/2014/main" id="{1A0DA82D-2967-6942-B789-681F516A0E1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319093" y="4625933"/>
                <a:ext cx="236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64" name="Inkt 163">
                <a:extLst>
                  <a:ext uri="{FF2B5EF4-FFF2-40B4-BE49-F238E27FC236}">
                    <a16:creationId xmlns:a16="http://schemas.microsoft.com/office/drawing/2014/main" id="{EEEFA00C-49DA-2D48-B8C7-1F8549D2A168}"/>
                  </a:ext>
                </a:extLst>
              </p14:cNvPr>
              <p14:cNvContentPartPr/>
              <p14:nvPr/>
            </p14:nvContentPartPr>
            <p14:xfrm>
              <a:off x="6381733" y="4519013"/>
              <a:ext cx="143280" cy="42840"/>
            </p14:xfrm>
          </p:contentPart>
        </mc:Choice>
        <mc:Fallback xmlns="">
          <p:pic>
            <p:nvPicPr>
              <p:cNvPr id="164" name="Inkt 163">
                <a:extLst>
                  <a:ext uri="{FF2B5EF4-FFF2-40B4-BE49-F238E27FC236}">
                    <a16:creationId xmlns:a16="http://schemas.microsoft.com/office/drawing/2014/main" id="{EEEFA00C-49DA-2D48-B8C7-1F8549D2A16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350773" y="4488053"/>
                <a:ext cx="2044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65" name="Inkt 164">
                <a:extLst>
                  <a:ext uri="{FF2B5EF4-FFF2-40B4-BE49-F238E27FC236}">
                    <a16:creationId xmlns:a16="http://schemas.microsoft.com/office/drawing/2014/main" id="{BD303A8E-B19C-2649-BD57-6292CB14B7BF}"/>
                  </a:ext>
                </a:extLst>
              </p14:cNvPr>
              <p14:cNvContentPartPr/>
              <p14:nvPr/>
            </p14:nvContentPartPr>
            <p14:xfrm>
              <a:off x="6889693" y="4434413"/>
              <a:ext cx="122040" cy="249120"/>
            </p14:xfrm>
          </p:contentPart>
        </mc:Choice>
        <mc:Fallback xmlns="">
          <p:pic>
            <p:nvPicPr>
              <p:cNvPr id="165" name="Inkt 164">
                <a:extLst>
                  <a:ext uri="{FF2B5EF4-FFF2-40B4-BE49-F238E27FC236}">
                    <a16:creationId xmlns:a16="http://schemas.microsoft.com/office/drawing/2014/main" id="{BD303A8E-B19C-2649-BD57-6292CB14B7B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58733" y="4403453"/>
                <a:ext cx="1836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6" name="Inkt 165">
                <a:extLst>
                  <a:ext uri="{FF2B5EF4-FFF2-40B4-BE49-F238E27FC236}">
                    <a16:creationId xmlns:a16="http://schemas.microsoft.com/office/drawing/2014/main" id="{880DEC63-03CE-9C4D-A859-F884591C987D}"/>
                  </a:ext>
                </a:extLst>
              </p14:cNvPr>
              <p14:cNvContentPartPr/>
              <p14:nvPr/>
            </p14:nvContentPartPr>
            <p14:xfrm>
              <a:off x="7127653" y="4227773"/>
              <a:ext cx="10800" cy="180360"/>
            </p14:xfrm>
          </p:contentPart>
        </mc:Choice>
        <mc:Fallback xmlns="">
          <p:pic>
            <p:nvPicPr>
              <p:cNvPr id="166" name="Inkt 165">
                <a:extLst>
                  <a:ext uri="{FF2B5EF4-FFF2-40B4-BE49-F238E27FC236}">
                    <a16:creationId xmlns:a16="http://schemas.microsoft.com/office/drawing/2014/main" id="{880DEC63-03CE-9C4D-A859-F884591C987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097053" y="4197173"/>
                <a:ext cx="72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7" name="Inkt 166">
                <a:extLst>
                  <a:ext uri="{FF2B5EF4-FFF2-40B4-BE49-F238E27FC236}">
                    <a16:creationId xmlns:a16="http://schemas.microsoft.com/office/drawing/2014/main" id="{7A596BFC-A22A-3A4A-8521-C8ED54D351CD}"/>
                  </a:ext>
                </a:extLst>
              </p14:cNvPr>
              <p14:cNvContentPartPr/>
              <p14:nvPr/>
            </p14:nvContentPartPr>
            <p14:xfrm>
              <a:off x="7243933" y="4243613"/>
              <a:ext cx="143280" cy="95760"/>
            </p14:xfrm>
          </p:contentPart>
        </mc:Choice>
        <mc:Fallback xmlns="">
          <p:pic>
            <p:nvPicPr>
              <p:cNvPr id="167" name="Inkt 166">
                <a:extLst>
                  <a:ext uri="{FF2B5EF4-FFF2-40B4-BE49-F238E27FC236}">
                    <a16:creationId xmlns:a16="http://schemas.microsoft.com/office/drawing/2014/main" id="{7A596BFC-A22A-3A4A-8521-C8ED54D351C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213333" y="4213013"/>
                <a:ext cx="2044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8" name="Inkt 167">
                <a:extLst>
                  <a:ext uri="{FF2B5EF4-FFF2-40B4-BE49-F238E27FC236}">
                    <a16:creationId xmlns:a16="http://schemas.microsoft.com/office/drawing/2014/main" id="{CD77B0F2-4323-584F-8A11-CEBFFC888384}"/>
                  </a:ext>
                </a:extLst>
              </p14:cNvPr>
              <p14:cNvContentPartPr/>
              <p14:nvPr/>
            </p14:nvContentPartPr>
            <p14:xfrm>
              <a:off x="7455613" y="4635293"/>
              <a:ext cx="137880" cy="26640"/>
            </p14:xfrm>
          </p:contentPart>
        </mc:Choice>
        <mc:Fallback xmlns="">
          <p:pic>
            <p:nvPicPr>
              <p:cNvPr id="168" name="Inkt 167">
                <a:extLst>
                  <a:ext uri="{FF2B5EF4-FFF2-40B4-BE49-F238E27FC236}">
                    <a16:creationId xmlns:a16="http://schemas.microsoft.com/office/drawing/2014/main" id="{CD77B0F2-4323-584F-8A11-CEBFFC88838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425013" y="4604693"/>
                <a:ext cx="199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69" name="Inkt 168">
                <a:extLst>
                  <a:ext uri="{FF2B5EF4-FFF2-40B4-BE49-F238E27FC236}">
                    <a16:creationId xmlns:a16="http://schemas.microsoft.com/office/drawing/2014/main" id="{059B1121-DAEC-D641-850F-C0A2D23BE194}"/>
                  </a:ext>
                </a:extLst>
              </p14:cNvPr>
              <p14:cNvContentPartPr/>
              <p14:nvPr/>
            </p14:nvContentPartPr>
            <p14:xfrm>
              <a:off x="7492693" y="4534853"/>
              <a:ext cx="106200" cy="26640"/>
            </p14:xfrm>
          </p:contentPart>
        </mc:Choice>
        <mc:Fallback xmlns="">
          <p:pic>
            <p:nvPicPr>
              <p:cNvPr id="169" name="Inkt 168">
                <a:extLst>
                  <a:ext uri="{FF2B5EF4-FFF2-40B4-BE49-F238E27FC236}">
                    <a16:creationId xmlns:a16="http://schemas.microsoft.com/office/drawing/2014/main" id="{059B1121-DAEC-D641-850F-C0A2D23BE19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462093" y="4504253"/>
                <a:ext cx="167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0" name="Inkt 169">
                <a:extLst>
                  <a:ext uri="{FF2B5EF4-FFF2-40B4-BE49-F238E27FC236}">
                    <a16:creationId xmlns:a16="http://schemas.microsoft.com/office/drawing/2014/main" id="{ED1A6555-77D5-AE46-BB79-CAC6634C0A9A}"/>
                  </a:ext>
                </a:extLst>
              </p14:cNvPr>
              <p14:cNvContentPartPr/>
              <p14:nvPr/>
            </p14:nvContentPartPr>
            <p14:xfrm>
              <a:off x="7778533" y="4492373"/>
              <a:ext cx="132480" cy="227880"/>
            </p14:xfrm>
          </p:contentPart>
        </mc:Choice>
        <mc:Fallback xmlns="">
          <p:pic>
            <p:nvPicPr>
              <p:cNvPr id="170" name="Inkt 169">
                <a:extLst>
                  <a:ext uri="{FF2B5EF4-FFF2-40B4-BE49-F238E27FC236}">
                    <a16:creationId xmlns:a16="http://schemas.microsoft.com/office/drawing/2014/main" id="{ED1A6555-77D5-AE46-BB79-CAC6634C0A9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747933" y="4461773"/>
                <a:ext cx="1940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71" name="Inkt 170">
                <a:extLst>
                  <a:ext uri="{FF2B5EF4-FFF2-40B4-BE49-F238E27FC236}">
                    <a16:creationId xmlns:a16="http://schemas.microsoft.com/office/drawing/2014/main" id="{ACDE55AD-4E4E-5D4C-B29B-99E654ACA6FE}"/>
                  </a:ext>
                </a:extLst>
              </p14:cNvPr>
              <p14:cNvContentPartPr/>
              <p14:nvPr/>
            </p14:nvContentPartPr>
            <p14:xfrm>
              <a:off x="8180653" y="4259453"/>
              <a:ext cx="26640" cy="180360"/>
            </p14:xfrm>
          </p:contentPart>
        </mc:Choice>
        <mc:Fallback xmlns="">
          <p:pic>
            <p:nvPicPr>
              <p:cNvPr id="171" name="Inkt 170">
                <a:extLst>
                  <a:ext uri="{FF2B5EF4-FFF2-40B4-BE49-F238E27FC236}">
                    <a16:creationId xmlns:a16="http://schemas.microsoft.com/office/drawing/2014/main" id="{ACDE55AD-4E4E-5D4C-B29B-99E654ACA6F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150053" y="4228853"/>
                <a:ext cx="88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82" name="Inkt 183">
                <a:extLst>
                  <a:ext uri="{FF2B5EF4-FFF2-40B4-BE49-F238E27FC236}">
                    <a16:creationId xmlns:a16="http://schemas.microsoft.com/office/drawing/2014/main" id="{322019E7-C664-EC4B-BEF4-306A30D558AF}"/>
                  </a:ext>
                </a:extLst>
              </p14:cNvPr>
              <p14:cNvContentPartPr/>
              <p14:nvPr/>
            </p14:nvContentPartPr>
            <p14:xfrm>
              <a:off x="8625253" y="4106093"/>
              <a:ext cx="1074600" cy="344160"/>
            </p14:xfrm>
          </p:contentPart>
        </mc:Choice>
        <mc:Fallback xmlns="">
          <p:pic>
            <p:nvPicPr>
              <p:cNvPr id="182" name="Inkt 183">
                <a:extLst>
                  <a:ext uri="{FF2B5EF4-FFF2-40B4-BE49-F238E27FC236}">
                    <a16:creationId xmlns:a16="http://schemas.microsoft.com/office/drawing/2014/main" id="{322019E7-C664-EC4B-BEF4-306A30D558A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594653" y="4075493"/>
                <a:ext cx="11358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83" name="Inkt 184">
                <a:extLst>
                  <a:ext uri="{FF2B5EF4-FFF2-40B4-BE49-F238E27FC236}">
                    <a16:creationId xmlns:a16="http://schemas.microsoft.com/office/drawing/2014/main" id="{E67C99A6-EC24-EB4C-9D10-D4C44A4A56BC}"/>
                  </a:ext>
                </a:extLst>
              </p14:cNvPr>
              <p14:cNvContentPartPr/>
              <p14:nvPr/>
            </p14:nvContentPartPr>
            <p14:xfrm>
              <a:off x="8344813" y="4201493"/>
              <a:ext cx="148680" cy="148680"/>
            </p14:xfrm>
          </p:contentPart>
        </mc:Choice>
        <mc:Fallback xmlns="">
          <p:pic>
            <p:nvPicPr>
              <p:cNvPr id="183" name="Inkt 184">
                <a:extLst>
                  <a:ext uri="{FF2B5EF4-FFF2-40B4-BE49-F238E27FC236}">
                    <a16:creationId xmlns:a16="http://schemas.microsoft.com/office/drawing/2014/main" id="{E67C99A6-EC24-EB4C-9D10-D4C44A4A56B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314213" y="4170893"/>
                <a:ext cx="2098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3726887C-5FEB-7A49-8653-7D3D0F8D9C1A}"/>
                  </a:ext>
                </a:extLst>
              </p14:cNvPr>
              <p14:cNvContentPartPr/>
              <p14:nvPr/>
            </p14:nvContentPartPr>
            <p14:xfrm>
              <a:off x="1761853" y="5053253"/>
              <a:ext cx="16200" cy="576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3726887C-5FEB-7A49-8653-7D3D0F8D9C1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731253" y="5022653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87" name="Inkt 186">
                <a:extLst>
                  <a:ext uri="{FF2B5EF4-FFF2-40B4-BE49-F238E27FC236}">
                    <a16:creationId xmlns:a16="http://schemas.microsoft.com/office/drawing/2014/main" id="{9633A0CF-00E7-5043-BC7B-670036D12013}"/>
                  </a:ext>
                </a:extLst>
              </p14:cNvPr>
              <p14:cNvContentPartPr/>
              <p14:nvPr/>
            </p14:nvContentPartPr>
            <p14:xfrm>
              <a:off x="1783093" y="5238653"/>
              <a:ext cx="16200" cy="16200"/>
            </p14:xfrm>
          </p:contentPart>
        </mc:Choice>
        <mc:Fallback xmlns="">
          <p:pic>
            <p:nvPicPr>
              <p:cNvPr id="187" name="Inkt 186">
                <a:extLst>
                  <a:ext uri="{FF2B5EF4-FFF2-40B4-BE49-F238E27FC236}">
                    <a16:creationId xmlns:a16="http://schemas.microsoft.com/office/drawing/2014/main" id="{9633A0CF-00E7-5043-BC7B-670036D1201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752493" y="5208053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88" name="Inkt 187">
                <a:extLst>
                  <a:ext uri="{FF2B5EF4-FFF2-40B4-BE49-F238E27FC236}">
                    <a16:creationId xmlns:a16="http://schemas.microsoft.com/office/drawing/2014/main" id="{1371A88E-27CF-AE44-8F32-EAC098D7E3F5}"/>
                  </a:ext>
                </a:extLst>
              </p14:cNvPr>
              <p14:cNvContentPartPr/>
              <p14:nvPr/>
            </p14:nvContentPartPr>
            <p14:xfrm>
              <a:off x="1777693" y="5444933"/>
              <a:ext cx="16200" cy="5760"/>
            </p14:xfrm>
          </p:contentPart>
        </mc:Choice>
        <mc:Fallback xmlns="">
          <p:pic>
            <p:nvPicPr>
              <p:cNvPr id="188" name="Inkt 187">
                <a:extLst>
                  <a:ext uri="{FF2B5EF4-FFF2-40B4-BE49-F238E27FC236}">
                    <a16:creationId xmlns:a16="http://schemas.microsoft.com/office/drawing/2014/main" id="{1371A88E-27CF-AE44-8F32-EAC098D7E3F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747093" y="5414333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89" name="Inkt 188">
                <a:extLst>
                  <a:ext uri="{FF2B5EF4-FFF2-40B4-BE49-F238E27FC236}">
                    <a16:creationId xmlns:a16="http://schemas.microsoft.com/office/drawing/2014/main" id="{9912B745-5C60-5541-8DF7-3FBEF9F6D97C}"/>
                  </a:ext>
                </a:extLst>
              </p14:cNvPr>
              <p14:cNvContentPartPr/>
              <p14:nvPr/>
            </p14:nvContentPartPr>
            <p14:xfrm>
              <a:off x="1618933" y="5677853"/>
              <a:ext cx="264960" cy="164520"/>
            </p14:xfrm>
          </p:contentPart>
        </mc:Choice>
        <mc:Fallback xmlns="">
          <p:pic>
            <p:nvPicPr>
              <p:cNvPr id="189" name="Inkt 188">
                <a:extLst>
                  <a:ext uri="{FF2B5EF4-FFF2-40B4-BE49-F238E27FC236}">
                    <a16:creationId xmlns:a16="http://schemas.microsoft.com/office/drawing/2014/main" id="{9912B745-5C60-5541-8DF7-3FBEF9F6D97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588333" y="5647253"/>
                <a:ext cx="326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90" name="Inkt 189">
                <a:extLst>
                  <a:ext uri="{FF2B5EF4-FFF2-40B4-BE49-F238E27FC236}">
                    <a16:creationId xmlns:a16="http://schemas.microsoft.com/office/drawing/2014/main" id="{FD9EE41D-479D-2142-AD83-BFE18AE1F62D}"/>
                  </a:ext>
                </a:extLst>
              </p14:cNvPr>
              <p14:cNvContentPartPr/>
              <p14:nvPr/>
            </p14:nvContentPartPr>
            <p14:xfrm>
              <a:off x="2079373" y="5921213"/>
              <a:ext cx="280800" cy="106200"/>
            </p14:xfrm>
          </p:contentPart>
        </mc:Choice>
        <mc:Fallback xmlns="">
          <p:pic>
            <p:nvPicPr>
              <p:cNvPr id="190" name="Inkt 189">
                <a:extLst>
                  <a:ext uri="{FF2B5EF4-FFF2-40B4-BE49-F238E27FC236}">
                    <a16:creationId xmlns:a16="http://schemas.microsoft.com/office/drawing/2014/main" id="{FD9EE41D-479D-2142-AD83-BFE18AE1F62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048773" y="5890613"/>
                <a:ext cx="3420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91" name="Inkt 190">
                <a:extLst>
                  <a:ext uri="{FF2B5EF4-FFF2-40B4-BE49-F238E27FC236}">
                    <a16:creationId xmlns:a16="http://schemas.microsoft.com/office/drawing/2014/main" id="{DC86064D-B99D-A94E-802A-D942C32BF975}"/>
                  </a:ext>
                </a:extLst>
              </p14:cNvPr>
              <p14:cNvContentPartPr/>
              <p14:nvPr/>
            </p14:nvContentPartPr>
            <p14:xfrm>
              <a:off x="2545213" y="5884133"/>
              <a:ext cx="127440" cy="10800"/>
            </p14:xfrm>
          </p:contentPart>
        </mc:Choice>
        <mc:Fallback xmlns="">
          <p:pic>
            <p:nvPicPr>
              <p:cNvPr id="191" name="Inkt 190">
                <a:extLst>
                  <a:ext uri="{FF2B5EF4-FFF2-40B4-BE49-F238E27FC236}">
                    <a16:creationId xmlns:a16="http://schemas.microsoft.com/office/drawing/2014/main" id="{DC86064D-B99D-A94E-802A-D942C32BF97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514613" y="5853533"/>
                <a:ext cx="188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92" name="Inkt 191">
                <a:extLst>
                  <a:ext uri="{FF2B5EF4-FFF2-40B4-BE49-F238E27FC236}">
                    <a16:creationId xmlns:a16="http://schemas.microsoft.com/office/drawing/2014/main" id="{A9970001-025A-1245-BAA8-7629B52D279C}"/>
                  </a:ext>
                </a:extLst>
              </p14:cNvPr>
              <p14:cNvContentPartPr/>
              <p14:nvPr/>
            </p14:nvContentPartPr>
            <p14:xfrm>
              <a:off x="2545213" y="5772893"/>
              <a:ext cx="106200" cy="21600"/>
            </p14:xfrm>
          </p:contentPart>
        </mc:Choice>
        <mc:Fallback xmlns="">
          <p:pic>
            <p:nvPicPr>
              <p:cNvPr id="192" name="Inkt 191">
                <a:extLst>
                  <a:ext uri="{FF2B5EF4-FFF2-40B4-BE49-F238E27FC236}">
                    <a16:creationId xmlns:a16="http://schemas.microsoft.com/office/drawing/2014/main" id="{A9970001-025A-1245-BAA8-7629B52D279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514613" y="5742293"/>
                <a:ext cx="167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03" name="Inkt 202">
                <a:extLst>
                  <a:ext uri="{FF2B5EF4-FFF2-40B4-BE49-F238E27FC236}">
                    <a16:creationId xmlns:a16="http://schemas.microsoft.com/office/drawing/2014/main" id="{7DBCCB80-3A2F-6242-8872-AE1CC3C75BA6}"/>
                  </a:ext>
                </a:extLst>
              </p14:cNvPr>
              <p14:cNvContentPartPr/>
              <p14:nvPr/>
            </p14:nvContentPartPr>
            <p14:xfrm>
              <a:off x="7487653" y="5587853"/>
              <a:ext cx="233280" cy="37440"/>
            </p14:xfrm>
          </p:contentPart>
        </mc:Choice>
        <mc:Fallback xmlns="">
          <p:pic>
            <p:nvPicPr>
              <p:cNvPr id="203" name="Inkt 202">
                <a:extLst>
                  <a:ext uri="{FF2B5EF4-FFF2-40B4-BE49-F238E27FC236}">
                    <a16:creationId xmlns:a16="http://schemas.microsoft.com/office/drawing/2014/main" id="{7DBCCB80-3A2F-6242-8872-AE1CC3C75BA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456693" y="5557253"/>
                <a:ext cx="2944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04" name="Inkt 203">
                <a:extLst>
                  <a:ext uri="{FF2B5EF4-FFF2-40B4-BE49-F238E27FC236}">
                    <a16:creationId xmlns:a16="http://schemas.microsoft.com/office/drawing/2014/main" id="{FA8AB5DA-CB00-C242-9A87-805757FE0350}"/>
                  </a:ext>
                </a:extLst>
              </p14:cNvPr>
              <p14:cNvContentPartPr/>
              <p14:nvPr/>
            </p14:nvContentPartPr>
            <p14:xfrm>
              <a:off x="7513933" y="5434493"/>
              <a:ext cx="180360" cy="10800"/>
            </p14:xfrm>
          </p:contentPart>
        </mc:Choice>
        <mc:Fallback xmlns="">
          <p:pic>
            <p:nvPicPr>
              <p:cNvPr id="204" name="Inkt 203">
                <a:extLst>
                  <a:ext uri="{FF2B5EF4-FFF2-40B4-BE49-F238E27FC236}">
                    <a16:creationId xmlns:a16="http://schemas.microsoft.com/office/drawing/2014/main" id="{FA8AB5DA-CB00-C242-9A87-805757FE035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483333" y="5403533"/>
                <a:ext cx="24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05" name="Inkt 204">
                <a:extLst>
                  <a:ext uri="{FF2B5EF4-FFF2-40B4-BE49-F238E27FC236}">
                    <a16:creationId xmlns:a16="http://schemas.microsoft.com/office/drawing/2014/main" id="{47FA4594-D4CB-0149-B43B-A0C2B94E1442}"/>
                  </a:ext>
                </a:extLst>
              </p14:cNvPr>
              <p14:cNvContentPartPr/>
              <p14:nvPr/>
            </p14:nvContentPartPr>
            <p14:xfrm>
              <a:off x="8011453" y="5439533"/>
              <a:ext cx="106200" cy="275400"/>
            </p14:xfrm>
          </p:contentPart>
        </mc:Choice>
        <mc:Fallback xmlns="">
          <p:pic>
            <p:nvPicPr>
              <p:cNvPr id="205" name="Inkt 204">
                <a:extLst>
                  <a:ext uri="{FF2B5EF4-FFF2-40B4-BE49-F238E27FC236}">
                    <a16:creationId xmlns:a16="http://schemas.microsoft.com/office/drawing/2014/main" id="{47FA4594-D4CB-0149-B43B-A0C2B94E144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980853" y="5408933"/>
                <a:ext cx="1674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06" name="Inkt 205">
                <a:extLst>
                  <a:ext uri="{FF2B5EF4-FFF2-40B4-BE49-F238E27FC236}">
                    <a16:creationId xmlns:a16="http://schemas.microsoft.com/office/drawing/2014/main" id="{9C01E7FA-DC3D-5348-8150-57C2637E0B77}"/>
                  </a:ext>
                </a:extLst>
              </p14:cNvPr>
              <p14:cNvContentPartPr/>
              <p14:nvPr/>
            </p14:nvContentPartPr>
            <p14:xfrm>
              <a:off x="8429413" y="5101133"/>
              <a:ext cx="148680" cy="100800"/>
            </p14:xfrm>
          </p:contentPart>
        </mc:Choice>
        <mc:Fallback xmlns="">
          <p:pic>
            <p:nvPicPr>
              <p:cNvPr id="206" name="Inkt 205">
                <a:extLst>
                  <a:ext uri="{FF2B5EF4-FFF2-40B4-BE49-F238E27FC236}">
                    <a16:creationId xmlns:a16="http://schemas.microsoft.com/office/drawing/2014/main" id="{9C01E7FA-DC3D-5348-8150-57C2637E0B7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398813" y="5070173"/>
                <a:ext cx="209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12" name="Inkt 211">
                <a:extLst>
                  <a:ext uri="{FF2B5EF4-FFF2-40B4-BE49-F238E27FC236}">
                    <a16:creationId xmlns:a16="http://schemas.microsoft.com/office/drawing/2014/main" id="{06E34D35-344D-EC47-8D78-DAAB5C5D6EE6}"/>
                  </a:ext>
                </a:extLst>
              </p14:cNvPr>
              <p14:cNvContentPartPr/>
              <p14:nvPr/>
            </p14:nvContentPartPr>
            <p14:xfrm>
              <a:off x="9366133" y="4984493"/>
              <a:ext cx="63360" cy="180360"/>
            </p14:xfrm>
          </p:contentPart>
        </mc:Choice>
        <mc:Fallback xmlns="">
          <p:pic>
            <p:nvPicPr>
              <p:cNvPr id="212" name="Inkt 211">
                <a:extLst>
                  <a:ext uri="{FF2B5EF4-FFF2-40B4-BE49-F238E27FC236}">
                    <a16:creationId xmlns:a16="http://schemas.microsoft.com/office/drawing/2014/main" id="{06E34D35-344D-EC47-8D78-DAAB5C5D6EE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335533" y="4953893"/>
                <a:ext cx="1245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15" name="Inkt 216">
                <a:extLst>
                  <a:ext uri="{FF2B5EF4-FFF2-40B4-BE49-F238E27FC236}">
                    <a16:creationId xmlns:a16="http://schemas.microsoft.com/office/drawing/2014/main" id="{D00316B0-C07F-0B44-8055-987825CD70AE}"/>
                  </a:ext>
                </a:extLst>
              </p14:cNvPr>
              <p14:cNvContentPartPr/>
              <p14:nvPr/>
            </p14:nvContentPartPr>
            <p14:xfrm>
              <a:off x="8469373" y="5270333"/>
              <a:ext cx="992160" cy="227880"/>
            </p14:xfrm>
          </p:contentPart>
        </mc:Choice>
        <mc:Fallback xmlns="">
          <p:pic>
            <p:nvPicPr>
              <p:cNvPr id="215" name="Inkt 216">
                <a:extLst>
                  <a:ext uri="{FF2B5EF4-FFF2-40B4-BE49-F238E27FC236}">
                    <a16:creationId xmlns:a16="http://schemas.microsoft.com/office/drawing/2014/main" id="{D00316B0-C07F-0B44-8055-987825CD70A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38773" y="5239733"/>
                <a:ext cx="10537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16" name="Inkt 217">
                <a:extLst>
                  <a:ext uri="{FF2B5EF4-FFF2-40B4-BE49-F238E27FC236}">
                    <a16:creationId xmlns:a16="http://schemas.microsoft.com/office/drawing/2014/main" id="{D9A07C44-4192-034A-AABA-2C4AA6AC5126}"/>
                  </a:ext>
                </a:extLst>
              </p14:cNvPr>
              <p14:cNvContentPartPr/>
              <p14:nvPr/>
            </p14:nvContentPartPr>
            <p14:xfrm>
              <a:off x="8688613" y="5005733"/>
              <a:ext cx="572040" cy="206640"/>
            </p14:xfrm>
          </p:contentPart>
        </mc:Choice>
        <mc:Fallback xmlns="">
          <p:pic>
            <p:nvPicPr>
              <p:cNvPr id="216" name="Inkt 217">
                <a:extLst>
                  <a:ext uri="{FF2B5EF4-FFF2-40B4-BE49-F238E27FC236}">
                    <a16:creationId xmlns:a16="http://schemas.microsoft.com/office/drawing/2014/main" id="{D9A07C44-4192-034A-AABA-2C4AA6AC512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58013" y="4975133"/>
                <a:ext cx="6332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34" name="Inkt 234">
                <a:extLst>
                  <a:ext uri="{FF2B5EF4-FFF2-40B4-BE49-F238E27FC236}">
                    <a16:creationId xmlns:a16="http://schemas.microsoft.com/office/drawing/2014/main" id="{45EC9D0A-062A-0344-9CF2-266B6EEAEE0F}"/>
                  </a:ext>
                </a:extLst>
              </p14:cNvPr>
              <p14:cNvContentPartPr/>
              <p14:nvPr/>
            </p14:nvContentPartPr>
            <p14:xfrm>
              <a:off x="2957773" y="5471573"/>
              <a:ext cx="3551400" cy="1370880"/>
            </p14:xfrm>
          </p:contentPart>
        </mc:Choice>
        <mc:Fallback xmlns="">
          <p:pic>
            <p:nvPicPr>
              <p:cNvPr id="234" name="Inkt 234">
                <a:extLst>
                  <a:ext uri="{FF2B5EF4-FFF2-40B4-BE49-F238E27FC236}">
                    <a16:creationId xmlns:a16="http://schemas.microsoft.com/office/drawing/2014/main" id="{45EC9D0A-062A-0344-9CF2-266B6EEAEE0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927170" y="5440613"/>
                <a:ext cx="3612966" cy="14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7767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6B5F1FD6-42FD-AF4D-BCC7-DBEA8BDD1810}"/>
                  </a:ext>
                </a:extLst>
              </p14:cNvPr>
              <p14:cNvContentPartPr/>
              <p14:nvPr/>
            </p14:nvContentPartPr>
            <p14:xfrm>
              <a:off x="693013" y="433733"/>
              <a:ext cx="100800" cy="1854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6B5F1FD6-42FD-AF4D-BCC7-DBEA8BDD18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413" y="403133"/>
                <a:ext cx="1623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DA651C35-470F-FE40-A310-C87ED007F5E4}"/>
                  </a:ext>
                </a:extLst>
              </p14:cNvPr>
              <p14:cNvContentPartPr/>
              <p14:nvPr/>
            </p14:nvContentPartPr>
            <p14:xfrm>
              <a:off x="677173" y="433733"/>
              <a:ext cx="291240" cy="20664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DA651C35-470F-FE40-A310-C87ED007F5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573" y="403133"/>
                <a:ext cx="352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DF8D84A6-E490-B249-AFEF-5B66DCD8FF1E}"/>
                  </a:ext>
                </a:extLst>
              </p14:cNvPr>
              <p14:cNvContentPartPr/>
              <p14:nvPr/>
            </p14:nvContentPartPr>
            <p14:xfrm>
              <a:off x="1042213" y="507893"/>
              <a:ext cx="730440" cy="34416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DF8D84A6-E490-B249-AFEF-5B66DCD8FF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1613" y="477293"/>
                <a:ext cx="7920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EDAD2F0F-D2AE-9848-B62F-B3FA0B7CC472}"/>
                  </a:ext>
                </a:extLst>
              </p14:cNvPr>
              <p14:cNvContentPartPr/>
              <p14:nvPr/>
            </p14:nvContentPartPr>
            <p14:xfrm>
              <a:off x="1793533" y="539573"/>
              <a:ext cx="190800" cy="9036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EDAD2F0F-D2AE-9848-B62F-B3FA0B7CC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2933" y="508973"/>
                <a:ext cx="2523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C2EF7D7E-9A7D-7049-B6BA-2AB3006415DF}"/>
                  </a:ext>
                </a:extLst>
              </p14:cNvPr>
              <p14:cNvContentPartPr/>
              <p14:nvPr/>
            </p14:nvContentPartPr>
            <p14:xfrm>
              <a:off x="1783093" y="391253"/>
              <a:ext cx="37440" cy="1080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C2EF7D7E-9A7D-7049-B6BA-2AB3006415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52493" y="360653"/>
                <a:ext cx="98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4CE2CF24-9947-5346-B449-7AE5BE665C0D}"/>
                  </a:ext>
                </a:extLst>
              </p14:cNvPr>
              <p14:cNvContentPartPr/>
              <p14:nvPr/>
            </p14:nvContentPartPr>
            <p14:xfrm>
              <a:off x="1650973" y="402053"/>
              <a:ext cx="42840" cy="57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4CE2CF24-9947-5346-B449-7AE5BE665C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0013" y="371453"/>
                <a:ext cx="104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A8551287-DEE1-A341-9AF8-1DD0B401180F}"/>
                  </a:ext>
                </a:extLst>
              </p14:cNvPr>
              <p14:cNvContentPartPr/>
              <p14:nvPr/>
            </p14:nvContentPartPr>
            <p14:xfrm>
              <a:off x="2211853" y="550013"/>
              <a:ext cx="360" cy="3204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A8551287-DEE1-A341-9AF8-1DD0B40118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80893" y="519413"/>
                <a:ext cx="61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6CA84BF8-A8DD-A748-9F59-66D0DA7E9A54}"/>
                  </a:ext>
                </a:extLst>
              </p14:cNvPr>
              <p14:cNvContentPartPr/>
              <p14:nvPr/>
            </p14:nvContentPartPr>
            <p14:xfrm>
              <a:off x="2227693" y="486653"/>
              <a:ext cx="16200" cy="1080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6CA84BF8-A8DD-A748-9F59-66D0DA7E9A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7093" y="456053"/>
                <a:ext cx="77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5BC5B452-4187-A046-9DB5-9B6DA6005D26}"/>
                  </a:ext>
                </a:extLst>
              </p14:cNvPr>
              <p14:cNvContentPartPr/>
              <p14:nvPr/>
            </p14:nvContentPartPr>
            <p14:xfrm>
              <a:off x="3486973" y="534173"/>
              <a:ext cx="21600" cy="36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5BC5B452-4187-A046-9DB5-9B6DA6005D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56373" y="503573"/>
                <a:ext cx="828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62CA46A-15B6-1F4C-AEB2-608B6B4BD59B}"/>
                  </a:ext>
                </a:extLst>
              </p14:cNvPr>
              <p14:cNvContentPartPr/>
              <p14:nvPr/>
            </p14:nvContentPartPr>
            <p14:xfrm>
              <a:off x="3666973" y="529133"/>
              <a:ext cx="5760" cy="162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62CA46A-15B6-1F4C-AEB2-608B6B4BD59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36373" y="49817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08038BF7-D8BC-6846-9271-DDDD4177D271}"/>
                  </a:ext>
                </a:extLst>
              </p14:cNvPr>
              <p14:cNvContentPartPr/>
              <p14:nvPr/>
            </p14:nvContentPartPr>
            <p14:xfrm>
              <a:off x="3672373" y="433733"/>
              <a:ext cx="16200" cy="1620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08038BF7-D8BC-6846-9271-DDDD4177D27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41413" y="403133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t 31">
                <a:extLst>
                  <a:ext uri="{FF2B5EF4-FFF2-40B4-BE49-F238E27FC236}">
                    <a16:creationId xmlns:a16="http://schemas.microsoft.com/office/drawing/2014/main" id="{C63A6839-3F57-1B46-9030-269CA6F1D78E}"/>
                  </a:ext>
                </a:extLst>
              </p14:cNvPr>
              <p14:cNvContentPartPr/>
              <p14:nvPr/>
            </p14:nvContentPartPr>
            <p14:xfrm>
              <a:off x="2777773" y="338333"/>
              <a:ext cx="582840" cy="434160"/>
            </p14:xfrm>
          </p:contentPart>
        </mc:Choice>
        <mc:Fallback xmlns="">
          <p:pic>
            <p:nvPicPr>
              <p:cNvPr id="31" name="Inkt 31">
                <a:extLst>
                  <a:ext uri="{FF2B5EF4-FFF2-40B4-BE49-F238E27FC236}">
                    <a16:creationId xmlns:a16="http://schemas.microsoft.com/office/drawing/2014/main" id="{C63A6839-3F57-1B46-9030-269CA6F1D7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47154" y="307733"/>
                <a:ext cx="644078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EEEFEAF2-AB63-8D4E-A947-BF540C0CDAB6}"/>
                  </a:ext>
                </a:extLst>
              </p14:cNvPr>
              <p14:cNvContentPartPr/>
              <p14:nvPr/>
            </p14:nvContentPartPr>
            <p14:xfrm>
              <a:off x="4534933" y="529133"/>
              <a:ext cx="169200" cy="896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EEEFEAF2-AB63-8D4E-A947-BF540C0CDAB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03973" y="498173"/>
                <a:ext cx="230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68F15654-A7D9-2649-8837-90DB24AFBBE6}"/>
                  </a:ext>
                </a:extLst>
              </p14:cNvPr>
              <p14:cNvContentPartPr/>
              <p14:nvPr/>
            </p14:nvContentPartPr>
            <p14:xfrm>
              <a:off x="4942093" y="481253"/>
              <a:ext cx="190800" cy="2160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68F15654-A7D9-2649-8837-90DB24AFBBE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11493" y="450653"/>
                <a:ext cx="252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D65126B1-4751-7441-8F55-EE583E902817}"/>
                  </a:ext>
                </a:extLst>
              </p14:cNvPr>
              <p14:cNvContentPartPr/>
              <p14:nvPr/>
            </p14:nvContentPartPr>
            <p14:xfrm>
              <a:off x="4942093" y="417893"/>
              <a:ext cx="127440" cy="1080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D65126B1-4751-7441-8F55-EE583E90281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11493" y="387293"/>
                <a:ext cx="188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FBC9E108-5F4C-6244-B7E4-C630A398B8BC}"/>
                  </a:ext>
                </a:extLst>
              </p14:cNvPr>
              <p14:cNvContentPartPr/>
              <p14:nvPr/>
            </p14:nvContentPartPr>
            <p14:xfrm>
              <a:off x="5206693" y="370373"/>
              <a:ext cx="26640" cy="11664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FBC9E108-5F4C-6244-B7E4-C630A398B8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76093" y="339413"/>
                <a:ext cx="882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828385F3-90B6-E34B-AE0B-8DAFD35E4243}"/>
                  </a:ext>
                </a:extLst>
              </p14:cNvPr>
              <p14:cNvContentPartPr/>
              <p14:nvPr/>
            </p14:nvContentPartPr>
            <p14:xfrm>
              <a:off x="4518733" y="1153373"/>
              <a:ext cx="243720" cy="10080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828385F3-90B6-E34B-AE0B-8DAFD35E42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88133" y="1122773"/>
                <a:ext cx="3052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" name="Inkt 40">
                <a:extLst>
                  <a:ext uri="{FF2B5EF4-FFF2-40B4-BE49-F238E27FC236}">
                    <a16:creationId xmlns:a16="http://schemas.microsoft.com/office/drawing/2014/main" id="{4192AB8F-6D5A-3943-8DAB-3105116F6D4F}"/>
                  </a:ext>
                </a:extLst>
              </p14:cNvPr>
              <p14:cNvContentPartPr/>
              <p14:nvPr/>
            </p14:nvContentPartPr>
            <p14:xfrm>
              <a:off x="4963333" y="1058333"/>
              <a:ext cx="164520" cy="16200"/>
            </p14:xfrm>
          </p:contentPart>
        </mc:Choice>
        <mc:Fallback xmlns="">
          <p:pic>
            <p:nvPicPr>
              <p:cNvPr id="41" name="Inkt 40">
                <a:extLst>
                  <a:ext uri="{FF2B5EF4-FFF2-40B4-BE49-F238E27FC236}">
                    <a16:creationId xmlns:a16="http://schemas.microsoft.com/office/drawing/2014/main" id="{4192AB8F-6D5A-3943-8DAB-3105116F6D4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32733" y="1027373"/>
                <a:ext cx="225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6E2FC3AB-9B99-AB47-94C6-EB4327FAFBD8}"/>
                  </a:ext>
                </a:extLst>
              </p14:cNvPr>
              <p14:cNvContentPartPr/>
              <p14:nvPr/>
            </p14:nvContentPartPr>
            <p14:xfrm>
              <a:off x="4984573" y="962933"/>
              <a:ext cx="127440" cy="2664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6E2FC3AB-9B99-AB47-94C6-EB4327FAFBD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53973" y="932333"/>
                <a:ext cx="1886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90010DC2-B54F-254E-80EB-03F5F26F7065}"/>
                  </a:ext>
                </a:extLst>
              </p14:cNvPr>
              <p14:cNvContentPartPr/>
              <p14:nvPr/>
            </p14:nvContentPartPr>
            <p14:xfrm>
              <a:off x="5339173" y="962933"/>
              <a:ext cx="143280" cy="20160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90010DC2-B54F-254E-80EB-03F5F26F70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08573" y="932333"/>
                <a:ext cx="2044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E74E8557-B1D9-2543-AFC0-D6223473A23A}"/>
                  </a:ext>
                </a:extLst>
              </p14:cNvPr>
              <p14:cNvContentPartPr/>
              <p14:nvPr/>
            </p14:nvContentPartPr>
            <p14:xfrm>
              <a:off x="5630053" y="899573"/>
              <a:ext cx="243720" cy="903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E74E8557-B1D9-2543-AFC0-D6223473A23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99453" y="868613"/>
                <a:ext cx="3052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FFE6E4F6-98C5-CD4D-B93A-0E7FCACD0BD6}"/>
                  </a:ext>
                </a:extLst>
              </p14:cNvPr>
              <p14:cNvContentPartPr/>
              <p14:nvPr/>
            </p14:nvContentPartPr>
            <p14:xfrm>
              <a:off x="6111733" y="1105853"/>
              <a:ext cx="174960" cy="8496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FFE6E4F6-98C5-CD4D-B93A-0E7FCACD0BD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81133" y="1075253"/>
                <a:ext cx="2361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Inkt 45">
                <a:extLst>
                  <a:ext uri="{FF2B5EF4-FFF2-40B4-BE49-F238E27FC236}">
                    <a16:creationId xmlns:a16="http://schemas.microsoft.com/office/drawing/2014/main" id="{3E988952-0823-3C4C-A6F1-BA88D4192A33}"/>
                  </a:ext>
                </a:extLst>
              </p14:cNvPr>
              <p14:cNvContentPartPr/>
              <p14:nvPr/>
            </p14:nvContentPartPr>
            <p14:xfrm>
              <a:off x="6259693" y="1147973"/>
              <a:ext cx="122040" cy="69120"/>
            </p14:xfrm>
          </p:contentPart>
        </mc:Choice>
        <mc:Fallback xmlns="">
          <p:pic>
            <p:nvPicPr>
              <p:cNvPr id="46" name="Inkt 45">
                <a:extLst>
                  <a:ext uri="{FF2B5EF4-FFF2-40B4-BE49-F238E27FC236}">
                    <a16:creationId xmlns:a16="http://schemas.microsoft.com/office/drawing/2014/main" id="{3E988952-0823-3C4C-A6F1-BA88D4192A3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29093" y="1117373"/>
                <a:ext cx="1836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Inkt 46">
                <a:extLst>
                  <a:ext uri="{FF2B5EF4-FFF2-40B4-BE49-F238E27FC236}">
                    <a16:creationId xmlns:a16="http://schemas.microsoft.com/office/drawing/2014/main" id="{9633146D-896F-6C46-946D-57ABEEED8419}"/>
                  </a:ext>
                </a:extLst>
              </p14:cNvPr>
              <p14:cNvContentPartPr/>
              <p14:nvPr/>
            </p14:nvContentPartPr>
            <p14:xfrm>
              <a:off x="6535093" y="1280453"/>
              <a:ext cx="264960" cy="84960"/>
            </p14:xfrm>
          </p:contentPart>
        </mc:Choice>
        <mc:Fallback xmlns="">
          <p:pic>
            <p:nvPicPr>
              <p:cNvPr id="47" name="Inkt 46">
                <a:extLst>
                  <a:ext uri="{FF2B5EF4-FFF2-40B4-BE49-F238E27FC236}">
                    <a16:creationId xmlns:a16="http://schemas.microsoft.com/office/drawing/2014/main" id="{9633146D-896F-6C46-946D-57ABEEED841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04493" y="1249853"/>
                <a:ext cx="3261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39C4DF48-1523-BF4C-BE54-817917B97B4A}"/>
                  </a:ext>
                </a:extLst>
              </p14:cNvPr>
              <p14:cNvContentPartPr/>
              <p14:nvPr/>
            </p14:nvContentPartPr>
            <p14:xfrm>
              <a:off x="6968893" y="1333373"/>
              <a:ext cx="100800" cy="3204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39C4DF48-1523-BF4C-BE54-817917B97B4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38293" y="1302773"/>
                <a:ext cx="162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9" name="Inkt 48">
                <a:extLst>
                  <a:ext uri="{FF2B5EF4-FFF2-40B4-BE49-F238E27FC236}">
                    <a16:creationId xmlns:a16="http://schemas.microsoft.com/office/drawing/2014/main" id="{E26B7E58-8544-B645-92BF-0FB52C7B3278}"/>
                  </a:ext>
                </a:extLst>
              </p14:cNvPr>
              <p14:cNvContentPartPr/>
              <p14:nvPr/>
            </p14:nvContentPartPr>
            <p14:xfrm>
              <a:off x="7117213" y="1312133"/>
              <a:ext cx="10800" cy="63720"/>
            </p14:xfrm>
          </p:contentPart>
        </mc:Choice>
        <mc:Fallback xmlns="">
          <p:pic>
            <p:nvPicPr>
              <p:cNvPr id="49" name="Inkt 48">
                <a:extLst>
                  <a:ext uri="{FF2B5EF4-FFF2-40B4-BE49-F238E27FC236}">
                    <a16:creationId xmlns:a16="http://schemas.microsoft.com/office/drawing/2014/main" id="{E26B7E58-8544-B645-92BF-0FB52C7B327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86613" y="1281533"/>
                <a:ext cx="723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0" name="Inkt 49">
                <a:extLst>
                  <a:ext uri="{FF2B5EF4-FFF2-40B4-BE49-F238E27FC236}">
                    <a16:creationId xmlns:a16="http://schemas.microsoft.com/office/drawing/2014/main" id="{6661435D-06E4-1A4A-B7E6-99C7EC7680D7}"/>
                  </a:ext>
                </a:extLst>
              </p14:cNvPr>
              <p14:cNvContentPartPr/>
              <p14:nvPr/>
            </p14:nvContentPartPr>
            <p14:xfrm>
              <a:off x="7609333" y="1052933"/>
              <a:ext cx="58680" cy="222480"/>
            </p14:xfrm>
          </p:contentPart>
        </mc:Choice>
        <mc:Fallback xmlns="">
          <p:pic>
            <p:nvPicPr>
              <p:cNvPr id="50" name="Inkt 49">
                <a:extLst>
                  <a:ext uri="{FF2B5EF4-FFF2-40B4-BE49-F238E27FC236}">
                    <a16:creationId xmlns:a16="http://schemas.microsoft.com/office/drawing/2014/main" id="{6661435D-06E4-1A4A-B7E6-99C7EC7680D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78733" y="1022333"/>
                <a:ext cx="1198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1" name="Inkt 50">
                <a:extLst>
                  <a:ext uri="{FF2B5EF4-FFF2-40B4-BE49-F238E27FC236}">
                    <a16:creationId xmlns:a16="http://schemas.microsoft.com/office/drawing/2014/main" id="{7A17BEC0-231B-524E-98ED-7151FDC1E17F}"/>
                  </a:ext>
                </a:extLst>
              </p14:cNvPr>
              <p14:cNvContentPartPr/>
              <p14:nvPr/>
            </p14:nvContentPartPr>
            <p14:xfrm>
              <a:off x="7852693" y="1110893"/>
              <a:ext cx="132480" cy="79560"/>
            </p14:xfrm>
          </p:contentPart>
        </mc:Choice>
        <mc:Fallback xmlns="">
          <p:pic>
            <p:nvPicPr>
              <p:cNvPr id="51" name="Inkt 50">
                <a:extLst>
                  <a:ext uri="{FF2B5EF4-FFF2-40B4-BE49-F238E27FC236}">
                    <a16:creationId xmlns:a16="http://schemas.microsoft.com/office/drawing/2014/main" id="{7A17BEC0-231B-524E-98ED-7151FDC1E17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22093" y="1080293"/>
                <a:ext cx="1940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2" name="Inkt 51">
                <a:extLst>
                  <a:ext uri="{FF2B5EF4-FFF2-40B4-BE49-F238E27FC236}">
                    <a16:creationId xmlns:a16="http://schemas.microsoft.com/office/drawing/2014/main" id="{ED4E39B9-4632-4249-9AAE-0B6BBDF24CDE}"/>
                  </a:ext>
                </a:extLst>
              </p14:cNvPr>
              <p14:cNvContentPartPr/>
              <p14:nvPr/>
            </p14:nvContentPartPr>
            <p14:xfrm>
              <a:off x="8117293" y="1058333"/>
              <a:ext cx="148680" cy="148680"/>
            </p14:xfrm>
          </p:contentPart>
        </mc:Choice>
        <mc:Fallback xmlns="">
          <p:pic>
            <p:nvPicPr>
              <p:cNvPr id="52" name="Inkt 51">
                <a:extLst>
                  <a:ext uri="{FF2B5EF4-FFF2-40B4-BE49-F238E27FC236}">
                    <a16:creationId xmlns:a16="http://schemas.microsoft.com/office/drawing/2014/main" id="{ED4E39B9-4632-4249-9AAE-0B6BBDF24CD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86693" y="1027373"/>
                <a:ext cx="2098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3" name="Inkt 52">
                <a:extLst>
                  <a:ext uri="{FF2B5EF4-FFF2-40B4-BE49-F238E27FC236}">
                    <a16:creationId xmlns:a16="http://schemas.microsoft.com/office/drawing/2014/main" id="{E0A1808D-AA53-1845-971A-535E02EE44B2}"/>
                  </a:ext>
                </a:extLst>
              </p14:cNvPr>
              <p14:cNvContentPartPr/>
              <p14:nvPr/>
            </p14:nvContentPartPr>
            <p14:xfrm>
              <a:off x="8360653" y="1095053"/>
              <a:ext cx="148680" cy="90360"/>
            </p14:xfrm>
          </p:contentPart>
        </mc:Choice>
        <mc:Fallback xmlns="">
          <p:pic>
            <p:nvPicPr>
              <p:cNvPr id="53" name="Inkt 52">
                <a:extLst>
                  <a:ext uri="{FF2B5EF4-FFF2-40B4-BE49-F238E27FC236}">
                    <a16:creationId xmlns:a16="http://schemas.microsoft.com/office/drawing/2014/main" id="{E0A1808D-AA53-1845-971A-535E02EE44B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30053" y="1064453"/>
                <a:ext cx="2098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4" name="Inkt 53">
                <a:extLst>
                  <a:ext uri="{FF2B5EF4-FFF2-40B4-BE49-F238E27FC236}">
                    <a16:creationId xmlns:a16="http://schemas.microsoft.com/office/drawing/2014/main" id="{9C762110-F3CC-C54F-B765-F9C4B664FE33}"/>
                  </a:ext>
                </a:extLst>
              </p14:cNvPr>
              <p14:cNvContentPartPr/>
              <p14:nvPr/>
            </p14:nvContentPartPr>
            <p14:xfrm>
              <a:off x="8577733" y="1052933"/>
              <a:ext cx="74520" cy="217440"/>
            </p14:xfrm>
          </p:contentPart>
        </mc:Choice>
        <mc:Fallback xmlns="">
          <p:pic>
            <p:nvPicPr>
              <p:cNvPr id="54" name="Inkt 53">
                <a:extLst>
                  <a:ext uri="{FF2B5EF4-FFF2-40B4-BE49-F238E27FC236}">
                    <a16:creationId xmlns:a16="http://schemas.microsoft.com/office/drawing/2014/main" id="{9C762110-F3CC-C54F-B765-F9C4B664FE3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546773" y="1022333"/>
                <a:ext cx="1357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Inkt 64">
                <a:extLst>
                  <a:ext uri="{FF2B5EF4-FFF2-40B4-BE49-F238E27FC236}">
                    <a16:creationId xmlns:a16="http://schemas.microsoft.com/office/drawing/2014/main" id="{97FB6CB9-3F33-FC46-AAED-0ED9040D38CA}"/>
                  </a:ext>
                </a:extLst>
              </p14:cNvPr>
              <p14:cNvContentPartPr/>
              <p14:nvPr/>
            </p14:nvContentPartPr>
            <p14:xfrm>
              <a:off x="3804493" y="195773"/>
              <a:ext cx="603360" cy="974160"/>
            </p14:xfrm>
          </p:contentPart>
        </mc:Choice>
        <mc:Fallback xmlns="">
          <p:pic>
            <p:nvPicPr>
              <p:cNvPr id="64" name="Inkt 64">
                <a:extLst>
                  <a:ext uri="{FF2B5EF4-FFF2-40B4-BE49-F238E27FC236}">
                    <a16:creationId xmlns:a16="http://schemas.microsoft.com/office/drawing/2014/main" id="{97FB6CB9-3F33-FC46-AAED-0ED9040D38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73911" y="164813"/>
                <a:ext cx="664524" cy="10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C3719848-EED7-764F-A3CB-93C8A9DBB1A2}"/>
                  </a:ext>
                </a:extLst>
              </p14:cNvPr>
              <p14:cNvContentPartPr/>
              <p14:nvPr/>
            </p14:nvContentPartPr>
            <p14:xfrm>
              <a:off x="9895333" y="613733"/>
              <a:ext cx="5760" cy="2160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C3719848-EED7-764F-A3CB-93C8A9DBB1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64733" y="583133"/>
                <a:ext cx="6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5839D6AF-4658-6947-A84F-AFA4E22F1E2E}"/>
                  </a:ext>
                </a:extLst>
              </p14:cNvPr>
              <p14:cNvContentPartPr/>
              <p14:nvPr/>
            </p14:nvContentPartPr>
            <p14:xfrm>
              <a:off x="9916573" y="481253"/>
              <a:ext cx="5760" cy="1080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5839D6AF-4658-6947-A84F-AFA4E22F1E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885613" y="45065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1" name="Inkt 71">
                <a:extLst>
                  <a:ext uri="{FF2B5EF4-FFF2-40B4-BE49-F238E27FC236}">
                    <a16:creationId xmlns:a16="http://schemas.microsoft.com/office/drawing/2014/main" id="{558256C3-213F-6644-B667-7FC925D9545B}"/>
                  </a:ext>
                </a:extLst>
              </p14:cNvPr>
              <p14:cNvContentPartPr/>
              <p14:nvPr/>
            </p14:nvContentPartPr>
            <p14:xfrm>
              <a:off x="9239053" y="370373"/>
              <a:ext cx="513360" cy="312480"/>
            </p14:xfrm>
          </p:contentPart>
        </mc:Choice>
        <mc:Fallback xmlns="">
          <p:pic>
            <p:nvPicPr>
              <p:cNvPr id="71" name="Inkt 71">
                <a:extLst>
                  <a:ext uri="{FF2B5EF4-FFF2-40B4-BE49-F238E27FC236}">
                    <a16:creationId xmlns:a16="http://schemas.microsoft.com/office/drawing/2014/main" id="{558256C3-213F-6644-B667-7FC925D9545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08474" y="339413"/>
                <a:ext cx="574517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39D366A0-86B3-AA44-A6EC-12E40ABAF5F2}"/>
                  </a:ext>
                </a:extLst>
              </p14:cNvPr>
              <p14:cNvContentPartPr/>
              <p14:nvPr/>
            </p14:nvContentPartPr>
            <p14:xfrm>
              <a:off x="10350373" y="883373"/>
              <a:ext cx="196200" cy="12204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39D366A0-86B3-AA44-A6EC-12E40ABAF5F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319773" y="852773"/>
                <a:ext cx="2574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6" name="Inkt 75">
                <a:extLst>
                  <a:ext uri="{FF2B5EF4-FFF2-40B4-BE49-F238E27FC236}">
                    <a16:creationId xmlns:a16="http://schemas.microsoft.com/office/drawing/2014/main" id="{437C4D0E-63AD-9240-9C5F-31CF200AEE8D}"/>
                  </a:ext>
                </a:extLst>
              </p14:cNvPr>
              <p14:cNvContentPartPr/>
              <p14:nvPr/>
            </p14:nvContentPartPr>
            <p14:xfrm>
              <a:off x="10652053" y="724613"/>
              <a:ext cx="127440" cy="5760"/>
            </p14:xfrm>
          </p:contentPart>
        </mc:Choice>
        <mc:Fallback xmlns="">
          <p:pic>
            <p:nvPicPr>
              <p:cNvPr id="76" name="Inkt 75">
                <a:extLst>
                  <a:ext uri="{FF2B5EF4-FFF2-40B4-BE49-F238E27FC236}">
                    <a16:creationId xmlns:a16="http://schemas.microsoft.com/office/drawing/2014/main" id="{437C4D0E-63AD-9240-9C5F-31CF200AEE8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621093" y="694013"/>
                <a:ext cx="188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7" name="Inkt 76">
                <a:extLst>
                  <a:ext uri="{FF2B5EF4-FFF2-40B4-BE49-F238E27FC236}">
                    <a16:creationId xmlns:a16="http://schemas.microsoft.com/office/drawing/2014/main" id="{93AF2CFC-B021-AA4B-88BB-6985B10B05FD}"/>
                  </a:ext>
                </a:extLst>
              </p14:cNvPr>
              <p14:cNvContentPartPr/>
              <p14:nvPr/>
            </p14:nvContentPartPr>
            <p14:xfrm>
              <a:off x="10657093" y="650813"/>
              <a:ext cx="106200" cy="5760"/>
            </p14:xfrm>
          </p:contentPart>
        </mc:Choice>
        <mc:Fallback xmlns="">
          <p:pic>
            <p:nvPicPr>
              <p:cNvPr id="77" name="Inkt 76">
                <a:extLst>
                  <a:ext uri="{FF2B5EF4-FFF2-40B4-BE49-F238E27FC236}">
                    <a16:creationId xmlns:a16="http://schemas.microsoft.com/office/drawing/2014/main" id="{93AF2CFC-B021-AA4B-88BB-6985B10B05F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626493" y="619853"/>
                <a:ext cx="167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1" name="Inkt 82">
                <a:extLst>
                  <a:ext uri="{FF2B5EF4-FFF2-40B4-BE49-F238E27FC236}">
                    <a16:creationId xmlns:a16="http://schemas.microsoft.com/office/drawing/2014/main" id="{4F462A04-EA7C-5E44-B6CD-228A73B71B00}"/>
                  </a:ext>
                </a:extLst>
              </p14:cNvPr>
              <p14:cNvContentPartPr/>
              <p14:nvPr/>
            </p14:nvContentPartPr>
            <p14:xfrm>
              <a:off x="10191613" y="571253"/>
              <a:ext cx="164160" cy="148680"/>
            </p14:xfrm>
          </p:contentPart>
        </mc:Choice>
        <mc:Fallback xmlns="">
          <p:pic>
            <p:nvPicPr>
              <p:cNvPr id="81" name="Inkt 82">
                <a:extLst>
                  <a:ext uri="{FF2B5EF4-FFF2-40B4-BE49-F238E27FC236}">
                    <a16:creationId xmlns:a16="http://schemas.microsoft.com/office/drawing/2014/main" id="{4F462A04-EA7C-5E44-B6CD-228A73B71B0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61080" y="540653"/>
                <a:ext cx="225226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4" name="Inkt 94">
                <a:extLst>
                  <a:ext uri="{FF2B5EF4-FFF2-40B4-BE49-F238E27FC236}">
                    <a16:creationId xmlns:a16="http://schemas.microsoft.com/office/drawing/2014/main" id="{32390E9A-0C95-9D42-9775-790DDE78995F}"/>
                  </a:ext>
                </a:extLst>
              </p14:cNvPr>
              <p14:cNvContentPartPr/>
              <p14:nvPr/>
            </p14:nvContentPartPr>
            <p14:xfrm>
              <a:off x="10900813" y="190373"/>
              <a:ext cx="1063800" cy="519120"/>
            </p14:xfrm>
          </p:contentPart>
        </mc:Choice>
        <mc:Fallback xmlns="">
          <p:pic>
            <p:nvPicPr>
              <p:cNvPr id="94" name="Inkt 94">
                <a:extLst>
                  <a:ext uri="{FF2B5EF4-FFF2-40B4-BE49-F238E27FC236}">
                    <a16:creationId xmlns:a16="http://schemas.microsoft.com/office/drawing/2014/main" id="{32390E9A-0C95-9D42-9775-790DDE78995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69863" y="159773"/>
                <a:ext cx="1124979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7" name="Inkt 106">
                <a:extLst>
                  <a:ext uri="{FF2B5EF4-FFF2-40B4-BE49-F238E27FC236}">
                    <a16:creationId xmlns:a16="http://schemas.microsoft.com/office/drawing/2014/main" id="{1BE19FB2-0D21-3B4D-B4D2-E30D665500EF}"/>
                  </a:ext>
                </a:extLst>
              </p14:cNvPr>
              <p14:cNvContentPartPr/>
              <p14:nvPr/>
            </p14:nvContentPartPr>
            <p14:xfrm>
              <a:off x="3412813" y="2153453"/>
              <a:ext cx="26640" cy="26640"/>
            </p14:xfrm>
          </p:contentPart>
        </mc:Choice>
        <mc:Fallback xmlns="">
          <p:pic>
            <p:nvPicPr>
              <p:cNvPr id="107" name="Inkt 106">
                <a:extLst>
                  <a:ext uri="{FF2B5EF4-FFF2-40B4-BE49-F238E27FC236}">
                    <a16:creationId xmlns:a16="http://schemas.microsoft.com/office/drawing/2014/main" id="{1BE19FB2-0D21-3B4D-B4D2-E30D665500E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82213" y="2122853"/>
                <a:ext cx="882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34667DC2-686B-3B4D-A57A-00791D0583A6}"/>
                  </a:ext>
                </a:extLst>
              </p14:cNvPr>
              <p14:cNvContentPartPr/>
              <p14:nvPr/>
            </p14:nvContentPartPr>
            <p14:xfrm>
              <a:off x="3423613" y="2063453"/>
              <a:ext cx="26640" cy="1080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34667DC2-686B-3B4D-A57A-00791D0583A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93013" y="2032853"/>
                <a:ext cx="8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9" name="Inkt 109">
                <a:extLst>
                  <a:ext uri="{FF2B5EF4-FFF2-40B4-BE49-F238E27FC236}">
                    <a16:creationId xmlns:a16="http://schemas.microsoft.com/office/drawing/2014/main" id="{41D221E4-68EB-8545-8010-3ABCB268A0ED}"/>
                  </a:ext>
                </a:extLst>
              </p14:cNvPr>
              <p14:cNvContentPartPr/>
              <p14:nvPr/>
            </p14:nvContentPartPr>
            <p14:xfrm>
              <a:off x="1121773" y="1846733"/>
              <a:ext cx="1953000" cy="555840"/>
            </p14:xfrm>
          </p:contentPart>
        </mc:Choice>
        <mc:Fallback xmlns="">
          <p:pic>
            <p:nvPicPr>
              <p:cNvPr id="109" name="Inkt 109">
                <a:extLst>
                  <a:ext uri="{FF2B5EF4-FFF2-40B4-BE49-F238E27FC236}">
                    <a16:creationId xmlns:a16="http://schemas.microsoft.com/office/drawing/2014/main" id="{41D221E4-68EB-8545-8010-3ABCB268A0E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90813" y="1815773"/>
                <a:ext cx="201420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1A4F0619-AF91-F644-8EA2-C6F79ADFD493}"/>
                  </a:ext>
                </a:extLst>
              </p14:cNvPr>
              <p14:cNvContentPartPr/>
              <p14:nvPr/>
            </p14:nvContentPartPr>
            <p14:xfrm>
              <a:off x="3789373" y="1941773"/>
              <a:ext cx="95040" cy="27036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1A4F0619-AF91-F644-8EA2-C6F79ADFD49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58413" y="1911173"/>
                <a:ext cx="1562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2" name="Inkt 111">
                <a:extLst>
                  <a:ext uri="{FF2B5EF4-FFF2-40B4-BE49-F238E27FC236}">
                    <a16:creationId xmlns:a16="http://schemas.microsoft.com/office/drawing/2014/main" id="{2F4C0A6E-7EBB-E64D-B71C-656F237F6EE0}"/>
                  </a:ext>
                </a:extLst>
              </p14:cNvPr>
              <p14:cNvContentPartPr/>
              <p14:nvPr/>
            </p14:nvContentPartPr>
            <p14:xfrm>
              <a:off x="4037413" y="2021333"/>
              <a:ext cx="243720" cy="90360"/>
            </p14:xfrm>
          </p:contentPart>
        </mc:Choice>
        <mc:Fallback xmlns="">
          <p:pic>
            <p:nvPicPr>
              <p:cNvPr id="112" name="Inkt 111">
                <a:extLst>
                  <a:ext uri="{FF2B5EF4-FFF2-40B4-BE49-F238E27FC236}">
                    <a16:creationId xmlns:a16="http://schemas.microsoft.com/office/drawing/2014/main" id="{2F4C0A6E-7EBB-E64D-B71C-656F237F6EE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06813" y="1990733"/>
                <a:ext cx="3052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9" name="Inkt 119">
                <a:extLst>
                  <a:ext uri="{FF2B5EF4-FFF2-40B4-BE49-F238E27FC236}">
                    <a16:creationId xmlns:a16="http://schemas.microsoft.com/office/drawing/2014/main" id="{9543F3E4-0B7D-364B-BAEB-38470272E8C9}"/>
                  </a:ext>
                </a:extLst>
              </p14:cNvPr>
              <p14:cNvContentPartPr/>
              <p14:nvPr/>
            </p14:nvContentPartPr>
            <p14:xfrm>
              <a:off x="4423693" y="1883813"/>
              <a:ext cx="571680" cy="312480"/>
            </p14:xfrm>
          </p:contentPart>
        </mc:Choice>
        <mc:Fallback xmlns="">
          <p:pic>
            <p:nvPicPr>
              <p:cNvPr id="119" name="Inkt 119">
                <a:extLst>
                  <a:ext uri="{FF2B5EF4-FFF2-40B4-BE49-F238E27FC236}">
                    <a16:creationId xmlns:a16="http://schemas.microsoft.com/office/drawing/2014/main" id="{9543F3E4-0B7D-364B-BAEB-38470272E8C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93112" y="1852853"/>
                <a:ext cx="632841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3" name="Inkt 122">
                <a:extLst>
                  <a:ext uri="{FF2B5EF4-FFF2-40B4-BE49-F238E27FC236}">
                    <a16:creationId xmlns:a16="http://schemas.microsoft.com/office/drawing/2014/main" id="{976A3780-E71A-4D40-93ED-07FB02891EC3}"/>
                  </a:ext>
                </a:extLst>
              </p14:cNvPr>
              <p14:cNvContentPartPr/>
              <p14:nvPr/>
            </p14:nvContentPartPr>
            <p14:xfrm>
              <a:off x="2116453" y="2915573"/>
              <a:ext cx="153720" cy="63720"/>
            </p14:xfrm>
          </p:contentPart>
        </mc:Choice>
        <mc:Fallback xmlns="">
          <p:pic>
            <p:nvPicPr>
              <p:cNvPr id="123" name="Inkt 122">
                <a:extLst>
                  <a:ext uri="{FF2B5EF4-FFF2-40B4-BE49-F238E27FC236}">
                    <a16:creationId xmlns:a16="http://schemas.microsoft.com/office/drawing/2014/main" id="{976A3780-E71A-4D40-93ED-07FB02891EC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85853" y="2884973"/>
                <a:ext cx="215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" name="Inkt 124">
                <a:extLst>
                  <a:ext uri="{FF2B5EF4-FFF2-40B4-BE49-F238E27FC236}">
                    <a16:creationId xmlns:a16="http://schemas.microsoft.com/office/drawing/2014/main" id="{9BD6B5D5-01CD-DC4A-8C17-CD8B1230F850}"/>
                  </a:ext>
                </a:extLst>
              </p14:cNvPr>
              <p14:cNvContentPartPr/>
              <p14:nvPr/>
            </p14:nvContentPartPr>
            <p14:xfrm>
              <a:off x="1603093" y="2730173"/>
              <a:ext cx="354960" cy="106200"/>
            </p14:xfrm>
          </p:contentPart>
        </mc:Choice>
        <mc:Fallback xmlns="">
          <p:pic>
            <p:nvPicPr>
              <p:cNvPr id="124" name="Inkt 124">
                <a:extLst>
                  <a:ext uri="{FF2B5EF4-FFF2-40B4-BE49-F238E27FC236}">
                    <a16:creationId xmlns:a16="http://schemas.microsoft.com/office/drawing/2014/main" id="{9BD6B5D5-01CD-DC4A-8C17-CD8B1230F85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572493" y="2699573"/>
                <a:ext cx="4161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6" name="Inkt 125">
                <a:extLst>
                  <a:ext uri="{FF2B5EF4-FFF2-40B4-BE49-F238E27FC236}">
                    <a16:creationId xmlns:a16="http://schemas.microsoft.com/office/drawing/2014/main" id="{D73E126A-7DEB-8A40-A92F-CBAB2C64DE62}"/>
                  </a:ext>
                </a:extLst>
              </p14:cNvPr>
              <p14:cNvContentPartPr/>
              <p14:nvPr/>
            </p14:nvContentPartPr>
            <p14:xfrm>
              <a:off x="2666893" y="2836013"/>
              <a:ext cx="122040" cy="10800"/>
            </p14:xfrm>
          </p:contentPart>
        </mc:Choice>
        <mc:Fallback xmlns="">
          <p:pic>
            <p:nvPicPr>
              <p:cNvPr id="126" name="Inkt 125">
                <a:extLst>
                  <a:ext uri="{FF2B5EF4-FFF2-40B4-BE49-F238E27FC236}">
                    <a16:creationId xmlns:a16="http://schemas.microsoft.com/office/drawing/2014/main" id="{D73E126A-7DEB-8A40-A92F-CBAB2C64DE6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36293" y="2805413"/>
                <a:ext cx="183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7" name="Inkt 126">
                <a:extLst>
                  <a:ext uri="{FF2B5EF4-FFF2-40B4-BE49-F238E27FC236}">
                    <a16:creationId xmlns:a16="http://schemas.microsoft.com/office/drawing/2014/main" id="{1FEB08E4-C117-9048-BB33-34CB46580146}"/>
                  </a:ext>
                </a:extLst>
              </p14:cNvPr>
              <p14:cNvContentPartPr/>
              <p14:nvPr/>
            </p14:nvContentPartPr>
            <p14:xfrm>
              <a:off x="2640253" y="2762213"/>
              <a:ext cx="111600" cy="10800"/>
            </p14:xfrm>
          </p:contentPart>
        </mc:Choice>
        <mc:Fallback xmlns="">
          <p:pic>
            <p:nvPicPr>
              <p:cNvPr id="127" name="Inkt 126">
                <a:extLst>
                  <a:ext uri="{FF2B5EF4-FFF2-40B4-BE49-F238E27FC236}">
                    <a16:creationId xmlns:a16="http://schemas.microsoft.com/office/drawing/2014/main" id="{1FEB08E4-C117-9048-BB33-34CB4658014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609653" y="2731253"/>
                <a:ext cx="17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8" name="Inkt 127">
                <a:extLst>
                  <a:ext uri="{FF2B5EF4-FFF2-40B4-BE49-F238E27FC236}">
                    <a16:creationId xmlns:a16="http://schemas.microsoft.com/office/drawing/2014/main" id="{34C39183-EFDA-F544-96B6-2E9C1549CEB8}"/>
                  </a:ext>
                </a:extLst>
              </p14:cNvPr>
              <p14:cNvContentPartPr/>
              <p14:nvPr/>
            </p14:nvContentPartPr>
            <p14:xfrm>
              <a:off x="3111493" y="2608493"/>
              <a:ext cx="153720" cy="270360"/>
            </p14:xfrm>
          </p:contentPart>
        </mc:Choice>
        <mc:Fallback xmlns="">
          <p:pic>
            <p:nvPicPr>
              <p:cNvPr id="128" name="Inkt 127">
                <a:extLst>
                  <a:ext uri="{FF2B5EF4-FFF2-40B4-BE49-F238E27FC236}">
                    <a16:creationId xmlns:a16="http://schemas.microsoft.com/office/drawing/2014/main" id="{34C39183-EFDA-F544-96B6-2E9C1549CEB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080533" y="2577893"/>
                <a:ext cx="2152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8" name="Inkt 138">
                <a:extLst>
                  <a:ext uri="{FF2B5EF4-FFF2-40B4-BE49-F238E27FC236}">
                    <a16:creationId xmlns:a16="http://schemas.microsoft.com/office/drawing/2014/main" id="{C759CE66-3E6E-A948-91C0-8EAABFAD0551}"/>
                  </a:ext>
                </a:extLst>
              </p14:cNvPr>
              <p14:cNvContentPartPr/>
              <p14:nvPr/>
            </p14:nvContentPartPr>
            <p14:xfrm>
              <a:off x="3524053" y="2439293"/>
              <a:ext cx="1000440" cy="460800"/>
            </p14:xfrm>
          </p:contentPart>
        </mc:Choice>
        <mc:Fallback xmlns="">
          <p:pic>
            <p:nvPicPr>
              <p:cNvPr id="138" name="Inkt 138">
                <a:extLst>
                  <a:ext uri="{FF2B5EF4-FFF2-40B4-BE49-F238E27FC236}">
                    <a16:creationId xmlns:a16="http://schemas.microsoft.com/office/drawing/2014/main" id="{C759CE66-3E6E-A948-91C0-8EAABFAD055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93453" y="2408693"/>
                <a:ext cx="10620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0" name="Inkt 139">
                <a:extLst>
                  <a:ext uri="{FF2B5EF4-FFF2-40B4-BE49-F238E27FC236}">
                    <a16:creationId xmlns:a16="http://schemas.microsoft.com/office/drawing/2014/main" id="{EC1CBD8E-FADA-EA49-B90A-6B26737C2844}"/>
                  </a:ext>
                </a:extLst>
              </p14:cNvPr>
              <p14:cNvContentPartPr/>
              <p14:nvPr/>
            </p14:nvContentPartPr>
            <p14:xfrm>
              <a:off x="4783333" y="2899733"/>
              <a:ext cx="127440" cy="21600"/>
            </p14:xfrm>
          </p:contentPart>
        </mc:Choice>
        <mc:Fallback xmlns="">
          <p:pic>
            <p:nvPicPr>
              <p:cNvPr id="140" name="Inkt 139">
                <a:extLst>
                  <a:ext uri="{FF2B5EF4-FFF2-40B4-BE49-F238E27FC236}">
                    <a16:creationId xmlns:a16="http://schemas.microsoft.com/office/drawing/2014/main" id="{EC1CBD8E-FADA-EA49-B90A-6B26737C284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752733" y="2869133"/>
                <a:ext cx="188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1" name="Inkt 140">
                <a:extLst>
                  <a:ext uri="{FF2B5EF4-FFF2-40B4-BE49-F238E27FC236}">
                    <a16:creationId xmlns:a16="http://schemas.microsoft.com/office/drawing/2014/main" id="{E3BACCB5-557B-9240-9135-DAE66AE5D311}"/>
                  </a:ext>
                </a:extLst>
              </p14:cNvPr>
              <p14:cNvContentPartPr/>
              <p14:nvPr/>
            </p14:nvContentPartPr>
            <p14:xfrm>
              <a:off x="4868293" y="2804333"/>
              <a:ext cx="53280" cy="32040"/>
            </p14:xfrm>
          </p:contentPart>
        </mc:Choice>
        <mc:Fallback xmlns="">
          <p:pic>
            <p:nvPicPr>
              <p:cNvPr id="141" name="Inkt 140">
                <a:extLst>
                  <a:ext uri="{FF2B5EF4-FFF2-40B4-BE49-F238E27FC236}">
                    <a16:creationId xmlns:a16="http://schemas.microsoft.com/office/drawing/2014/main" id="{E3BACCB5-557B-9240-9135-DAE66AE5D31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37333" y="2773733"/>
                <a:ext cx="114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2" name="Inkt 141">
                <a:extLst>
                  <a:ext uri="{FF2B5EF4-FFF2-40B4-BE49-F238E27FC236}">
                    <a16:creationId xmlns:a16="http://schemas.microsoft.com/office/drawing/2014/main" id="{B67957B8-47DE-C247-BE9F-3A0A4AEBCC00}"/>
                  </a:ext>
                </a:extLst>
              </p14:cNvPr>
              <p14:cNvContentPartPr/>
              <p14:nvPr/>
            </p14:nvContentPartPr>
            <p14:xfrm>
              <a:off x="5196253" y="2693453"/>
              <a:ext cx="153720" cy="201600"/>
            </p14:xfrm>
          </p:contentPart>
        </mc:Choice>
        <mc:Fallback xmlns="">
          <p:pic>
            <p:nvPicPr>
              <p:cNvPr id="142" name="Inkt 141">
                <a:extLst>
                  <a:ext uri="{FF2B5EF4-FFF2-40B4-BE49-F238E27FC236}">
                    <a16:creationId xmlns:a16="http://schemas.microsoft.com/office/drawing/2014/main" id="{B67957B8-47DE-C247-BE9F-3A0A4AEBCC0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65653" y="2662493"/>
                <a:ext cx="215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3" name="Inkt 142">
                <a:extLst>
                  <a:ext uri="{FF2B5EF4-FFF2-40B4-BE49-F238E27FC236}">
                    <a16:creationId xmlns:a16="http://schemas.microsoft.com/office/drawing/2014/main" id="{94F36010-F84B-B54E-A3C6-C0C5E8DACEEF}"/>
                  </a:ext>
                </a:extLst>
              </p14:cNvPr>
              <p14:cNvContentPartPr/>
              <p14:nvPr/>
            </p14:nvContentPartPr>
            <p14:xfrm>
              <a:off x="5519173" y="2576813"/>
              <a:ext cx="132480" cy="84960"/>
            </p14:xfrm>
          </p:contentPart>
        </mc:Choice>
        <mc:Fallback xmlns="">
          <p:pic>
            <p:nvPicPr>
              <p:cNvPr id="143" name="Inkt 142">
                <a:extLst>
                  <a:ext uri="{FF2B5EF4-FFF2-40B4-BE49-F238E27FC236}">
                    <a16:creationId xmlns:a16="http://schemas.microsoft.com/office/drawing/2014/main" id="{94F36010-F84B-B54E-A3C6-C0C5E8DACEE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88213" y="2546213"/>
                <a:ext cx="1940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4" name="Inkt 143">
                <a:extLst>
                  <a:ext uri="{FF2B5EF4-FFF2-40B4-BE49-F238E27FC236}">
                    <a16:creationId xmlns:a16="http://schemas.microsoft.com/office/drawing/2014/main" id="{DDAB362B-B0F0-D04A-B4BD-0C0D69E0B634}"/>
                  </a:ext>
                </a:extLst>
              </p14:cNvPr>
              <p14:cNvContentPartPr/>
              <p14:nvPr/>
            </p14:nvContentPartPr>
            <p14:xfrm>
              <a:off x="5894653" y="2920973"/>
              <a:ext cx="153720" cy="21600"/>
            </p14:xfrm>
          </p:contentPart>
        </mc:Choice>
        <mc:Fallback xmlns="">
          <p:pic>
            <p:nvPicPr>
              <p:cNvPr id="144" name="Inkt 143">
                <a:extLst>
                  <a:ext uri="{FF2B5EF4-FFF2-40B4-BE49-F238E27FC236}">
                    <a16:creationId xmlns:a16="http://schemas.microsoft.com/office/drawing/2014/main" id="{DDAB362B-B0F0-D04A-B4BD-0C0D69E0B63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64053" y="2890013"/>
                <a:ext cx="2152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5" name="Inkt 144">
                <a:extLst>
                  <a:ext uri="{FF2B5EF4-FFF2-40B4-BE49-F238E27FC236}">
                    <a16:creationId xmlns:a16="http://schemas.microsoft.com/office/drawing/2014/main" id="{517C82CE-E579-9A4B-AF52-0740B5E05A6C}"/>
                  </a:ext>
                </a:extLst>
              </p14:cNvPr>
              <p14:cNvContentPartPr/>
              <p14:nvPr/>
            </p14:nvContentPartPr>
            <p14:xfrm>
              <a:off x="5937133" y="2836013"/>
              <a:ext cx="58680" cy="5760"/>
            </p14:xfrm>
          </p:contentPart>
        </mc:Choice>
        <mc:Fallback xmlns="">
          <p:pic>
            <p:nvPicPr>
              <p:cNvPr id="145" name="Inkt 144">
                <a:extLst>
                  <a:ext uri="{FF2B5EF4-FFF2-40B4-BE49-F238E27FC236}">
                    <a16:creationId xmlns:a16="http://schemas.microsoft.com/office/drawing/2014/main" id="{517C82CE-E579-9A4B-AF52-0740B5E05A6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906533" y="2805413"/>
                <a:ext cx="1198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6" name="Inkt 145">
                <a:extLst>
                  <a:ext uri="{FF2B5EF4-FFF2-40B4-BE49-F238E27FC236}">
                    <a16:creationId xmlns:a16="http://schemas.microsoft.com/office/drawing/2014/main" id="{D8C5D8BA-F965-1647-8DA3-8E704A1A926E}"/>
                  </a:ext>
                </a:extLst>
              </p14:cNvPr>
              <p14:cNvContentPartPr/>
              <p14:nvPr/>
            </p14:nvContentPartPr>
            <p14:xfrm>
              <a:off x="6212173" y="2825573"/>
              <a:ext cx="53280" cy="137520"/>
            </p14:xfrm>
          </p:contentPart>
        </mc:Choice>
        <mc:Fallback xmlns="">
          <p:pic>
            <p:nvPicPr>
              <p:cNvPr id="146" name="Inkt 145">
                <a:extLst>
                  <a:ext uri="{FF2B5EF4-FFF2-40B4-BE49-F238E27FC236}">
                    <a16:creationId xmlns:a16="http://schemas.microsoft.com/office/drawing/2014/main" id="{D8C5D8BA-F965-1647-8DA3-8E704A1A926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181573" y="2794973"/>
                <a:ext cx="1144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60" name="Inkt 162">
                <a:extLst>
                  <a:ext uri="{FF2B5EF4-FFF2-40B4-BE49-F238E27FC236}">
                    <a16:creationId xmlns:a16="http://schemas.microsoft.com/office/drawing/2014/main" id="{3AF1CD71-D9EB-4147-AEFD-141DBA9EBD26}"/>
                  </a:ext>
                </a:extLst>
              </p14:cNvPr>
              <p14:cNvContentPartPr/>
              <p14:nvPr/>
            </p14:nvContentPartPr>
            <p14:xfrm>
              <a:off x="9662413" y="2709293"/>
              <a:ext cx="2027160" cy="529200"/>
            </p14:xfrm>
          </p:contentPart>
        </mc:Choice>
        <mc:Fallback xmlns="">
          <p:pic>
            <p:nvPicPr>
              <p:cNvPr id="160" name="Inkt 162">
                <a:extLst>
                  <a:ext uri="{FF2B5EF4-FFF2-40B4-BE49-F238E27FC236}">
                    <a16:creationId xmlns:a16="http://schemas.microsoft.com/office/drawing/2014/main" id="{3AF1CD71-D9EB-4147-AEFD-141DBA9EBD2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631813" y="2678354"/>
                <a:ext cx="2088360" cy="590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61" name="Inkt 163">
                <a:extLst>
                  <a:ext uri="{FF2B5EF4-FFF2-40B4-BE49-F238E27FC236}">
                    <a16:creationId xmlns:a16="http://schemas.microsoft.com/office/drawing/2014/main" id="{1447CA18-18E8-7A47-9C2C-B22F7F13DBC6}"/>
                  </a:ext>
                </a:extLst>
              </p14:cNvPr>
              <p14:cNvContentPartPr/>
              <p14:nvPr/>
            </p14:nvContentPartPr>
            <p14:xfrm>
              <a:off x="7296853" y="2682653"/>
              <a:ext cx="2154240" cy="249120"/>
            </p14:xfrm>
          </p:contentPart>
        </mc:Choice>
        <mc:Fallback xmlns="">
          <p:pic>
            <p:nvPicPr>
              <p:cNvPr id="161" name="Inkt 163">
                <a:extLst>
                  <a:ext uri="{FF2B5EF4-FFF2-40B4-BE49-F238E27FC236}">
                    <a16:creationId xmlns:a16="http://schemas.microsoft.com/office/drawing/2014/main" id="{1447CA18-18E8-7A47-9C2C-B22F7F13DBC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266253" y="2652053"/>
                <a:ext cx="22154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62" name="Inkt 164">
                <a:extLst>
                  <a:ext uri="{FF2B5EF4-FFF2-40B4-BE49-F238E27FC236}">
                    <a16:creationId xmlns:a16="http://schemas.microsoft.com/office/drawing/2014/main" id="{717F7FAF-7715-DE4A-AFFA-36F556CD6A70}"/>
                  </a:ext>
                </a:extLst>
              </p14:cNvPr>
              <p14:cNvContentPartPr/>
              <p14:nvPr/>
            </p14:nvContentPartPr>
            <p14:xfrm>
              <a:off x="6768013" y="2798933"/>
              <a:ext cx="354960" cy="206640"/>
            </p14:xfrm>
          </p:contentPart>
        </mc:Choice>
        <mc:Fallback xmlns="">
          <p:pic>
            <p:nvPicPr>
              <p:cNvPr id="162" name="Inkt 164">
                <a:extLst>
                  <a:ext uri="{FF2B5EF4-FFF2-40B4-BE49-F238E27FC236}">
                    <a16:creationId xmlns:a16="http://schemas.microsoft.com/office/drawing/2014/main" id="{717F7FAF-7715-DE4A-AFFA-36F556CD6A7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737053" y="2768333"/>
                <a:ext cx="4161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80" name="Inkt 179">
                <a:extLst>
                  <a:ext uri="{FF2B5EF4-FFF2-40B4-BE49-F238E27FC236}">
                    <a16:creationId xmlns:a16="http://schemas.microsoft.com/office/drawing/2014/main" id="{DA990AFA-76CA-DA49-A865-292D91EB5197}"/>
                  </a:ext>
                </a:extLst>
              </p14:cNvPr>
              <p14:cNvContentPartPr/>
              <p14:nvPr/>
            </p14:nvContentPartPr>
            <p14:xfrm>
              <a:off x="2761933" y="3196013"/>
              <a:ext cx="16200" cy="5760"/>
            </p14:xfrm>
          </p:contentPart>
        </mc:Choice>
        <mc:Fallback xmlns="">
          <p:pic>
            <p:nvPicPr>
              <p:cNvPr id="180" name="Inkt 179">
                <a:extLst>
                  <a:ext uri="{FF2B5EF4-FFF2-40B4-BE49-F238E27FC236}">
                    <a16:creationId xmlns:a16="http://schemas.microsoft.com/office/drawing/2014/main" id="{DA990AFA-76CA-DA49-A865-292D91EB51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31333" y="3165413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60" name="Inkt 460">
                <a:extLst>
                  <a:ext uri="{FF2B5EF4-FFF2-40B4-BE49-F238E27FC236}">
                    <a16:creationId xmlns:a16="http://schemas.microsoft.com/office/drawing/2014/main" id="{639816FC-FCC1-984C-A585-3B6E681A524E}"/>
                  </a:ext>
                </a:extLst>
              </p14:cNvPr>
              <p14:cNvContentPartPr/>
              <p14:nvPr/>
            </p14:nvContentPartPr>
            <p14:xfrm>
              <a:off x="936373" y="3323093"/>
              <a:ext cx="11154960" cy="3405960"/>
            </p14:xfrm>
          </p:contentPart>
        </mc:Choice>
        <mc:Fallback xmlns="">
          <p:pic>
            <p:nvPicPr>
              <p:cNvPr id="460" name="Inkt 460">
                <a:extLst>
                  <a:ext uri="{FF2B5EF4-FFF2-40B4-BE49-F238E27FC236}">
                    <a16:creationId xmlns:a16="http://schemas.microsoft.com/office/drawing/2014/main" id="{639816FC-FCC1-984C-A585-3B6E681A524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05413" y="3292133"/>
                <a:ext cx="11216160" cy="34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58" name="Inkt 57">
                <a:extLst>
                  <a:ext uri="{FF2B5EF4-FFF2-40B4-BE49-F238E27FC236}">
                    <a16:creationId xmlns:a16="http://schemas.microsoft.com/office/drawing/2014/main" id="{528D6445-7E71-1E4B-AE70-3CC16C9F0CD8}"/>
                  </a:ext>
                </a:extLst>
              </p14:cNvPr>
              <p14:cNvContentPartPr/>
              <p14:nvPr/>
            </p14:nvContentPartPr>
            <p14:xfrm>
              <a:off x="9752413" y="5741287"/>
              <a:ext cx="143280" cy="16200"/>
            </p14:xfrm>
          </p:contentPart>
        </mc:Choice>
        <mc:Fallback xmlns="">
          <p:pic>
            <p:nvPicPr>
              <p:cNvPr id="58" name="Inkt 57">
                <a:extLst>
                  <a:ext uri="{FF2B5EF4-FFF2-40B4-BE49-F238E27FC236}">
                    <a16:creationId xmlns:a16="http://schemas.microsoft.com/office/drawing/2014/main" id="{528D6445-7E71-1E4B-AE70-3CC16C9F0CD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21813" y="5710687"/>
                <a:ext cx="204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9" name="Inkt 58">
                <a:extLst>
                  <a:ext uri="{FF2B5EF4-FFF2-40B4-BE49-F238E27FC236}">
                    <a16:creationId xmlns:a16="http://schemas.microsoft.com/office/drawing/2014/main" id="{19BD8AE6-311F-1142-B447-265A373EB62E}"/>
                  </a:ext>
                </a:extLst>
              </p14:cNvPr>
              <p14:cNvContentPartPr/>
              <p14:nvPr/>
            </p14:nvContentPartPr>
            <p14:xfrm>
              <a:off x="9762853" y="5609527"/>
              <a:ext cx="106200" cy="26280"/>
            </p14:xfrm>
          </p:contentPart>
        </mc:Choice>
        <mc:Fallback xmlns="">
          <p:pic>
            <p:nvPicPr>
              <p:cNvPr id="59" name="Inkt 58">
                <a:extLst>
                  <a:ext uri="{FF2B5EF4-FFF2-40B4-BE49-F238E27FC236}">
                    <a16:creationId xmlns:a16="http://schemas.microsoft.com/office/drawing/2014/main" id="{19BD8AE6-311F-1142-B447-265A373EB62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732253" y="5578927"/>
                <a:ext cx="1674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74" name="Inkt 474">
                <a:extLst>
                  <a:ext uri="{FF2B5EF4-FFF2-40B4-BE49-F238E27FC236}">
                    <a16:creationId xmlns:a16="http://schemas.microsoft.com/office/drawing/2014/main" id="{79C812EC-92CF-C343-B6BF-874AD1B05B4F}"/>
                  </a:ext>
                </a:extLst>
              </p14:cNvPr>
              <p14:cNvContentPartPr/>
              <p14:nvPr/>
            </p14:nvContentPartPr>
            <p14:xfrm>
              <a:off x="10138693" y="5159167"/>
              <a:ext cx="2034360" cy="672480"/>
            </p14:xfrm>
          </p:contentPart>
        </mc:Choice>
        <mc:Fallback xmlns="">
          <p:pic>
            <p:nvPicPr>
              <p:cNvPr id="474" name="Inkt 474">
                <a:extLst>
                  <a:ext uri="{FF2B5EF4-FFF2-40B4-BE49-F238E27FC236}">
                    <a16:creationId xmlns:a16="http://schemas.microsoft.com/office/drawing/2014/main" id="{79C812EC-92CF-C343-B6BF-874AD1B05B4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108093" y="5128567"/>
                <a:ext cx="2095920" cy="7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7822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0FD91D0-75C3-463D-A8AF-FB0F63E9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306050" cy="3818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5B88EEB1-A217-9A46-8212-54A18F385D42}"/>
                  </a:ext>
                </a:extLst>
              </p14:cNvPr>
              <p14:cNvContentPartPr/>
              <p14:nvPr/>
            </p14:nvContentPartPr>
            <p14:xfrm>
              <a:off x="1608493" y="5450407"/>
              <a:ext cx="132480" cy="3744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5B88EEB1-A217-9A46-8212-54A18F385D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7893" y="5419447"/>
                <a:ext cx="1940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3E13B864-A727-9D42-B1DB-DFEA3E11D8A8}"/>
                  </a:ext>
                </a:extLst>
              </p14:cNvPr>
              <p14:cNvContentPartPr/>
              <p14:nvPr/>
            </p14:nvContentPartPr>
            <p14:xfrm>
              <a:off x="1571413" y="5360407"/>
              <a:ext cx="137880" cy="3204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3E13B864-A727-9D42-B1DB-DFEA3E11D8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0813" y="5329447"/>
                <a:ext cx="1994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992EB91-CC8B-2846-9246-99ADA684CFD4}"/>
                  </a:ext>
                </a:extLst>
              </p14:cNvPr>
              <p14:cNvContentPartPr/>
              <p14:nvPr/>
            </p14:nvContentPartPr>
            <p14:xfrm>
              <a:off x="1900093" y="5333767"/>
              <a:ext cx="195120" cy="1854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992EB91-CC8B-2846-9246-99ADA684CF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69493" y="5303167"/>
                <a:ext cx="256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t 9">
                <a:extLst>
                  <a:ext uri="{FF2B5EF4-FFF2-40B4-BE49-F238E27FC236}">
                    <a16:creationId xmlns:a16="http://schemas.microsoft.com/office/drawing/2014/main" id="{D06BDF1E-2A21-3244-8D5E-CCC7566AAAD5}"/>
                  </a:ext>
                </a:extLst>
              </p14:cNvPr>
              <p14:cNvContentPartPr/>
              <p14:nvPr/>
            </p14:nvContentPartPr>
            <p14:xfrm>
              <a:off x="1169293" y="5371567"/>
              <a:ext cx="201240" cy="153360"/>
            </p14:xfrm>
          </p:contentPart>
        </mc:Choice>
        <mc:Fallback xmlns="">
          <p:pic>
            <p:nvPicPr>
              <p:cNvPr id="9" name="Inkt 9">
                <a:extLst>
                  <a:ext uri="{FF2B5EF4-FFF2-40B4-BE49-F238E27FC236}">
                    <a16:creationId xmlns:a16="http://schemas.microsoft.com/office/drawing/2014/main" id="{D06BDF1E-2A21-3244-8D5E-CCC7566AAA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748" y="5340607"/>
                <a:ext cx="262331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38FBDA08-C5C3-3B47-AAE8-7E979D414863}"/>
                  </a:ext>
                </a:extLst>
              </p14:cNvPr>
              <p14:cNvContentPartPr/>
              <p14:nvPr/>
            </p14:nvContentPartPr>
            <p14:xfrm>
              <a:off x="3365293" y="5339167"/>
              <a:ext cx="180360" cy="20088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38FBDA08-C5C3-3B47-AAE8-7E979D4148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34693" y="5308567"/>
                <a:ext cx="2415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47625784-8EDC-1B4C-AC52-A392B2E8506E}"/>
                  </a:ext>
                </a:extLst>
              </p14:cNvPr>
              <p14:cNvContentPartPr/>
              <p14:nvPr/>
            </p14:nvContentPartPr>
            <p14:xfrm>
              <a:off x="3656533" y="5503327"/>
              <a:ext cx="26640" cy="2160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47625784-8EDC-1B4C-AC52-A392B2E850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25573" y="5472367"/>
                <a:ext cx="88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601EA5AB-715B-1344-9DE6-379B2AADAF9D}"/>
                  </a:ext>
                </a:extLst>
              </p14:cNvPr>
              <p14:cNvContentPartPr/>
              <p14:nvPr/>
            </p14:nvContentPartPr>
            <p14:xfrm>
              <a:off x="3884413" y="5233327"/>
              <a:ext cx="301320" cy="2808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601EA5AB-715B-1344-9DE6-379B2AADAF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53813" y="5202727"/>
                <a:ext cx="36288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97C58EED-2D8C-4148-8C8A-A4F49A31AB80}"/>
                  </a:ext>
                </a:extLst>
              </p14:cNvPr>
              <p14:cNvContentPartPr/>
              <p14:nvPr/>
            </p14:nvContentPartPr>
            <p14:xfrm>
              <a:off x="4465813" y="5471287"/>
              <a:ext cx="127440" cy="108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97C58EED-2D8C-4148-8C8A-A4F49A31AB8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5213" y="5440687"/>
                <a:ext cx="188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C6652801-92C5-B942-896A-ECC03EFEB4D6}"/>
                  </a:ext>
                </a:extLst>
              </p14:cNvPr>
              <p14:cNvContentPartPr/>
              <p14:nvPr/>
            </p14:nvContentPartPr>
            <p14:xfrm>
              <a:off x="4487053" y="5370847"/>
              <a:ext cx="53280" cy="57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C6652801-92C5-B942-896A-ECC03EFEB4D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56453" y="5340247"/>
                <a:ext cx="114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41F9153-BD04-A541-872C-4E8414B5F2FF}"/>
                  </a:ext>
                </a:extLst>
              </p14:cNvPr>
              <p14:cNvContentPartPr/>
              <p14:nvPr/>
            </p14:nvContentPartPr>
            <p14:xfrm>
              <a:off x="4847053" y="5312527"/>
              <a:ext cx="195480" cy="19044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41F9153-BD04-A541-872C-4E8414B5F2F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16453" y="5281927"/>
                <a:ext cx="2570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4A8A3A7B-7753-EB45-AFC3-DA3C017B13C5}"/>
                  </a:ext>
                </a:extLst>
              </p14:cNvPr>
              <p14:cNvContentPartPr/>
              <p14:nvPr/>
            </p14:nvContentPartPr>
            <p14:xfrm>
              <a:off x="1539733" y="6217567"/>
              <a:ext cx="227880" cy="16452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4A8A3A7B-7753-EB45-AFC3-DA3C017B13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09133" y="6186967"/>
                <a:ext cx="2890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t 20">
                <a:extLst>
                  <a:ext uri="{FF2B5EF4-FFF2-40B4-BE49-F238E27FC236}">
                    <a16:creationId xmlns:a16="http://schemas.microsoft.com/office/drawing/2014/main" id="{71168DA3-3A19-F04B-AAEB-E643ED36A7B2}"/>
                  </a:ext>
                </a:extLst>
              </p14:cNvPr>
              <p14:cNvContentPartPr/>
              <p14:nvPr/>
            </p14:nvContentPartPr>
            <p14:xfrm>
              <a:off x="1253893" y="5947567"/>
              <a:ext cx="169560" cy="254520"/>
            </p14:xfrm>
          </p:contentPart>
        </mc:Choice>
        <mc:Fallback xmlns="">
          <p:pic>
            <p:nvPicPr>
              <p:cNvPr id="20" name="Inkt 20">
                <a:extLst>
                  <a:ext uri="{FF2B5EF4-FFF2-40B4-BE49-F238E27FC236}">
                    <a16:creationId xmlns:a16="http://schemas.microsoft.com/office/drawing/2014/main" id="{71168DA3-3A19-F04B-AAEB-E643ED36A7B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23293" y="5916967"/>
                <a:ext cx="23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DE1250C8-536C-0E45-975A-451FC170A0F5}"/>
                  </a:ext>
                </a:extLst>
              </p14:cNvPr>
              <p14:cNvContentPartPr/>
              <p14:nvPr/>
            </p14:nvContentPartPr>
            <p14:xfrm>
              <a:off x="2005213" y="6090487"/>
              <a:ext cx="238320" cy="4788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DE1250C8-536C-0E45-975A-451FC170A0F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74613" y="6059887"/>
                <a:ext cx="2998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EC8A0F53-6F9B-B449-BDBE-58A5FE8AB924}"/>
                  </a:ext>
                </a:extLst>
              </p14:cNvPr>
              <p14:cNvContentPartPr/>
              <p14:nvPr/>
            </p14:nvContentPartPr>
            <p14:xfrm>
              <a:off x="2021413" y="5974207"/>
              <a:ext cx="169560" cy="1620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EC8A0F53-6F9B-B449-BDBE-58A5FE8AB92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90453" y="5943607"/>
                <a:ext cx="231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t 26">
                <a:extLst>
                  <a:ext uri="{FF2B5EF4-FFF2-40B4-BE49-F238E27FC236}">
                    <a16:creationId xmlns:a16="http://schemas.microsoft.com/office/drawing/2014/main" id="{B62F4D11-4144-4D43-B2B4-E85369E60441}"/>
                  </a:ext>
                </a:extLst>
              </p14:cNvPr>
              <p14:cNvContentPartPr/>
              <p14:nvPr/>
            </p14:nvContentPartPr>
            <p14:xfrm>
              <a:off x="7201813" y="4249087"/>
              <a:ext cx="338400" cy="344160"/>
            </p14:xfrm>
          </p:contentPart>
        </mc:Choice>
        <mc:Fallback xmlns="">
          <p:pic>
            <p:nvPicPr>
              <p:cNvPr id="26" name="Inkt 26">
                <a:extLst>
                  <a:ext uri="{FF2B5EF4-FFF2-40B4-BE49-F238E27FC236}">
                    <a16:creationId xmlns:a16="http://schemas.microsoft.com/office/drawing/2014/main" id="{B62F4D11-4144-4D43-B2B4-E85369E6044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71213" y="4218487"/>
                <a:ext cx="3999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AA82BBDF-05FC-4648-A659-36142B7DF051}"/>
                  </a:ext>
                </a:extLst>
              </p14:cNvPr>
              <p14:cNvContentPartPr/>
              <p14:nvPr/>
            </p14:nvContentPartPr>
            <p14:xfrm>
              <a:off x="2671933" y="5795287"/>
              <a:ext cx="307440" cy="39060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AA82BBDF-05FC-4648-A659-36142B7DF05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641333" y="5764687"/>
                <a:ext cx="36864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t 31">
                <a:extLst>
                  <a:ext uri="{FF2B5EF4-FFF2-40B4-BE49-F238E27FC236}">
                    <a16:creationId xmlns:a16="http://schemas.microsoft.com/office/drawing/2014/main" id="{9E7DEB6C-2B8C-6748-B96A-4C357FF1F5B5}"/>
                  </a:ext>
                </a:extLst>
              </p14:cNvPr>
              <p14:cNvContentPartPr/>
              <p14:nvPr/>
            </p14:nvContentPartPr>
            <p14:xfrm>
              <a:off x="3249013" y="5947567"/>
              <a:ext cx="180360" cy="238320"/>
            </p14:xfrm>
          </p:contentPart>
        </mc:Choice>
        <mc:Fallback xmlns="">
          <p:pic>
            <p:nvPicPr>
              <p:cNvPr id="31" name="Inkt 31">
                <a:extLst>
                  <a:ext uri="{FF2B5EF4-FFF2-40B4-BE49-F238E27FC236}">
                    <a16:creationId xmlns:a16="http://schemas.microsoft.com/office/drawing/2014/main" id="{9E7DEB6C-2B8C-6748-B96A-4C357FF1F5B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18053" y="5916967"/>
                <a:ext cx="2415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E0F908AE-BD80-DF4A-95AA-3756D843317A}"/>
                  </a:ext>
                </a:extLst>
              </p14:cNvPr>
              <p14:cNvContentPartPr/>
              <p14:nvPr/>
            </p14:nvContentPartPr>
            <p14:xfrm>
              <a:off x="4116613" y="6090487"/>
              <a:ext cx="249120" cy="2066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E0F908AE-BD80-DF4A-95AA-3756D843317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86013" y="6059887"/>
                <a:ext cx="3103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Inkt 39">
                <a:extLst>
                  <a:ext uri="{FF2B5EF4-FFF2-40B4-BE49-F238E27FC236}">
                    <a16:creationId xmlns:a16="http://schemas.microsoft.com/office/drawing/2014/main" id="{F0B22D1B-D69C-0A47-9120-ED2E1D683CFF}"/>
                  </a:ext>
                </a:extLst>
              </p14:cNvPr>
              <p14:cNvContentPartPr/>
              <p14:nvPr/>
            </p14:nvContentPartPr>
            <p14:xfrm>
              <a:off x="4545373" y="6122167"/>
              <a:ext cx="317880" cy="227880"/>
            </p14:xfrm>
          </p:contentPart>
        </mc:Choice>
        <mc:Fallback xmlns="">
          <p:pic>
            <p:nvPicPr>
              <p:cNvPr id="38" name="Inkt 39">
                <a:extLst>
                  <a:ext uri="{FF2B5EF4-FFF2-40B4-BE49-F238E27FC236}">
                    <a16:creationId xmlns:a16="http://schemas.microsoft.com/office/drawing/2014/main" id="{F0B22D1B-D69C-0A47-9120-ED2E1D683CF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14773" y="6091567"/>
                <a:ext cx="3790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Inkt 40">
                <a:extLst>
                  <a:ext uri="{FF2B5EF4-FFF2-40B4-BE49-F238E27FC236}">
                    <a16:creationId xmlns:a16="http://schemas.microsoft.com/office/drawing/2014/main" id="{97D02B4F-394E-3B42-8C17-B60AB160E5E2}"/>
                  </a:ext>
                </a:extLst>
              </p14:cNvPr>
              <p14:cNvContentPartPr/>
              <p14:nvPr/>
            </p14:nvContentPartPr>
            <p14:xfrm>
              <a:off x="3762373" y="5910487"/>
              <a:ext cx="196200" cy="249120"/>
            </p14:xfrm>
          </p:contentPart>
        </mc:Choice>
        <mc:Fallback xmlns="">
          <p:pic>
            <p:nvPicPr>
              <p:cNvPr id="39" name="Inkt 40">
                <a:extLst>
                  <a:ext uri="{FF2B5EF4-FFF2-40B4-BE49-F238E27FC236}">
                    <a16:creationId xmlns:a16="http://schemas.microsoft.com/office/drawing/2014/main" id="{97D02B4F-394E-3B42-8C17-B60AB160E5E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31413" y="5879887"/>
                <a:ext cx="2574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7" name="Inkt 47">
                <a:extLst>
                  <a:ext uri="{FF2B5EF4-FFF2-40B4-BE49-F238E27FC236}">
                    <a16:creationId xmlns:a16="http://schemas.microsoft.com/office/drawing/2014/main" id="{5C361D59-8C0A-F044-B574-454FD18F19D7}"/>
                  </a:ext>
                </a:extLst>
              </p14:cNvPr>
              <p14:cNvContentPartPr/>
              <p14:nvPr/>
            </p14:nvContentPartPr>
            <p14:xfrm>
              <a:off x="5804653" y="3164407"/>
              <a:ext cx="1794240" cy="502920"/>
            </p14:xfrm>
          </p:contentPart>
        </mc:Choice>
        <mc:Fallback xmlns="">
          <p:pic>
            <p:nvPicPr>
              <p:cNvPr id="47" name="Inkt 47">
                <a:extLst>
                  <a:ext uri="{FF2B5EF4-FFF2-40B4-BE49-F238E27FC236}">
                    <a16:creationId xmlns:a16="http://schemas.microsoft.com/office/drawing/2014/main" id="{5C361D59-8C0A-F044-B574-454FD18F19D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774053" y="3133447"/>
                <a:ext cx="1855440" cy="5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184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t 15">
                <a:extLst>
                  <a:ext uri="{FF2B5EF4-FFF2-40B4-BE49-F238E27FC236}">
                    <a16:creationId xmlns:a16="http://schemas.microsoft.com/office/drawing/2014/main" id="{451C74C4-191E-F149-A579-C2C0210397A4}"/>
                  </a:ext>
                </a:extLst>
              </p14:cNvPr>
              <p14:cNvContentPartPr/>
              <p14:nvPr/>
            </p14:nvContentPartPr>
            <p14:xfrm>
              <a:off x="2719813" y="290813"/>
              <a:ext cx="1762200" cy="386640"/>
            </p14:xfrm>
          </p:contentPart>
        </mc:Choice>
        <mc:Fallback xmlns="">
          <p:pic>
            <p:nvPicPr>
              <p:cNvPr id="14" name="Inkt 15">
                <a:extLst>
                  <a:ext uri="{FF2B5EF4-FFF2-40B4-BE49-F238E27FC236}">
                    <a16:creationId xmlns:a16="http://schemas.microsoft.com/office/drawing/2014/main" id="{451C74C4-191E-F149-A579-C2C0210397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9219" y="260213"/>
                <a:ext cx="1823388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E788F878-647F-854C-A363-50AE74D1EA03}"/>
                  </a:ext>
                </a:extLst>
              </p14:cNvPr>
              <p14:cNvContentPartPr/>
              <p14:nvPr/>
            </p14:nvContentPartPr>
            <p14:xfrm>
              <a:off x="4719973" y="550013"/>
              <a:ext cx="10800" cy="1620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E788F878-647F-854C-A363-50AE74D1E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9373" y="519413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39447F57-16BC-0340-A957-860178846BEF}"/>
                  </a:ext>
                </a:extLst>
              </p14:cNvPr>
              <p14:cNvContentPartPr/>
              <p14:nvPr/>
            </p14:nvContentPartPr>
            <p14:xfrm>
              <a:off x="4735813" y="470813"/>
              <a:ext cx="360" cy="57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39447F57-16BC-0340-A957-860178846B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213" y="440213"/>
                <a:ext cx="6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t 25">
                <a:extLst>
                  <a:ext uri="{FF2B5EF4-FFF2-40B4-BE49-F238E27FC236}">
                    <a16:creationId xmlns:a16="http://schemas.microsoft.com/office/drawing/2014/main" id="{D9C18B42-D021-D645-957A-74D8CF164DB4}"/>
                  </a:ext>
                </a:extLst>
              </p14:cNvPr>
              <p14:cNvContentPartPr/>
              <p14:nvPr/>
            </p14:nvContentPartPr>
            <p14:xfrm>
              <a:off x="5037493" y="354533"/>
              <a:ext cx="619560" cy="259200"/>
            </p14:xfrm>
          </p:contentPart>
        </mc:Choice>
        <mc:Fallback xmlns="">
          <p:pic>
            <p:nvPicPr>
              <p:cNvPr id="25" name="Inkt 25">
                <a:extLst>
                  <a:ext uri="{FF2B5EF4-FFF2-40B4-BE49-F238E27FC236}">
                    <a16:creationId xmlns:a16="http://schemas.microsoft.com/office/drawing/2014/main" id="{D9C18B42-D021-D645-957A-74D8CF164D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6893" y="323616"/>
                <a:ext cx="680760" cy="320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t 54">
                <a:extLst>
                  <a:ext uri="{FF2B5EF4-FFF2-40B4-BE49-F238E27FC236}">
                    <a16:creationId xmlns:a16="http://schemas.microsoft.com/office/drawing/2014/main" id="{9A6C212A-C323-4F46-B890-3DD92D37581C}"/>
                  </a:ext>
                </a:extLst>
              </p14:cNvPr>
              <p14:cNvContentPartPr/>
              <p14:nvPr/>
            </p14:nvContentPartPr>
            <p14:xfrm>
              <a:off x="8524813" y="232493"/>
              <a:ext cx="3259800" cy="524520"/>
            </p14:xfrm>
          </p:contentPart>
        </mc:Choice>
        <mc:Fallback xmlns="">
          <p:pic>
            <p:nvPicPr>
              <p:cNvPr id="51" name="Inkt 54">
                <a:extLst>
                  <a:ext uri="{FF2B5EF4-FFF2-40B4-BE49-F238E27FC236}">
                    <a16:creationId xmlns:a16="http://schemas.microsoft.com/office/drawing/2014/main" id="{9A6C212A-C323-4F46-B890-3DD92D3758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93856" y="201872"/>
                <a:ext cx="3320993" cy="58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t 55">
                <a:extLst>
                  <a:ext uri="{FF2B5EF4-FFF2-40B4-BE49-F238E27FC236}">
                    <a16:creationId xmlns:a16="http://schemas.microsoft.com/office/drawing/2014/main" id="{BF9783B5-4C84-9945-9FAF-2267445FAB0C}"/>
                  </a:ext>
                </a:extLst>
              </p14:cNvPr>
              <p14:cNvContentPartPr/>
              <p14:nvPr/>
            </p14:nvContentPartPr>
            <p14:xfrm>
              <a:off x="7243933" y="259133"/>
              <a:ext cx="990000" cy="317880"/>
            </p14:xfrm>
          </p:contentPart>
        </mc:Choice>
        <mc:Fallback xmlns="">
          <p:pic>
            <p:nvPicPr>
              <p:cNvPr id="52" name="Inkt 55">
                <a:extLst>
                  <a:ext uri="{FF2B5EF4-FFF2-40B4-BE49-F238E27FC236}">
                    <a16:creationId xmlns:a16="http://schemas.microsoft.com/office/drawing/2014/main" id="{BF9783B5-4C84-9945-9FAF-2267445FAB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13333" y="228533"/>
                <a:ext cx="10512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t 56">
                <a:extLst>
                  <a:ext uri="{FF2B5EF4-FFF2-40B4-BE49-F238E27FC236}">
                    <a16:creationId xmlns:a16="http://schemas.microsoft.com/office/drawing/2014/main" id="{2EEDB754-9235-4D4B-B0B9-E7502F7049B1}"/>
                  </a:ext>
                </a:extLst>
              </p14:cNvPr>
              <p14:cNvContentPartPr/>
              <p14:nvPr/>
            </p14:nvContentPartPr>
            <p14:xfrm>
              <a:off x="6757213" y="428333"/>
              <a:ext cx="217440" cy="84960"/>
            </p14:xfrm>
          </p:contentPart>
        </mc:Choice>
        <mc:Fallback xmlns="">
          <p:pic>
            <p:nvPicPr>
              <p:cNvPr id="53" name="Inkt 56">
                <a:extLst>
                  <a:ext uri="{FF2B5EF4-FFF2-40B4-BE49-F238E27FC236}">
                    <a16:creationId xmlns:a16="http://schemas.microsoft.com/office/drawing/2014/main" id="{2EEDB754-9235-4D4B-B0B9-E7502F7049B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26613" y="397733"/>
                <a:ext cx="278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t 57">
                <a:extLst>
                  <a:ext uri="{FF2B5EF4-FFF2-40B4-BE49-F238E27FC236}">
                    <a16:creationId xmlns:a16="http://schemas.microsoft.com/office/drawing/2014/main" id="{261D4737-765B-BD48-B870-460BB2D1BFB6}"/>
                  </a:ext>
                </a:extLst>
              </p14:cNvPr>
              <p14:cNvContentPartPr/>
              <p14:nvPr/>
            </p14:nvContentPartPr>
            <p14:xfrm>
              <a:off x="5889613" y="449573"/>
              <a:ext cx="624600" cy="122040"/>
            </p14:xfrm>
          </p:contentPart>
        </mc:Choice>
        <mc:Fallback xmlns="">
          <p:pic>
            <p:nvPicPr>
              <p:cNvPr id="54" name="Inkt 57">
                <a:extLst>
                  <a:ext uri="{FF2B5EF4-FFF2-40B4-BE49-F238E27FC236}">
                    <a16:creationId xmlns:a16="http://schemas.microsoft.com/office/drawing/2014/main" id="{261D4737-765B-BD48-B870-460BB2D1BFB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58653" y="418973"/>
                <a:ext cx="686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B84E39EC-471F-5241-ABFB-7CE02949FB91}"/>
                  </a:ext>
                </a:extLst>
              </p14:cNvPr>
              <p14:cNvContentPartPr/>
              <p14:nvPr/>
            </p14:nvContentPartPr>
            <p14:xfrm>
              <a:off x="7201813" y="1010453"/>
              <a:ext cx="90360" cy="23328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B84E39EC-471F-5241-ABFB-7CE02949FB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71213" y="979853"/>
                <a:ext cx="1515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t 86">
                <a:extLst>
                  <a:ext uri="{FF2B5EF4-FFF2-40B4-BE49-F238E27FC236}">
                    <a16:creationId xmlns:a16="http://schemas.microsoft.com/office/drawing/2014/main" id="{1C072CB2-6F25-1243-9D8F-5096DBB2D8F4}"/>
                  </a:ext>
                </a:extLst>
              </p14:cNvPr>
              <p14:cNvContentPartPr/>
              <p14:nvPr/>
            </p14:nvContentPartPr>
            <p14:xfrm>
              <a:off x="7461013" y="1015853"/>
              <a:ext cx="746640" cy="275400"/>
            </p14:xfrm>
          </p:contentPart>
        </mc:Choice>
        <mc:Fallback xmlns="">
          <p:pic>
            <p:nvPicPr>
              <p:cNvPr id="81" name="Inkt 86">
                <a:extLst>
                  <a:ext uri="{FF2B5EF4-FFF2-40B4-BE49-F238E27FC236}">
                    <a16:creationId xmlns:a16="http://schemas.microsoft.com/office/drawing/2014/main" id="{1C072CB2-6F25-1243-9D8F-5096DBB2D8F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30413" y="985253"/>
                <a:ext cx="8078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t 87">
                <a:extLst>
                  <a:ext uri="{FF2B5EF4-FFF2-40B4-BE49-F238E27FC236}">
                    <a16:creationId xmlns:a16="http://schemas.microsoft.com/office/drawing/2014/main" id="{D79EE92C-28BA-7C4E-918F-52E193370957}"/>
                  </a:ext>
                </a:extLst>
              </p14:cNvPr>
              <p14:cNvContentPartPr/>
              <p14:nvPr/>
            </p14:nvContentPartPr>
            <p14:xfrm>
              <a:off x="5894653" y="937013"/>
              <a:ext cx="1137960" cy="253800"/>
            </p14:xfrm>
          </p:contentPart>
        </mc:Choice>
        <mc:Fallback xmlns="">
          <p:pic>
            <p:nvPicPr>
              <p:cNvPr id="82" name="Inkt 87">
                <a:extLst>
                  <a:ext uri="{FF2B5EF4-FFF2-40B4-BE49-F238E27FC236}">
                    <a16:creationId xmlns:a16="http://schemas.microsoft.com/office/drawing/2014/main" id="{D79EE92C-28BA-7C4E-918F-52E19337095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64053" y="906413"/>
                <a:ext cx="11995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t 88">
                <a:extLst>
                  <a:ext uri="{FF2B5EF4-FFF2-40B4-BE49-F238E27FC236}">
                    <a16:creationId xmlns:a16="http://schemas.microsoft.com/office/drawing/2014/main" id="{FCC32F8E-F33B-9046-B6B6-F392C181A663}"/>
                  </a:ext>
                </a:extLst>
              </p14:cNvPr>
              <p14:cNvContentPartPr/>
              <p14:nvPr/>
            </p14:nvContentPartPr>
            <p14:xfrm>
              <a:off x="5555893" y="1127093"/>
              <a:ext cx="137880" cy="63720"/>
            </p14:xfrm>
          </p:contentPart>
        </mc:Choice>
        <mc:Fallback xmlns="">
          <p:pic>
            <p:nvPicPr>
              <p:cNvPr id="83" name="Inkt 88">
                <a:extLst>
                  <a:ext uri="{FF2B5EF4-FFF2-40B4-BE49-F238E27FC236}">
                    <a16:creationId xmlns:a16="http://schemas.microsoft.com/office/drawing/2014/main" id="{FCC32F8E-F33B-9046-B6B6-F392C181A66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25293" y="1096133"/>
                <a:ext cx="1994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4" name="Inkt 89">
                <a:extLst>
                  <a:ext uri="{FF2B5EF4-FFF2-40B4-BE49-F238E27FC236}">
                    <a16:creationId xmlns:a16="http://schemas.microsoft.com/office/drawing/2014/main" id="{89BDB23F-8747-8A41-81A8-844DD0B6CCBD}"/>
                  </a:ext>
                </a:extLst>
              </p14:cNvPr>
              <p14:cNvContentPartPr/>
              <p14:nvPr/>
            </p14:nvContentPartPr>
            <p14:xfrm>
              <a:off x="4280773" y="1000013"/>
              <a:ext cx="635040" cy="322920"/>
            </p14:xfrm>
          </p:contentPart>
        </mc:Choice>
        <mc:Fallback xmlns="">
          <p:pic>
            <p:nvPicPr>
              <p:cNvPr id="84" name="Inkt 89">
                <a:extLst>
                  <a:ext uri="{FF2B5EF4-FFF2-40B4-BE49-F238E27FC236}">
                    <a16:creationId xmlns:a16="http://schemas.microsoft.com/office/drawing/2014/main" id="{89BDB23F-8747-8A41-81A8-844DD0B6CCB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50190" y="969447"/>
                <a:ext cx="696205" cy="38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5" name="Inkt 90">
                <a:extLst>
                  <a:ext uri="{FF2B5EF4-FFF2-40B4-BE49-F238E27FC236}">
                    <a16:creationId xmlns:a16="http://schemas.microsoft.com/office/drawing/2014/main" id="{49E1EFFC-B08F-1A42-A048-85262A48C4E9}"/>
                  </a:ext>
                </a:extLst>
              </p14:cNvPr>
              <p14:cNvContentPartPr/>
              <p14:nvPr/>
            </p14:nvContentPartPr>
            <p14:xfrm>
              <a:off x="5069173" y="1010453"/>
              <a:ext cx="227880" cy="254520"/>
            </p14:xfrm>
          </p:contentPart>
        </mc:Choice>
        <mc:Fallback xmlns="">
          <p:pic>
            <p:nvPicPr>
              <p:cNvPr id="85" name="Inkt 90">
                <a:extLst>
                  <a:ext uri="{FF2B5EF4-FFF2-40B4-BE49-F238E27FC236}">
                    <a16:creationId xmlns:a16="http://schemas.microsoft.com/office/drawing/2014/main" id="{49E1EFFC-B08F-1A42-A048-85262A48C4E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8573" y="979853"/>
                <a:ext cx="289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6" name="Inkt 91">
                <a:extLst>
                  <a:ext uri="{FF2B5EF4-FFF2-40B4-BE49-F238E27FC236}">
                    <a16:creationId xmlns:a16="http://schemas.microsoft.com/office/drawing/2014/main" id="{D2C69B58-D6E5-B848-A50A-A58707DCC061}"/>
                  </a:ext>
                </a:extLst>
              </p14:cNvPr>
              <p14:cNvContentPartPr/>
              <p14:nvPr/>
            </p14:nvContentPartPr>
            <p14:xfrm>
              <a:off x="2920693" y="931613"/>
              <a:ext cx="1159560" cy="312120"/>
            </p14:xfrm>
          </p:contentPart>
        </mc:Choice>
        <mc:Fallback xmlns="">
          <p:pic>
            <p:nvPicPr>
              <p:cNvPr id="86" name="Inkt 91">
                <a:extLst>
                  <a:ext uri="{FF2B5EF4-FFF2-40B4-BE49-F238E27FC236}">
                    <a16:creationId xmlns:a16="http://schemas.microsoft.com/office/drawing/2014/main" id="{D2C69B58-D6E5-B848-A50A-A58707DCC0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90083" y="901013"/>
                <a:ext cx="1221139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6" name="Inkt 96">
                <a:extLst>
                  <a:ext uri="{FF2B5EF4-FFF2-40B4-BE49-F238E27FC236}">
                    <a16:creationId xmlns:a16="http://schemas.microsoft.com/office/drawing/2014/main" id="{BF3842ED-C8EB-F443-A563-B31181947664}"/>
                  </a:ext>
                </a:extLst>
              </p14:cNvPr>
              <p14:cNvContentPartPr/>
              <p14:nvPr/>
            </p14:nvContentPartPr>
            <p14:xfrm>
              <a:off x="8540653" y="1110893"/>
              <a:ext cx="1005840" cy="132480"/>
            </p14:xfrm>
          </p:contentPart>
        </mc:Choice>
        <mc:Fallback xmlns="">
          <p:pic>
            <p:nvPicPr>
              <p:cNvPr id="96" name="Inkt 96">
                <a:extLst>
                  <a:ext uri="{FF2B5EF4-FFF2-40B4-BE49-F238E27FC236}">
                    <a16:creationId xmlns:a16="http://schemas.microsoft.com/office/drawing/2014/main" id="{BF3842ED-C8EB-F443-A563-B311819476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10053" y="1080293"/>
                <a:ext cx="10670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" name="Inkt 103">
                <a:extLst>
                  <a:ext uri="{FF2B5EF4-FFF2-40B4-BE49-F238E27FC236}">
                    <a16:creationId xmlns:a16="http://schemas.microsoft.com/office/drawing/2014/main" id="{644C0569-2295-F548-8783-B3DC165FA628}"/>
                  </a:ext>
                </a:extLst>
              </p14:cNvPr>
              <p14:cNvContentPartPr/>
              <p14:nvPr/>
            </p14:nvContentPartPr>
            <p14:xfrm>
              <a:off x="9429493" y="1338773"/>
              <a:ext cx="1476720" cy="127440"/>
            </p14:xfrm>
          </p:contentPart>
        </mc:Choice>
        <mc:Fallback xmlns="">
          <p:pic>
            <p:nvPicPr>
              <p:cNvPr id="104" name="Inkt 103">
                <a:extLst>
                  <a:ext uri="{FF2B5EF4-FFF2-40B4-BE49-F238E27FC236}">
                    <a16:creationId xmlns:a16="http://schemas.microsoft.com/office/drawing/2014/main" id="{644C0569-2295-F548-8783-B3DC165FA62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98893" y="1307813"/>
                <a:ext cx="15379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5" name="Inkt 105">
                <a:extLst>
                  <a:ext uri="{FF2B5EF4-FFF2-40B4-BE49-F238E27FC236}">
                    <a16:creationId xmlns:a16="http://schemas.microsoft.com/office/drawing/2014/main" id="{658E3A23-B9E3-2B43-99FF-72EF0551AE65}"/>
                  </a:ext>
                </a:extLst>
              </p14:cNvPr>
              <p14:cNvContentPartPr/>
              <p14:nvPr/>
            </p14:nvContentPartPr>
            <p14:xfrm>
              <a:off x="9805333" y="1058333"/>
              <a:ext cx="1169280" cy="206280"/>
            </p14:xfrm>
          </p:contentPart>
        </mc:Choice>
        <mc:Fallback xmlns="">
          <p:pic>
            <p:nvPicPr>
              <p:cNvPr id="105" name="Inkt 105">
                <a:extLst>
                  <a:ext uri="{FF2B5EF4-FFF2-40B4-BE49-F238E27FC236}">
                    <a16:creationId xmlns:a16="http://schemas.microsoft.com/office/drawing/2014/main" id="{658E3A23-B9E3-2B43-99FF-72EF0551AE6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74733" y="1027427"/>
                <a:ext cx="1230480" cy="267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F4C16816-E0C4-7C43-800C-0A36B7E5FD03}"/>
                  </a:ext>
                </a:extLst>
              </p14:cNvPr>
              <p14:cNvContentPartPr/>
              <p14:nvPr/>
            </p14:nvContentPartPr>
            <p14:xfrm>
              <a:off x="5280853" y="1703813"/>
              <a:ext cx="275400" cy="13248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F4C16816-E0C4-7C43-800C-0A36B7E5FD0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50253" y="1673213"/>
                <a:ext cx="3369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2" name="Inkt 111">
                <a:extLst>
                  <a:ext uri="{FF2B5EF4-FFF2-40B4-BE49-F238E27FC236}">
                    <a16:creationId xmlns:a16="http://schemas.microsoft.com/office/drawing/2014/main" id="{2B1BCCB1-4634-BF4C-9790-47A1B3844A69}"/>
                  </a:ext>
                </a:extLst>
              </p14:cNvPr>
              <p14:cNvContentPartPr/>
              <p14:nvPr/>
            </p14:nvContentPartPr>
            <p14:xfrm>
              <a:off x="5365453" y="1582133"/>
              <a:ext cx="10800" cy="5760"/>
            </p14:xfrm>
          </p:contentPart>
        </mc:Choice>
        <mc:Fallback xmlns="">
          <p:pic>
            <p:nvPicPr>
              <p:cNvPr id="112" name="Inkt 111">
                <a:extLst>
                  <a:ext uri="{FF2B5EF4-FFF2-40B4-BE49-F238E27FC236}">
                    <a16:creationId xmlns:a16="http://schemas.microsoft.com/office/drawing/2014/main" id="{2B1BCCB1-4634-BF4C-9790-47A1B3844A6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34853" y="1551173"/>
                <a:ext cx="72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5" name="Inkt 126">
                <a:extLst>
                  <a:ext uri="{FF2B5EF4-FFF2-40B4-BE49-F238E27FC236}">
                    <a16:creationId xmlns:a16="http://schemas.microsoft.com/office/drawing/2014/main" id="{8A767013-7FFF-1F4D-B579-01B118222E15}"/>
                  </a:ext>
                </a:extLst>
              </p14:cNvPr>
              <p14:cNvContentPartPr/>
              <p14:nvPr/>
            </p14:nvContentPartPr>
            <p14:xfrm>
              <a:off x="3656533" y="1476293"/>
              <a:ext cx="1344600" cy="349560"/>
            </p14:xfrm>
          </p:contentPart>
        </mc:Choice>
        <mc:Fallback xmlns="">
          <p:pic>
            <p:nvPicPr>
              <p:cNvPr id="125" name="Inkt 126">
                <a:extLst>
                  <a:ext uri="{FF2B5EF4-FFF2-40B4-BE49-F238E27FC236}">
                    <a16:creationId xmlns:a16="http://schemas.microsoft.com/office/drawing/2014/main" id="{8A767013-7FFF-1F4D-B579-01B118222E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25573" y="1445693"/>
                <a:ext cx="140580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9" name="Inkt 129">
                <a:extLst>
                  <a:ext uri="{FF2B5EF4-FFF2-40B4-BE49-F238E27FC236}">
                    <a16:creationId xmlns:a16="http://schemas.microsoft.com/office/drawing/2014/main" id="{E4E08BB3-ECDA-F444-AD9B-664416E562A1}"/>
                  </a:ext>
                </a:extLst>
              </p14:cNvPr>
              <p14:cNvContentPartPr/>
              <p14:nvPr/>
            </p14:nvContentPartPr>
            <p14:xfrm>
              <a:off x="5841733" y="1483853"/>
              <a:ext cx="2513880" cy="601200"/>
            </p14:xfrm>
          </p:contentPart>
        </mc:Choice>
        <mc:Fallback xmlns="">
          <p:pic>
            <p:nvPicPr>
              <p:cNvPr id="129" name="Inkt 129">
                <a:extLst>
                  <a:ext uri="{FF2B5EF4-FFF2-40B4-BE49-F238E27FC236}">
                    <a16:creationId xmlns:a16="http://schemas.microsoft.com/office/drawing/2014/main" id="{E4E08BB3-ECDA-F444-AD9B-664416E562A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11133" y="1453253"/>
                <a:ext cx="25750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8" name="Inkt 137">
                <a:extLst>
                  <a:ext uri="{FF2B5EF4-FFF2-40B4-BE49-F238E27FC236}">
                    <a16:creationId xmlns:a16="http://schemas.microsoft.com/office/drawing/2014/main" id="{1FBEBEBE-87A5-F14A-A86B-2892B84C8BA6}"/>
                  </a:ext>
                </a:extLst>
              </p14:cNvPr>
              <p14:cNvContentPartPr/>
              <p14:nvPr/>
            </p14:nvContentPartPr>
            <p14:xfrm>
              <a:off x="2063533" y="2238053"/>
              <a:ext cx="360" cy="5760"/>
            </p14:xfrm>
          </p:contentPart>
        </mc:Choice>
        <mc:Fallback xmlns="">
          <p:pic>
            <p:nvPicPr>
              <p:cNvPr id="138" name="Inkt 137">
                <a:extLst>
                  <a:ext uri="{FF2B5EF4-FFF2-40B4-BE49-F238E27FC236}">
                    <a16:creationId xmlns:a16="http://schemas.microsoft.com/office/drawing/2014/main" id="{1FBEBEBE-87A5-F14A-A86B-2892B84C8B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2933" y="2207453"/>
                <a:ext cx="6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39" name="Inkt 238">
                <a:extLst>
                  <a:ext uri="{FF2B5EF4-FFF2-40B4-BE49-F238E27FC236}">
                    <a16:creationId xmlns:a16="http://schemas.microsoft.com/office/drawing/2014/main" id="{7BD9D29A-0237-574A-869F-AB2DDD8BE92B}"/>
                  </a:ext>
                </a:extLst>
              </p14:cNvPr>
              <p14:cNvContentPartPr/>
              <p14:nvPr/>
            </p14:nvContentPartPr>
            <p14:xfrm>
              <a:off x="1994773" y="5323253"/>
              <a:ext cx="100800" cy="196200"/>
            </p14:xfrm>
          </p:contentPart>
        </mc:Choice>
        <mc:Fallback xmlns="">
          <p:pic>
            <p:nvPicPr>
              <p:cNvPr id="239" name="Inkt 238">
                <a:extLst>
                  <a:ext uri="{FF2B5EF4-FFF2-40B4-BE49-F238E27FC236}">
                    <a16:creationId xmlns:a16="http://schemas.microsoft.com/office/drawing/2014/main" id="{7BD9D29A-0237-574A-869F-AB2DDD8BE92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964173" y="5292653"/>
                <a:ext cx="1623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40" name="Inkt 240">
                <a:extLst>
                  <a:ext uri="{FF2B5EF4-FFF2-40B4-BE49-F238E27FC236}">
                    <a16:creationId xmlns:a16="http://schemas.microsoft.com/office/drawing/2014/main" id="{D581CAB9-0CF0-514F-AE6D-DA80499BFB50}"/>
                  </a:ext>
                </a:extLst>
              </p14:cNvPr>
              <p14:cNvContentPartPr/>
              <p14:nvPr/>
            </p14:nvContentPartPr>
            <p14:xfrm>
              <a:off x="1523893" y="5354933"/>
              <a:ext cx="354960" cy="212040"/>
            </p14:xfrm>
          </p:contentPart>
        </mc:Choice>
        <mc:Fallback xmlns="">
          <p:pic>
            <p:nvPicPr>
              <p:cNvPr id="240" name="Inkt 240">
                <a:extLst>
                  <a:ext uri="{FF2B5EF4-FFF2-40B4-BE49-F238E27FC236}">
                    <a16:creationId xmlns:a16="http://schemas.microsoft.com/office/drawing/2014/main" id="{D581CAB9-0CF0-514F-AE6D-DA80499BFB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93293" y="5324333"/>
                <a:ext cx="4161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42" name="Inkt 241">
                <a:extLst>
                  <a:ext uri="{FF2B5EF4-FFF2-40B4-BE49-F238E27FC236}">
                    <a16:creationId xmlns:a16="http://schemas.microsoft.com/office/drawing/2014/main" id="{21F8369D-A7D1-1241-AB0F-46FC7B15577A}"/>
                  </a:ext>
                </a:extLst>
              </p14:cNvPr>
              <p14:cNvContentPartPr/>
              <p14:nvPr/>
            </p14:nvContentPartPr>
            <p14:xfrm>
              <a:off x="2301853" y="5312813"/>
              <a:ext cx="100800" cy="201600"/>
            </p14:xfrm>
          </p:contentPart>
        </mc:Choice>
        <mc:Fallback xmlns="">
          <p:pic>
            <p:nvPicPr>
              <p:cNvPr id="242" name="Inkt 241">
                <a:extLst>
                  <a:ext uri="{FF2B5EF4-FFF2-40B4-BE49-F238E27FC236}">
                    <a16:creationId xmlns:a16="http://schemas.microsoft.com/office/drawing/2014/main" id="{21F8369D-A7D1-1241-AB0F-46FC7B15577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70893" y="5281853"/>
                <a:ext cx="1623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45" name="Inkt 244">
                <a:extLst>
                  <a:ext uri="{FF2B5EF4-FFF2-40B4-BE49-F238E27FC236}">
                    <a16:creationId xmlns:a16="http://schemas.microsoft.com/office/drawing/2014/main" id="{34E9C07B-5991-DB44-A8CE-4D6F61FB12F1}"/>
                  </a:ext>
                </a:extLst>
              </p14:cNvPr>
              <p14:cNvContentPartPr/>
              <p14:nvPr/>
            </p14:nvContentPartPr>
            <p14:xfrm>
              <a:off x="2867773" y="5503253"/>
              <a:ext cx="127440" cy="10800"/>
            </p14:xfrm>
          </p:contentPart>
        </mc:Choice>
        <mc:Fallback xmlns="">
          <p:pic>
            <p:nvPicPr>
              <p:cNvPr id="245" name="Inkt 244">
                <a:extLst>
                  <a:ext uri="{FF2B5EF4-FFF2-40B4-BE49-F238E27FC236}">
                    <a16:creationId xmlns:a16="http://schemas.microsoft.com/office/drawing/2014/main" id="{34E9C07B-5991-DB44-A8CE-4D6F61FB12F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837173" y="5472653"/>
                <a:ext cx="188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46" name="Inkt 245">
                <a:extLst>
                  <a:ext uri="{FF2B5EF4-FFF2-40B4-BE49-F238E27FC236}">
                    <a16:creationId xmlns:a16="http://schemas.microsoft.com/office/drawing/2014/main" id="{2F23D413-51B6-9E42-A5B3-FC0D9AC361EC}"/>
                  </a:ext>
                </a:extLst>
              </p14:cNvPr>
              <p14:cNvContentPartPr/>
              <p14:nvPr/>
            </p14:nvContentPartPr>
            <p14:xfrm>
              <a:off x="2851933" y="5423693"/>
              <a:ext cx="106200" cy="360"/>
            </p14:xfrm>
          </p:contentPart>
        </mc:Choice>
        <mc:Fallback xmlns="">
          <p:pic>
            <p:nvPicPr>
              <p:cNvPr id="246" name="Inkt 245">
                <a:extLst>
                  <a:ext uri="{FF2B5EF4-FFF2-40B4-BE49-F238E27FC236}">
                    <a16:creationId xmlns:a16="http://schemas.microsoft.com/office/drawing/2014/main" id="{2F23D413-51B6-9E42-A5B3-FC0D9AC361E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821333" y="5393093"/>
                <a:ext cx="1674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53" name="Inkt 255">
                <a:extLst>
                  <a:ext uri="{FF2B5EF4-FFF2-40B4-BE49-F238E27FC236}">
                    <a16:creationId xmlns:a16="http://schemas.microsoft.com/office/drawing/2014/main" id="{2CEB96C6-5C79-894A-A522-FF2D5C6157C4}"/>
                  </a:ext>
                </a:extLst>
              </p14:cNvPr>
              <p14:cNvContentPartPr/>
              <p14:nvPr/>
            </p14:nvContentPartPr>
            <p14:xfrm>
              <a:off x="3555733" y="5381573"/>
              <a:ext cx="630360" cy="185400"/>
            </p14:xfrm>
          </p:contentPart>
        </mc:Choice>
        <mc:Fallback xmlns="">
          <p:pic>
            <p:nvPicPr>
              <p:cNvPr id="253" name="Inkt 255">
                <a:extLst>
                  <a:ext uri="{FF2B5EF4-FFF2-40B4-BE49-F238E27FC236}">
                    <a16:creationId xmlns:a16="http://schemas.microsoft.com/office/drawing/2014/main" id="{2CEB96C6-5C79-894A-A522-FF2D5C6157C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25116" y="5350613"/>
                <a:ext cx="691955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54" name="Inkt 256">
                <a:extLst>
                  <a:ext uri="{FF2B5EF4-FFF2-40B4-BE49-F238E27FC236}">
                    <a16:creationId xmlns:a16="http://schemas.microsoft.com/office/drawing/2014/main" id="{BAA96ECB-26F0-644D-A3A5-A8E66E506A60}"/>
                  </a:ext>
                </a:extLst>
              </p14:cNvPr>
              <p14:cNvContentPartPr/>
              <p14:nvPr/>
            </p14:nvContentPartPr>
            <p14:xfrm>
              <a:off x="3148213" y="5392013"/>
              <a:ext cx="201240" cy="243720"/>
            </p14:xfrm>
          </p:contentPart>
        </mc:Choice>
        <mc:Fallback xmlns="">
          <p:pic>
            <p:nvPicPr>
              <p:cNvPr id="254" name="Inkt 256">
                <a:extLst>
                  <a:ext uri="{FF2B5EF4-FFF2-40B4-BE49-F238E27FC236}">
                    <a16:creationId xmlns:a16="http://schemas.microsoft.com/office/drawing/2014/main" id="{BAA96ECB-26F0-644D-A3A5-A8E66E506A6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117668" y="5361413"/>
                <a:ext cx="262331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55" name="Inkt 257">
                <a:extLst>
                  <a:ext uri="{FF2B5EF4-FFF2-40B4-BE49-F238E27FC236}">
                    <a16:creationId xmlns:a16="http://schemas.microsoft.com/office/drawing/2014/main" id="{E979ACCA-4F55-3F4E-B09C-F1AFAEA5B575}"/>
                  </a:ext>
                </a:extLst>
              </p14:cNvPr>
              <p14:cNvContentPartPr/>
              <p14:nvPr/>
            </p14:nvContentPartPr>
            <p14:xfrm>
              <a:off x="2513533" y="5386613"/>
              <a:ext cx="195840" cy="101160"/>
            </p14:xfrm>
          </p:contentPart>
        </mc:Choice>
        <mc:Fallback xmlns="">
          <p:pic>
            <p:nvPicPr>
              <p:cNvPr id="255" name="Inkt 257">
                <a:extLst>
                  <a:ext uri="{FF2B5EF4-FFF2-40B4-BE49-F238E27FC236}">
                    <a16:creationId xmlns:a16="http://schemas.microsoft.com/office/drawing/2014/main" id="{E979ACCA-4F55-3F4E-B09C-F1AFAEA5B57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82630" y="5355904"/>
                <a:ext cx="256928" cy="162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59" name="Inkt 258">
                <a:extLst>
                  <a:ext uri="{FF2B5EF4-FFF2-40B4-BE49-F238E27FC236}">
                    <a16:creationId xmlns:a16="http://schemas.microsoft.com/office/drawing/2014/main" id="{7ED82D9E-6524-524F-914A-C303FA318994}"/>
                  </a:ext>
                </a:extLst>
              </p14:cNvPr>
              <p14:cNvContentPartPr/>
              <p14:nvPr/>
            </p14:nvContentPartPr>
            <p14:xfrm>
              <a:off x="2010613" y="5762453"/>
              <a:ext cx="688320" cy="280800"/>
            </p14:xfrm>
          </p:contentPart>
        </mc:Choice>
        <mc:Fallback xmlns="">
          <p:pic>
            <p:nvPicPr>
              <p:cNvPr id="259" name="Inkt 258">
                <a:extLst>
                  <a:ext uri="{FF2B5EF4-FFF2-40B4-BE49-F238E27FC236}">
                    <a16:creationId xmlns:a16="http://schemas.microsoft.com/office/drawing/2014/main" id="{7ED82D9E-6524-524F-914A-C303FA31899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980013" y="5731853"/>
                <a:ext cx="7495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60" name="Inkt 259">
                <a:extLst>
                  <a:ext uri="{FF2B5EF4-FFF2-40B4-BE49-F238E27FC236}">
                    <a16:creationId xmlns:a16="http://schemas.microsoft.com/office/drawing/2014/main" id="{F5CD81F9-9EDB-DE4E-B7DA-FF4F46B264D4}"/>
                  </a:ext>
                </a:extLst>
              </p14:cNvPr>
              <p14:cNvContentPartPr/>
              <p14:nvPr/>
            </p14:nvContentPartPr>
            <p14:xfrm>
              <a:off x="2714413" y="5794133"/>
              <a:ext cx="137880" cy="100800"/>
            </p14:xfrm>
          </p:contentPart>
        </mc:Choice>
        <mc:Fallback xmlns="">
          <p:pic>
            <p:nvPicPr>
              <p:cNvPr id="260" name="Inkt 259">
                <a:extLst>
                  <a:ext uri="{FF2B5EF4-FFF2-40B4-BE49-F238E27FC236}">
                    <a16:creationId xmlns:a16="http://schemas.microsoft.com/office/drawing/2014/main" id="{F5CD81F9-9EDB-DE4E-B7DA-FF4F46B264D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683813" y="5763533"/>
                <a:ext cx="199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61" name="Inkt 260">
                <a:extLst>
                  <a:ext uri="{FF2B5EF4-FFF2-40B4-BE49-F238E27FC236}">
                    <a16:creationId xmlns:a16="http://schemas.microsoft.com/office/drawing/2014/main" id="{67AAE8FA-9CFC-E447-A788-EE5CDCE8E712}"/>
                  </a:ext>
                </a:extLst>
              </p14:cNvPr>
              <p14:cNvContentPartPr/>
              <p14:nvPr/>
            </p14:nvContentPartPr>
            <p14:xfrm>
              <a:off x="2878573" y="5651213"/>
              <a:ext cx="69120" cy="206640"/>
            </p14:xfrm>
          </p:contentPart>
        </mc:Choice>
        <mc:Fallback xmlns="">
          <p:pic>
            <p:nvPicPr>
              <p:cNvPr id="261" name="Inkt 260">
                <a:extLst>
                  <a:ext uri="{FF2B5EF4-FFF2-40B4-BE49-F238E27FC236}">
                    <a16:creationId xmlns:a16="http://schemas.microsoft.com/office/drawing/2014/main" id="{67AAE8FA-9CFC-E447-A788-EE5CDCE8E71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847973" y="5620613"/>
                <a:ext cx="1306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62" name="Inkt 261">
                <a:extLst>
                  <a:ext uri="{FF2B5EF4-FFF2-40B4-BE49-F238E27FC236}">
                    <a16:creationId xmlns:a16="http://schemas.microsoft.com/office/drawing/2014/main" id="{526C12EA-B5FC-F344-8CBC-F0A8E32A5F95}"/>
                  </a:ext>
                </a:extLst>
              </p14:cNvPr>
              <p14:cNvContentPartPr/>
              <p14:nvPr/>
            </p14:nvContentPartPr>
            <p14:xfrm>
              <a:off x="3005653" y="5699093"/>
              <a:ext cx="534960" cy="217440"/>
            </p14:xfrm>
          </p:contentPart>
        </mc:Choice>
        <mc:Fallback xmlns="">
          <p:pic>
            <p:nvPicPr>
              <p:cNvPr id="262" name="Inkt 261">
                <a:extLst>
                  <a:ext uri="{FF2B5EF4-FFF2-40B4-BE49-F238E27FC236}">
                    <a16:creationId xmlns:a16="http://schemas.microsoft.com/office/drawing/2014/main" id="{526C12EA-B5FC-F344-8CBC-F0A8E32A5F9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974693" y="5668133"/>
                <a:ext cx="5961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63" name="Inkt 262">
                <a:extLst>
                  <a:ext uri="{FF2B5EF4-FFF2-40B4-BE49-F238E27FC236}">
                    <a16:creationId xmlns:a16="http://schemas.microsoft.com/office/drawing/2014/main" id="{F853B5CB-B82F-4646-8FE6-74E4AAA4DCBE}"/>
                  </a:ext>
                </a:extLst>
              </p14:cNvPr>
              <p14:cNvContentPartPr/>
              <p14:nvPr/>
            </p14:nvContentPartPr>
            <p14:xfrm>
              <a:off x="3751573" y="5836613"/>
              <a:ext cx="111600" cy="21600"/>
            </p14:xfrm>
          </p:contentPart>
        </mc:Choice>
        <mc:Fallback xmlns="">
          <p:pic>
            <p:nvPicPr>
              <p:cNvPr id="263" name="Inkt 262">
                <a:extLst>
                  <a:ext uri="{FF2B5EF4-FFF2-40B4-BE49-F238E27FC236}">
                    <a16:creationId xmlns:a16="http://schemas.microsoft.com/office/drawing/2014/main" id="{F853B5CB-B82F-4646-8FE6-74E4AAA4DCB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20973" y="5806013"/>
                <a:ext cx="172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64" name="Inkt 263">
                <a:extLst>
                  <a:ext uri="{FF2B5EF4-FFF2-40B4-BE49-F238E27FC236}">
                    <a16:creationId xmlns:a16="http://schemas.microsoft.com/office/drawing/2014/main" id="{250DAE68-A67B-6B41-AF86-07924386AAF1}"/>
                  </a:ext>
                </a:extLst>
              </p14:cNvPr>
              <p14:cNvContentPartPr/>
              <p14:nvPr/>
            </p14:nvContentPartPr>
            <p14:xfrm>
              <a:off x="3672733" y="5778293"/>
              <a:ext cx="110880" cy="127440"/>
            </p14:xfrm>
          </p:contentPart>
        </mc:Choice>
        <mc:Fallback xmlns="">
          <p:pic>
            <p:nvPicPr>
              <p:cNvPr id="264" name="Inkt 263">
                <a:extLst>
                  <a:ext uri="{FF2B5EF4-FFF2-40B4-BE49-F238E27FC236}">
                    <a16:creationId xmlns:a16="http://schemas.microsoft.com/office/drawing/2014/main" id="{250DAE68-A67B-6B41-AF86-07924386AAF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642133" y="5747693"/>
                <a:ext cx="1720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69" name="Inkt 268">
                <a:extLst>
                  <a:ext uri="{FF2B5EF4-FFF2-40B4-BE49-F238E27FC236}">
                    <a16:creationId xmlns:a16="http://schemas.microsoft.com/office/drawing/2014/main" id="{DE251B3B-BE9D-5347-A184-66AD509F6202}"/>
                  </a:ext>
                </a:extLst>
              </p14:cNvPr>
              <p14:cNvContentPartPr/>
              <p14:nvPr/>
            </p14:nvContentPartPr>
            <p14:xfrm>
              <a:off x="4032013" y="5763173"/>
              <a:ext cx="180360" cy="137520"/>
            </p14:xfrm>
          </p:contentPart>
        </mc:Choice>
        <mc:Fallback xmlns="">
          <p:pic>
            <p:nvPicPr>
              <p:cNvPr id="269" name="Inkt 268">
                <a:extLst>
                  <a:ext uri="{FF2B5EF4-FFF2-40B4-BE49-F238E27FC236}">
                    <a16:creationId xmlns:a16="http://schemas.microsoft.com/office/drawing/2014/main" id="{DE251B3B-BE9D-5347-A184-66AD509F620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01413" y="5732213"/>
                <a:ext cx="2415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70" name="Inkt 269">
                <a:extLst>
                  <a:ext uri="{FF2B5EF4-FFF2-40B4-BE49-F238E27FC236}">
                    <a16:creationId xmlns:a16="http://schemas.microsoft.com/office/drawing/2014/main" id="{439256FD-E99A-F243-A650-59BE1D5A52A7}"/>
                  </a:ext>
                </a:extLst>
              </p14:cNvPr>
              <p14:cNvContentPartPr/>
              <p14:nvPr/>
            </p14:nvContentPartPr>
            <p14:xfrm>
              <a:off x="1555573" y="6128213"/>
              <a:ext cx="143280" cy="163800"/>
            </p14:xfrm>
          </p:contentPart>
        </mc:Choice>
        <mc:Fallback xmlns="">
          <p:pic>
            <p:nvPicPr>
              <p:cNvPr id="270" name="Inkt 269">
                <a:extLst>
                  <a:ext uri="{FF2B5EF4-FFF2-40B4-BE49-F238E27FC236}">
                    <a16:creationId xmlns:a16="http://schemas.microsoft.com/office/drawing/2014/main" id="{439256FD-E99A-F243-A650-59BE1D5A52A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524973" y="6097613"/>
                <a:ext cx="2044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79" name="Inkt 279">
                <a:extLst>
                  <a:ext uri="{FF2B5EF4-FFF2-40B4-BE49-F238E27FC236}">
                    <a16:creationId xmlns:a16="http://schemas.microsoft.com/office/drawing/2014/main" id="{9F78768D-6D6F-644A-884E-60049141014C}"/>
                  </a:ext>
                </a:extLst>
              </p14:cNvPr>
              <p14:cNvContentPartPr/>
              <p14:nvPr/>
            </p14:nvContentPartPr>
            <p14:xfrm>
              <a:off x="1804333" y="6111653"/>
              <a:ext cx="1185840" cy="180360"/>
            </p14:xfrm>
          </p:contentPart>
        </mc:Choice>
        <mc:Fallback xmlns="">
          <p:pic>
            <p:nvPicPr>
              <p:cNvPr id="279" name="Inkt 279">
                <a:extLst>
                  <a:ext uri="{FF2B5EF4-FFF2-40B4-BE49-F238E27FC236}">
                    <a16:creationId xmlns:a16="http://schemas.microsoft.com/office/drawing/2014/main" id="{9F78768D-6D6F-644A-884E-60049141014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773733" y="6081053"/>
                <a:ext cx="12470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87" name="Inkt 287">
                <a:extLst>
                  <a:ext uri="{FF2B5EF4-FFF2-40B4-BE49-F238E27FC236}">
                    <a16:creationId xmlns:a16="http://schemas.microsoft.com/office/drawing/2014/main" id="{3D6A8F83-14DC-624A-A2BE-9F1158360C3D}"/>
                  </a:ext>
                </a:extLst>
              </p14:cNvPr>
              <p14:cNvContentPartPr/>
              <p14:nvPr/>
            </p14:nvContentPartPr>
            <p14:xfrm>
              <a:off x="1811893" y="6365813"/>
              <a:ext cx="1918800" cy="296640"/>
            </p14:xfrm>
          </p:contentPart>
        </mc:Choice>
        <mc:Fallback xmlns="">
          <p:pic>
            <p:nvPicPr>
              <p:cNvPr id="287" name="Inkt 287">
                <a:extLst>
                  <a:ext uri="{FF2B5EF4-FFF2-40B4-BE49-F238E27FC236}">
                    <a16:creationId xmlns:a16="http://schemas.microsoft.com/office/drawing/2014/main" id="{3D6A8F83-14DC-624A-A2BE-9F1158360C3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781293" y="6334853"/>
                <a:ext cx="19803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89" name="Inkt 288">
                <a:extLst>
                  <a:ext uri="{FF2B5EF4-FFF2-40B4-BE49-F238E27FC236}">
                    <a16:creationId xmlns:a16="http://schemas.microsoft.com/office/drawing/2014/main" id="{14872E45-C2CB-6E44-9037-6D285B425E07}"/>
                  </a:ext>
                </a:extLst>
              </p14:cNvPr>
              <p14:cNvContentPartPr/>
              <p14:nvPr/>
            </p14:nvContentPartPr>
            <p14:xfrm>
              <a:off x="3984493" y="6344573"/>
              <a:ext cx="291240" cy="201600"/>
            </p14:xfrm>
          </p:contentPart>
        </mc:Choice>
        <mc:Fallback xmlns="">
          <p:pic>
            <p:nvPicPr>
              <p:cNvPr id="289" name="Inkt 288">
                <a:extLst>
                  <a:ext uri="{FF2B5EF4-FFF2-40B4-BE49-F238E27FC236}">
                    <a16:creationId xmlns:a16="http://schemas.microsoft.com/office/drawing/2014/main" id="{14872E45-C2CB-6E44-9037-6D285B425E0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953893" y="6313973"/>
                <a:ext cx="3528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92" name="Inkt 292">
                <a:extLst>
                  <a:ext uri="{FF2B5EF4-FFF2-40B4-BE49-F238E27FC236}">
                    <a16:creationId xmlns:a16="http://schemas.microsoft.com/office/drawing/2014/main" id="{AF9EAF04-F5AE-734E-A346-00CAF663D856}"/>
                  </a:ext>
                </a:extLst>
              </p14:cNvPr>
              <p14:cNvContentPartPr/>
              <p14:nvPr/>
            </p14:nvContentPartPr>
            <p14:xfrm>
              <a:off x="4476613" y="6355013"/>
              <a:ext cx="137880" cy="174960"/>
            </p14:xfrm>
          </p:contentPart>
        </mc:Choice>
        <mc:Fallback xmlns="">
          <p:pic>
            <p:nvPicPr>
              <p:cNvPr id="292" name="Inkt 292">
                <a:extLst>
                  <a:ext uri="{FF2B5EF4-FFF2-40B4-BE49-F238E27FC236}">
                    <a16:creationId xmlns:a16="http://schemas.microsoft.com/office/drawing/2014/main" id="{AF9EAF04-F5AE-734E-A346-00CAF663D85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446013" y="6324413"/>
                <a:ext cx="1994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11" name="Inkt 311">
                <a:extLst>
                  <a:ext uri="{FF2B5EF4-FFF2-40B4-BE49-F238E27FC236}">
                    <a16:creationId xmlns:a16="http://schemas.microsoft.com/office/drawing/2014/main" id="{D59AF39B-ED92-F94E-AC01-D63239FEFFF9}"/>
                  </a:ext>
                </a:extLst>
              </p14:cNvPr>
              <p14:cNvContentPartPr/>
              <p14:nvPr/>
            </p14:nvContentPartPr>
            <p14:xfrm>
              <a:off x="4767493" y="6217493"/>
              <a:ext cx="2392200" cy="407880"/>
            </p14:xfrm>
          </p:contentPart>
        </mc:Choice>
        <mc:Fallback xmlns="">
          <p:pic>
            <p:nvPicPr>
              <p:cNvPr id="311" name="Inkt 311">
                <a:extLst>
                  <a:ext uri="{FF2B5EF4-FFF2-40B4-BE49-F238E27FC236}">
                    <a16:creationId xmlns:a16="http://schemas.microsoft.com/office/drawing/2014/main" id="{D59AF39B-ED92-F94E-AC01-D63239FEFFF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736893" y="6186893"/>
                <a:ext cx="24534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33" name="Inkt 332">
                <a:extLst>
                  <a:ext uri="{FF2B5EF4-FFF2-40B4-BE49-F238E27FC236}">
                    <a16:creationId xmlns:a16="http://schemas.microsoft.com/office/drawing/2014/main" id="{1103A37F-6386-BF4A-8960-E1C9BC684E20}"/>
                  </a:ext>
                </a:extLst>
              </p14:cNvPr>
              <p14:cNvContentPartPr/>
              <p14:nvPr/>
            </p14:nvContentPartPr>
            <p14:xfrm>
              <a:off x="444253" y="2831333"/>
              <a:ext cx="143280" cy="179640"/>
            </p14:xfrm>
          </p:contentPart>
        </mc:Choice>
        <mc:Fallback xmlns="">
          <p:pic>
            <p:nvPicPr>
              <p:cNvPr id="333" name="Inkt 332">
                <a:extLst>
                  <a:ext uri="{FF2B5EF4-FFF2-40B4-BE49-F238E27FC236}">
                    <a16:creationId xmlns:a16="http://schemas.microsoft.com/office/drawing/2014/main" id="{1103A37F-6386-BF4A-8960-E1C9BC684E2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13653" y="2800733"/>
                <a:ext cx="2044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34" name="Inkt 333">
                <a:extLst>
                  <a:ext uri="{FF2B5EF4-FFF2-40B4-BE49-F238E27FC236}">
                    <a16:creationId xmlns:a16="http://schemas.microsoft.com/office/drawing/2014/main" id="{F8F2A421-38A0-F545-A4EE-C955CB9F72A0}"/>
                  </a:ext>
                </a:extLst>
              </p14:cNvPr>
              <p14:cNvContentPartPr/>
              <p14:nvPr/>
            </p14:nvContentPartPr>
            <p14:xfrm>
              <a:off x="560893" y="3259373"/>
              <a:ext cx="69120" cy="249120"/>
            </p14:xfrm>
          </p:contentPart>
        </mc:Choice>
        <mc:Fallback xmlns="">
          <p:pic>
            <p:nvPicPr>
              <p:cNvPr id="334" name="Inkt 333">
                <a:extLst>
                  <a:ext uri="{FF2B5EF4-FFF2-40B4-BE49-F238E27FC236}">
                    <a16:creationId xmlns:a16="http://schemas.microsoft.com/office/drawing/2014/main" id="{F8F2A421-38A0-F545-A4EE-C955CB9F72A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29933" y="3228773"/>
                <a:ext cx="1306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35" name="Inkt 334">
                <a:extLst>
                  <a:ext uri="{FF2B5EF4-FFF2-40B4-BE49-F238E27FC236}">
                    <a16:creationId xmlns:a16="http://schemas.microsoft.com/office/drawing/2014/main" id="{D0AFB641-41AB-664B-86A4-AB18C47E7DDC}"/>
                  </a:ext>
                </a:extLst>
              </p14:cNvPr>
              <p14:cNvContentPartPr/>
              <p14:nvPr/>
            </p14:nvContentPartPr>
            <p14:xfrm>
              <a:off x="486733" y="3878573"/>
              <a:ext cx="174240" cy="227880"/>
            </p14:xfrm>
          </p:contentPart>
        </mc:Choice>
        <mc:Fallback xmlns="">
          <p:pic>
            <p:nvPicPr>
              <p:cNvPr id="335" name="Inkt 334">
                <a:extLst>
                  <a:ext uri="{FF2B5EF4-FFF2-40B4-BE49-F238E27FC236}">
                    <a16:creationId xmlns:a16="http://schemas.microsoft.com/office/drawing/2014/main" id="{D0AFB641-41AB-664B-86A4-AB18C47E7DD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56133" y="3847973"/>
                <a:ext cx="2358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38" name="Inkt 337">
                <a:extLst>
                  <a:ext uri="{FF2B5EF4-FFF2-40B4-BE49-F238E27FC236}">
                    <a16:creationId xmlns:a16="http://schemas.microsoft.com/office/drawing/2014/main" id="{AD9085E0-228A-D04C-966C-0F9E70BFD019}"/>
                  </a:ext>
                </a:extLst>
              </p14:cNvPr>
              <p14:cNvContentPartPr/>
              <p14:nvPr/>
            </p14:nvContentPartPr>
            <p14:xfrm>
              <a:off x="539653" y="4772813"/>
              <a:ext cx="84960" cy="275400"/>
            </p14:xfrm>
          </p:contentPart>
        </mc:Choice>
        <mc:Fallback xmlns="">
          <p:pic>
            <p:nvPicPr>
              <p:cNvPr id="338" name="Inkt 337">
                <a:extLst>
                  <a:ext uri="{FF2B5EF4-FFF2-40B4-BE49-F238E27FC236}">
                    <a16:creationId xmlns:a16="http://schemas.microsoft.com/office/drawing/2014/main" id="{AD9085E0-228A-D04C-966C-0F9E70BFD01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09053" y="4742213"/>
                <a:ext cx="1465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39" name="Inkt 338">
                <a:extLst>
                  <a:ext uri="{FF2B5EF4-FFF2-40B4-BE49-F238E27FC236}">
                    <a16:creationId xmlns:a16="http://schemas.microsoft.com/office/drawing/2014/main" id="{4439BCE5-2E8A-CD45-A45D-0723E5BA3C16}"/>
                  </a:ext>
                </a:extLst>
              </p14:cNvPr>
              <p14:cNvContentPartPr/>
              <p14:nvPr/>
            </p14:nvContentPartPr>
            <p14:xfrm>
              <a:off x="507973" y="5254493"/>
              <a:ext cx="132480" cy="200880"/>
            </p14:xfrm>
          </p:contentPart>
        </mc:Choice>
        <mc:Fallback xmlns="">
          <p:pic>
            <p:nvPicPr>
              <p:cNvPr id="339" name="Inkt 338">
                <a:extLst>
                  <a:ext uri="{FF2B5EF4-FFF2-40B4-BE49-F238E27FC236}">
                    <a16:creationId xmlns:a16="http://schemas.microsoft.com/office/drawing/2014/main" id="{4439BCE5-2E8A-CD45-A45D-0723E5BA3C1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77013" y="5223893"/>
                <a:ext cx="1940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42" name="Inkt 341">
                <a:extLst>
                  <a:ext uri="{FF2B5EF4-FFF2-40B4-BE49-F238E27FC236}">
                    <a16:creationId xmlns:a16="http://schemas.microsoft.com/office/drawing/2014/main" id="{FA99FB94-3143-7D48-969F-A1616CF533F1}"/>
                  </a:ext>
                </a:extLst>
              </p14:cNvPr>
              <p14:cNvContentPartPr/>
              <p14:nvPr/>
            </p14:nvContentPartPr>
            <p14:xfrm>
              <a:off x="571333" y="6111653"/>
              <a:ext cx="105480" cy="227880"/>
            </p14:xfrm>
          </p:contentPart>
        </mc:Choice>
        <mc:Fallback xmlns="">
          <p:pic>
            <p:nvPicPr>
              <p:cNvPr id="342" name="Inkt 341">
                <a:extLst>
                  <a:ext uri="{FF2B5EF4-FFF2-40B4-BE49-F238E27FC236}">
                    <a16:creationId xmlns:a16="http://schemas.microsoft.com/office/drawing/2014/main" id="{FA99FB94-3143-7D48-969F-A1616CF533F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40733" y="6081053"/>
                <a:ext cx="1670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46" name="Inkt 345">
                <a:extLst>
                  <a:ext uri="{FF2B5EF4-FFF2-40B4-BE49-F238E27FC236}">
                    <a16:creationId xmlns:a16="http://schemas.microsoft.com/office/drawing/2014/main" id="{32DD0FD1-D44E-3041-B515-005CC2B7462A}"/>
                  </a:ext>
                </a:extLst>
              </p14:cNvPr>
              <p14:cNvContentPartPr/>
              <p14:nvPr/>
            </p14:nvContentPartPr>
            <p14:xfrm>
              <a:off x="835933" y="6367973"/>
              <a:ext cx="360" cy="10800"/>
            </p14:xfrm>
          </p:contentPart>
        </mc:Choice>
        <mc:Fallback xmlns="">
          <p:pic>
            <p:nvPicPr>
              <p:cNvPr id="346" name="Inkt 345">
                <a:extLst>
                  <a:ext uri="{FF2B5EF4-FFF2-40B4-BE49-F238E27FC236}">
                    <a16:creationId xmlns:a16="http://schemas.microsoft.com/office/drawing/2014/main" id="{32DD0FD1-D44E-3041-B515-005CC2B7462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05333" y="6337013"/>
                <a:ext cx="6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47" name="Inkt 346">
                <a:extLst>
                  <a:ext uri="{FF2B5EF4-FFF2-40B4-BE49-F238E27FC236}">
                    <a16:creationId xmlns:a16="http://schemas.microsoft.com/office/drawing/2014/main" id="{3A791509-5058-B949-9E88-63A68D115984}"/>
                  </a:ext>
                </a:extLst>
              </p14:cNvPr>
              <p14:cNvContentPartPr/>
              <p14:nvPr/>
            </p14:nvContentPartPr>
            <p14:xfrm>
              <a:off x="825493" y="6225053"/>
              <a:ext cx="10440" cy="32040"/>
            </p14:xfrm>
          </p:contentPart>
        </mc:Choice>
        <mc:Fallback xmlns="">
          <p:pic>
            <p:nvPicPr>
              <p:cNvPr id="347" name="Inkt 346">
                <a:extLst>
                  <a:ext uri="{FF2B5EF4-FFF2-40B4-BE49-F238E27FC236}">
                    <a16:creationId xmlns:a16="http://schemas.microsoft.com/office/drawing/2014/main" id="{3A791509-5058-B949-9E88-63A68D11598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94533" y="6194093"/>
                <a:ext cx="716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48" name="Inkt 347">
                <a:extLst>
                  <a:ext uri="{FF2B5EF4-FFF2-40B4-BE49-F238E27FC236}">
                    <a16:creationId xmlns:a16="http://schemas.microsoft.com/office/drawing/2014/main" id="{646421E5-9CAE-D243-B289-F6C14E665D03}"/>
                  </a:ext>
                </a:extLst>
              </p14:cNvPr>
              <p14:cNvContentPartPr/>
              <p14:nvPr/>
            </p14:nvContentPartPr>
            <p14:xfrm>
              <a:off x="825493" y="5965493"/>
              <a:ext cx="10800" cy="32040"/>
            </p14:xfrm>
          </p:contentPart>
        </mc:Choice>
        <mc:Fallback xmlns="">
          <p:pic>
            <p:nvPicPr>
              <p:cNvPr id="348" name="Inkt 347">
                <a:extLst>
                  <a:ext uri="{FF2B5EF4-FFF2-40B4-BE49-F238E27FC236}">
                    <a16:creationId xmlns:a16="http://schemas.microsoft.com/office/drawing/2014/main" id="{646421E5-9CAE-D243-B289-F6C14E665D0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94533" y="5934893"/>
                <a:ext cx="72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49" name="Inkt 348">
                <a:extLst>
                  <a:ext uri="{FF2B5EF4-FFF2-40B4-BE49-F238E27FC236}">
                    <a16:creationId xmlns:a16="http://schemas.microsoft.com/office/drawing/2014/main" id="{771F852F-236C-8C4C-87E2-0E20B13E538B}"/>
                  </a:ext>
                </a:extLst>
              </p14:cNvPr>
              <p14:cNvContentPartPr/>
              <p14:nvPr/>
            </p14:nvContentPartPr>
            <p14:xfrm>
              <a:off x="809293" y="5827973"/>
              <a:ext cx="16200" cy="26640"/>
            </p14:xfrm>
          </p:contentPart>
        </mc:Choice>
        <mc:Fallback xmlns="">
          <p:pic>
            <p:nvPicPr>
              <p:cNvPr id="349" name="Inkt 348">
                <a:extLst>
                  <a:ext uri="{FF2B5EF4-FFF2-40B4-BE49-F238E27FC236}">
                    <a16:creationId xmlns:a16="http://schemas.microsoft.com/office/drawing/2014/main" id="{771F852F-236C-8C4C-87E2-0E20B13E538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78693" y="5797373"/>
                <a:ext cx="77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50" name="Inkt 349">
                <a:extLst>
                  <a:ext uri="{FF2B5EF4-FFF2-40B4-BE49-F238E27FC236}">
                    <a16:creationId xmlns:a16="http://schemas.microsoft.com/office/drawing/2014/main" id="{6F2B3E29-4158-0E4F-9289-AB9E56456EEE}"/>
                  </a:ext>
                </a:extLst>
              </p14:cNvPr>
              <p14:cNvContentPartPr/>
              <p14:nvPr/>
            </p14:nvContentPartPr>
            <p14:xfrm>
              <a:off x="830533" y="5574173"/>
              <a:ext cx="5760" cy="16200"/>
            </p14:xfrm>
          </p:contentPart>
        </mc:Choice>
        <mc:Fallback xmlns="">
          <p:pic>
            <p:nvPicPr>
              <p:cNvPr id="350" name="Inkt 349">
                <a:extLst>
                  <a:ext uri="{FF2B5EF4-FFF2-40B4-BE49-F238E27FC236}">
                    <a16:creationId xmlns:a16="http://schemas.microsoft.com/office/drawing/2014/main" id="{6F2B3E29-4158-0E4F-9289-AB9E56456EE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99933" y="554321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51" name="Inkt 350">
                <a:extLst>
                  <a:ext uri="{FF2B5EF4-FFF2-40B4-BE49-F238E27FC236}">
                    <a16:creationId xmlns:a16="http://schemas.microsoft.com/office/drawing/2014/main" id="{1B1F7617-474E-4343-A540-4A9B1FAEDE2B}"/>
                  </a:ext>
                </a:extLst>
              </p14:cNvPr>
              <p14:cNvContentPartPr/>
              <p14:nvPr/>
            </p14:nvContentPartPr>
            <p14:xfrm>
              <a:off x="825493" y="5415413"/>
              <a:ext cx="16200" cy="26640"/>
            </p14:xfrm>
          </p:contentPart>
        </mc:Choice>
        <mc:Fallback xmlns="">
          <p:pic>
            <p:nvPicPr>
              <p:cNvPr id="351" name="Inkt 350">
                <a:extLst>
                  <a:ext uri="{FF2B5EF4-FFF2-40B4-BE49-F238E27FC236}">
                    <a16:creationId xmlns:a16="http://schemas.microsoft.com/office/drawing/2014/main" id="{1B1F7617-474E-4343-A540-4A9B1FAEDE2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94533" y="5384813"/>
                <a:ext cx="77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52" name="Inkt 351">
                <a:extLst>
                  <a:ext uri="{FF2B5EF4-FFF2-40B4-BE49-F238E27FC236}">
                    <a16:creationId xmlns:a16="http://schemas.microsoft.com/office/drawing/2014/main" id="{6C701F49-B17A-8A4C-B375-A8DC7FAF06C9}"/>
                  </a:ext>
                </a:extLst>
              </p14:cNvPr>
              <p14:cNvContentPartPr/>
              <p14:nvPr/>
            </p14:nvContentPartPr>
            <p14:xfrm>
              <a:off x="825493" y="4970813"/>
              <a:ext cx="10800" cy="26640"/>
            </p14:xfrm>
          </p:contentPart>
        </mc:Choice>
        <mc:Fallback xmlns="">
          <p:pic>
            <p:nvPicPr>
              <p:cNvPr id="352" name="Inkt 351">
                <a:extLst>
                  <a:ext uri="{FF2B5EF4-FFF2-40B4-BE49-F238E27FC236}">
                    <a16:creationId xmlns:a16="http://schemas.microsoft.com/office/drawing/2014/main" id="{6C701F49-B17A-8A4C-B375-A8DC7FAF06C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94533" y="4940213"/>
                <a:ext cx="7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53" name="Inkt 352">
                <a:extLst>
                  <a:ext uri="{FF2B5EF4-FFF2-40B4-BE49-F238E27FC236}">
                    <a16:creationId xmlns:a16="http://schemas.microsoft.com/office/drawing/2014/main" id="{0DE70CDA-4B66-1A4C-895B-FB8A4E1C957D}"/>
                  </a:ext>
                </a:extLst>
              </p14:cNvPr>
              <p14:cNvContentPartPr/>
              <p14:nvPr/>
            </p14:nvContentPartPr>
            <p14:xfrm>
              <a:off x="804253" y="4843733"/>
              <a:ext cx="16200" cy="16200"/>
            </p14:xfrm>
          </p:contentPart>
        </mc:Choice>
        <mc:Fallback xmlns="">
          <p:pic>
            <p:nvPicPr>
              <p:cNvPr id="353" name="Inkt 352">
                <a:extLst>
                  <a:ext uri="{FF2B5EF4-FFF2-40B4-BE49-F238E27FC236}">
                    <a16:creationId xmlns:a16="http://schemas.microsoft.com/office/drawing/2014/main" id="{0DE70CDA-4B66-1A4C-895B-FB8A4E1C957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73653" y="4813133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54" name="Inkt 353">
                <a:extLst>
                  <a:ext uri="{FF2B5EF4-FFF2-40B4-BE49-F238E27FC236}">
                    <a16:creationId xmlns:a16="http://schemas.microsoft.com/office/drawing/2014/main" id="{D98801A9-C204-7040-BC63-EA68E4F859D2}"/>
                  </a:ext>
                </a:extLst>
              </p14:cNvPr>
              <p14:cNvContentPartPr/>
              <p14:nvPr/>
            </p14:nvContentPartPr>
            <p14:xfrm>
              <a:off x="835933" y="4557893"/>
              <a:ext cx="10800" cy="10800"/>
            </p14:xfrm>
          </p:contentPart>
        </mc:Choice>
        <mc:Fallback xmlns="">
          <p:pic>
            <p:nvPicPr>
              <p:cNvPr id="354" name="Inkt 353">
                <a:extLst>
                  <a:ext uri="{FF2B5EF4-FFF2-40B4-BE49-F238E27FC236}">
                    <a16:creationId xmlns:a16="http://schemas.microsoft.com/office/drawing/2014/main" id="{D98801A9-C204-7040-BC63-EA68E4F859D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05333" y="4527293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55" name="Inkt 354">
                <a:extLst>
                  <a:ext uri="{FF2B5EF4-FFF2-40B4-BE49-F238E27FC236}">
                    <a16:creationId xmlns:a16="http://schemas.microsoft.com/office/drawing/2014/main" id="{79068E09-8E7A-3940-80F8-7A8B11D455D8}"/>
                  </a:ext>
                </a:extLst>
              </p14:cNvPr>
              <p14:cNvContentPartPr/>
              <p14:nvPr/>
            </p14:nvContentPartPr>
            <p14:xfrm>
              <a:off x="804253" y="4372853"/>
              <a:ext cx="10800" cy="26640"/>
            </p14:xfrm>
          </p:contentPart>
        </mc:Choice>
        <mc:Fallback xmlns="">
          <p:pic>
            <p:nvPicPr>
              <p:cNvPr id="355" name="Inkt 354">
                <a:extLst>
                  <a:ext uri="{FF2B5EF4-FFF2-40B4-BE49-F238E27FC236}">
                    <a16:creationId xmlns:a16="http://schemas.microsoft.com/office/drawing/2014/main" id="{79068E09-8E7A-3940-80F8-7A8B11D455D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73653" y="4342253"/>
                <a:ext cx="7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56" name="Inkt 355">
                <a:extLst>
                  <a:ext uri="{FF2B5EF4-FFF2-40B4-BE49-F238E27FC236}">
                    <a16:creationId xmlns:a16="http://schemas.microsoft.com/office/drawing/2014/main" id="{7CFEBB52-480A-174F-ADEE-73B844DA07D7}"/>
                  </a:ext>
                </a:extLst>
              </p14:cNvPr>
              <p14:cNvContentPartPr/>
              <p14:nvPr/>
            </p14:nvContentPartPr>
            <p14:xfrm>
              <a:off x="862213" y="4071173"/>
              <a:ext cx="360" cy="10800"/>
            </p14:xfrm>
          </p:contentPart>
        </mc:Choice>
        <mc:Fallback xmlns="">
          <p:pic>
            <p:nvPicPr>
              <p:cNvPr id="356" name="Inkt 355">
                <a:extLst>
                  <a:ext uri="{FF2B5EF4-FFF2-40B4-BE49-F238E27FC236}">
                    <a16:creationId xmlns:a16="http://schemas.microsoft.com/office/drawing/2014/main" id="{7CFEBB52-480A-174F-ADEE-73B844DA07D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31613" y="4040573"/>
                <a:ext cx="6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57" name="Inkt 356">
                <a:extLst>
                  <a:ext uri="{FF2B5EF4-FFF2-40B4-BE49-F238E27FC236}">
                    <a16:creationId xmlns:a16="http://schemas.microsoft.com/office/drawing/2014/main" id="{48BD4374-45F8-6542-B306-F769851651E5}"/>
                  </a:ext>
                </a:extLst>
              </p14:cNvPr>
              <p14:cNvContentPartPr/>
              <p14:nvPr/>
            </p14:nvContentPartPr>
            <p14:xfrm>
              <a:off x="841333" y="3896573"/>
              <a:ext cx="10800" cy="47880"/>
            </p14:xfrm>
          </p:contentPart>
        </mc:Choice>
        <mc:Fallback xmlns="">
          <p:pic>
            <p:nvPicPr>
              <p:cNvPr id="357" name="Inkt 356">
                <a:extLst>
                  <a:ext uri="{FF2B5EF4-FFF2-40B4-BE49-F238E27FC236}">
                    <a16:creationId xmlns:a16="http://schemas.microsoft.com/office/drawing/2014/main" id="{48BD4374-45F8-6542-B306-F769851651E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10373" y="3865973"/>
                <a:ext cx="72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58" name="Inkt 357">
                <a:extLst>
                  <a:ext uri="{FF2B5EF4-FFF2-40B4-BE49-F238E27FC236}">
                    <a16:creationId xmlns:a16="http://schemas.microsoft.com/office/drawing/2014/main" id="{20B1E0F1-A654-754F-8F90-E41C86F1A0C2}"/>
                  </a:ext>
                </a:extLst>
              </p14:cNvPr>
              <p14:cNvContentPartPr/>
              <p14:nvPr/>
            </p14:nvContentPartPr>
            <p14:xfrm>
              <a:off x="851773" y="3425693"/>
              <a:ext cx="21600" cy="53280"/>
            </p14:xfrm>
          </p:contentPart>
        </mc:Choice>
        <mc:Fallback xmlns="">
          <p:pic>
            <p:nvPicPr>
              <p:cNvPr id="358" name="Inkt 357">
                <a:extLst>
                  <a:ext uri="{FF2B5EF4-FFF2-40B4-BE49-F238E27FC236}">
                    <a16:creationId xmlns:a16="http://schemas.microsoft.com/office/drawing/2014/main" id="{20B1E0F1-A654-754F-8F90-E41C86F1A0C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21173" y="3395093"/>
                <a:ext cx="828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59" name="Inkt 358">
                <a:extLst>
                  <a:ext uri="{FF2B5EF4-FFF2-40B4-BE49-F238E27FC236}">
                    <a16:creationId xmlns:a16="http://schemas.microsoft.com/office/drawing/2014/main" id="{659B0B69-DF8D-6C40-9EEB-B1BA1B87EE99}"/>
                  </a:ext>
                </a:extLst>
              </p14:cNvPr>
              <p14:cNvContentPartPr/>
              <p14:nvPr/>
            </p14:nvContentPartPr>
            <p14:xfrm>
              <a:off x="862213" y="3335693"/>
              <a:ext cx="10800" cy="26640"/>
            </p14:xfrm>
          </p:contentPart>
        </mc:Choice>
        <mc:Fallback xmlns="">
          <p:pic>
            <p:nvPicPr>
              <p:cNvPr id="359" name="Inkt 358">
                <a:extLst>
                  <a:ext uri="{FF2B5EF4-FFF2-40B4-BE49-F238E27FC236}">
                    <a16:creationId xmlns:a16="http://schemas.microsoft.com/office/drawing/2014/main" id="{659B0B69-DF8D-6C40-9EEB-B1BA1B87EE9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31613" y="3305093"/>
                <a:ext cx="7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62" name="Inkt 365">
                <a:extLst>
                  <a:ext uri="{FF2B5EF4-FFF2-40B4-BE49-F238E27FC236}">
                    <a16:creationId xmlns:a16="http://schemas.microsoft.com/office/drawing/2014/main" id="{CC1EE82C-BA0C-BD49-B068-F9033F2EED20}"/>
                  </a:ext>
                </a:extLst>
              </p14:cNvPr>
              <p14:cNvContentPartPr/>
              <p14:nvPr/>
            </p14:nvContentPartPr>
            <p14:xfrm>
              <a:off x="851773" y="2811893"/>
              <a:ext cx="10800" cy="90360"/>
            </p14:xfrm>
          </p:contentPart>
        </mc:Choice>
        <mc:Fallback xmlns="">
          <p:pic>
            <p:nvPicPr>
              <p:cNvPr id="362" name="Inkt 365">
                <a:extLst>
                  <a:ext uri="{FF2B5EF4-FFF2-40B4-BE49-F238E27FC236}">
                    <a16:creationId xmlns:a16="http://schemas.microsoft.com/office/drawing/2014/main" id="{CC1EE82C-BA0C-BD49-B068-F9033F2EED2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21173" y="2781293"/>
                <a:ext cx="723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63" name="Inkt 366">
                <a:extLst>
                  <a:ext uri="{FF2B5EF4-FFF2-40B4-BE49-F238E27FC236}">
                    <a16:creationId xmlns:a16="http://schemas.microsoft.com/office/drawing/2014/main" id="{24C65FBE-CE6E-E349-A244-AB370F5507B9}"/>
                  </a:ext>
                </a:extLst>
              </p14:cNvPr>
              <p14:cNvContentPartPr/>
              <p14:nvPr/>
            </p14:nvContentPartPr>
            <p14:xfrm>
              <a:off x="565933" y="6545453"/>
              <a:ext cx="264960" cy="304200"/>
            </p14:xfrm>
          </p:contentPart>
        </mc:Choice>
        <mc:Fallback xmlns="">
          <p:pic>
            <p:nvPicPr>
              <p:cNvPr id="363" name="Inkt 366">
                <a:extLst>
                  <a:ext uri="{FF2B5EF4-FFF2-40B4-BE49-F238E27FC236}">
                    <a16:creationId xmlns:a16="http://schemas.microsoft.com/office/drawing/2014/main" id="{24C65FBE-CE6E-E349-A244-AB370F5507B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35333" y="6514853"/>
                <a:ext cx="3261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64" name="Inkt 367">
                <a:extLst>
                  <a:ext uri="{FF2B5EF4-FFF2-40B4-BE49-F238E27FC236}">
                    <a16:creationId xmlns:a16="http://schemas.microsoft.com/office/drawing/2014/main" id="{9E546153-5DD1-6044-9D8E-AED2E0BA48D1}"/>
                  </a:ext>
                </a:extLst>
              </p14:cNvPr>
              <p14:cNvContentPartPr/>
              <p14:nvPr/>
            </p14:nvContentPartPr>
            <p14:xfrm>
              <a:off x="460093" y="5743013"/>
              <a:ext cx="180360" cy="241920"/>
            </p14:xfrm>
          </p:contentPart>
        </mc:Choice>
        <mc:Fallback xmlns="">
          <p:pic>
            <p:nvPicPr>
              <p:cNvPr id="364" name="Inkt 367">
                <a:extLst>
                  <a:ext uri="{FF2B5EF4-FFF2-40B4-BE49-F238E27FC236}">
                    <a16:creationId xmlns:a16="http://schemas.microsoft.com/office/drawing/2014/main" id="{9E546153-5DD1-6044-9D8E-AED2E0BA48D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29493" y="5712413"/>
                <a:ext cx="2415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65" name="Inkt 368">
                <a:extLst>
                  <a:ext uri="{FF2B5EF4-FFF2-40B4-BE49-F238E27FC236}">
                    <a16:creationId xmlns:a16="http://schemas.microsoft.com/office/drawing/2014/main" id="{06B1E051-02D6-7C44-B236-BE49C652F63E}"/>
                  </a:ext>
                </a:extLst>
              </p14:cNvPr>
              <p14:cNvContentPartPr/>
              <p14:nvPr/>
            </p14:nvContentPartPr>
            <p14:xfrm>
              <a:off x="449653" y="4333613"/>
              <a:ext cx="174960" cy="212040"/>
            </p14:xfrm>
          </p:contentPart>
        </mc:Choice>
        <mc:Fallback xmlns="">
          <p:pic>
            <p:nvPicPr>
              <p:cNvPr id="365" name="Inkt 368">
                <a:extLst>
                  <a:ext uri="{FF2B5EF4-FFF2-40B4-BE49-F238E27FC236}">
                    <a16:creationId xmlns:a16="http://schemas.microsoft.com/office/drawing/2014/main" id="{06B1E051-02D6-7C44-B236-BE49C652F63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19053" y="4303013"/>
                <a:ext cx="2361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72" name="Inkt 371">
                <a:extLst>
                  <a:ext uri="{FF2B5EF4-FFF2-40B4-BE49-F238E27FC236}">
                    <a16:creationId xmlns:a16="http://schemas.microsoft.com/office/drawing/2014/main" id="{DF7D4B4E-467C-4E4C-A1A8-A0C4947AC420}"/>
                  </a:ext>
                </a:extLst>
              </p14:cNvPr>
              <p14:cNvContentPartPr/>
              <p14:nvPr/>
            </p14:nvContentPartPr>
            <p14:xfrm>
              <a:off x="7392253" y="3012773"/>
              <a:ext cx="5760" cy="16200"/>
            </p14:xfrm>
          </p:contentPart>
        </mc:Choice>
        <mc:Fallback xmlns="">
          <p:pic>
            <p:nvPicPr>
              <p:cNvPr id="372" name="Inkt 371">
                <a:extLst>
                  <a:ext uri="{FF2B5EF4-FFF2-40B4-BE49-F238E27FC236}">
                    <a16:creationId xmlns:a16="http://schemas.microsoft.com/office/drawing/2014/main" id="{DF7D4B4E-467C-4E4C-A1A8-A0C4947AC420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361653" y="2982173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73" name="Inkt 372">
                <a:extLst>
                  <a:ext uri="{FF2B5EF4-FFF2-40B4-BE49-F238E27FC236}">
                    <a16:creationId xmlns:a16="http://schemas.microsoft.com/office/drawing/2014/main" id="{31AE432A-150E-B145-BCE1-3354E82FFEB7}"/>
                  </a:ext>
                </a:extLst>
              </p14:cNvPr>
              <p14:cNvContentPartPr/>
              <p14:nvPr/>
            </p14:nvContentPartPr>
            <p14:xfrm>
              <a:off x="7402693" y="2896493"/>
              <a:ext cx="5760" cy="360"/>
            </p14:xfrm>
          </p:contentPart>
        </mc:Choice>
        <mc:Fallback xmlns="">
          <p:pic>
            <p:nvPicPr>
              <p:cNvPr id="373" name="Inkt 372">
                <a:extLst>
                  <a:ext uri="{FF2B5EF4-FFF2-40B4-BE49-F238E27FC236}">
                    <a16:creationId xmlns:a16="http://schemas.microsoft.com/office/drawing/2014/main" id="{31AE432A-150E-B145-BCE1-3354E82FFEB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372093" y="2865893"/>
                <a:ext cx="669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85" name="Inkt 384">
                <a:extLst>
                  <a:ext uri="{FF2B5EF4-FFF2-40B4-BE49-F238E27FC236}">
                    <a16:creationId xmlns:a16="http://schemas.microsoft.com/office/drawing/2014/main" id="{FE4CFC0F-DF0A-1443-A92E-62DAAC3C0EDD}"/>
                  </a:ext>
                </a:extLst>
              </p14:cNvPr>
              <p14:cNvContentPartPr/>
              <p14:nvPr/>
            </p14:nvContentPartPr>
            <p14:xfrm>
              <a:off x="8122693" y="2647733"/>
              <a:ext cx="360" cy="32040"/>
            </p14:xfrm>
          </p:contentPart>
        </mc:Choice>
        <mc:Fallback xmlns="">
          <p:pic>
            <p:nvPicPr>
              <p:cNvPr id="385" name="Inkt 384">
                <a:extLst>
                  <a:ext uri="{FF2B5EF4-FFF2-40B4-BE49-F238E27FC236}">
                    <a16:creationId xmlns:a16="http://schemas.microsoft.com/office/drawing/2014/main" id="{FE4CFC0F-DF0A-1443-A92E-62DAAC3C0ED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091733" y="2617133"/>
                <a:ext cx="61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88" name="Inkt 387">
                <a:extLst>
                  <a:ext uri="{FF2B5EF4-FFF2-40B4-BE49-F238E27FC236}">
                    <a16:creationId xmlns:a16="http://schemas.microsoft.com/office/drawing/2014/main" id="{70DAC70C-8F30-3243-AAE0-6D9C061222EF}"/>
                  </a:ext>
                </a:extLst>
              </p14:cNvPr>
              <p14:cNvContentPartPr/>
              <p14:nvPr/>
            </p14:nvContentPartPr>
            <p14:xfrm>
              <a:off x="7328893" y="3425693"/>
              <a:ext cx="10800" cy="21600"/>
            </p14:xfrm>
          </p:contentPart>
        </mc:Choice>
        <mc:Fallback xmlns="">
          <p:pic>
            <p:nvPicPr>
              <p:cNvPr id="388" name="Inkt 387">
                <a:extLst>
                  <a:ext uri="{FF2B5EF4-FFF2-40B4-BE49-F238E27FC236}">
                    <a16:creationId xmlns:a16="http://schemas.microsoft.com/office/drawing/2014/main" id="{70DAC70C-8F30-3243-AAE0-6D9C061222EF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297933" y="3395093"/>
                <a:ext cx="72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89" name="Inkt 388">
                <a:extLst>
                  <a:ext uri="{FF2B5EF4-FFF2-40B4-BE49-F238E27FC236}">
                    <a16:creationId xmlns:a16="http://schemas.microsoft.com/office/drawing/2014/main" id="{6944C3E3-79E1-954A-80FD-6361E4F45FDD}"/>
                  </a:ext>
                </a:extLst>
              </p14:cNvPr>
              <p14:cNvContentPartPr/>
              <p14:nvPr/>
            </p14:nvContentPartPr>
            <p14:xfrm>
              <a:off x="7328893" y="3293213"/>
              <a:ext cx="5760" cy="10800"/>
            </p14:xfrm>
          </p:contentPart>
        </mc:Choice>
        <mc:Fallback xmlns="">
          <p:pic>
            <p:nvPicPr>
              <p:cNvPr id="389" name="Inkt 388">
                <a:extLst>
                  <a:ext uri="{FF2B5EF4-FFF2-40B4-BE49-F238E27FC236}">
                    <a16:creationId xmlns:a16="http://schemas.microsoft.com/office/drawing/2014/main" id="{6944C3E3-79E1-954A-80FD-6361E4F45FDD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297933" y="326261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90" name="Inkt 394">
                <a:extLst>
                  <a:ext uri="{FF2B5EF4-FFF2-40B4-BE49-F238E27FC236}">
                    <a16:creationId xmlns:a16="http://schemas.microsoft.com/office/drawing/2014/main" id="{C73483A1-1A08-F549-BAA1-FDBA920E946A}"/>
                  </a:ext>
                </a:extLst>
              </p14:cNvPr>
              <p14:cNvContentPartPr/>
              <p14:nvPr/>
            </p14:nvContentPartPr>
            <p14:xfrm>
              <a:off x="6963493" y="3330293"/>
              <a:ext cx="148680" cy="132480"/>
            </p14:xfrm>
          </p:contentPart>
        </mc:Choice>
        <mc:Fallback xmlns="">
          <p:pic>
            <p:nvPicPr>
              <p:cNvPr id="390" name="Inkt 394">
                <a:extLst>
                  <a:ext uri="{FF2B5EF4-FFF2-40B4-BE49-F238E27FC236}">
                    <a16:creationId xmlns:a16="http://schemas.microsoft.com/office/drawing/2014/main" id="{C73483A1-1A08-F549-BAA1-FDBA920E946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932893" y="3299693"/>
                <a:ext cx="209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91" name="Inkt 395">
                <a:extLst>
                  <a:ext uri="{FF2B5EF4-FFF2-40B4-BE49-F238E27FC236}">
                    <a16:creationId xmlns:a16="http://schemas.microsoft.com/office/drawing/2014/main" id="{06D3C023-237A-C54D-A187-155F1A06B3EE}"/>
                  </a:ext>
                </a:extLst>
              </p14:cNvPr>
              <p14:cNvContentPartPr/>
              <p14:nvPr/>
            </p14:nvContentPartPr>
            <p14:xfrm>
              <a:off x="8990293" y="2827733"/>
              <a:ext cx="471600" cy="275400"/>
            </p14:xfrm>
          </p:contentPart>
        </mc:Choice>
        <mc:Fallback xmlns="">
          <p:pic>
            <p:nvPicPr>
              <p:cNvPr id="391" name="Inkt 395">
                <a:extLst>
                  <a:ext uri="{FF2B5EF4-FFF2-40B4-BE49-F238E27FC236}">
                    <a16:creationId xmlns:a16="http://schemas.microsoft.com/office/drawing/2014/main" id="{06D3C023-237A-C54D-A187-155F1A06B3E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959670" y="2797133"/>
                <a:ext cx="533207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92" name="Inkt 396">
                <a:extLst>
                  <a:ext uri="{FF2B5EF4-FFF2-40B4-BE49-F238E27FC236}">
                    <a16:creationId xmlns:a16="http://schemas.microsoft.com/office/drawing/2014/main" id="{0B343526-125C-DE46-A356-41B5ADB1BE96}"/>
                  </a:ext>
                </a:extLst>
              </p14:cNvPr>
              <p14:cNvContentPartPr/>
              <p14:nvPr/>
            </p14:nvContentPartPr>
            <p14:xfrm>
              <a:off x="8011453" y="2748173"/>
              <a:ext cx="757080" cy="227880"/>
            </p14:xfrm>
          </p:contentPart>
        </mc:Choice>
        <mc:Fallback xmlns="">
          <p:pic>
            <p:nvPicPr>
              <p:cNvPr id="392" name="Inkt 396">
                <a:extLst>
                  <a:ext uri="{FF2B5EF4-FFF2-40B4-BE49-F238E27FC236}">
                    <a16:creationId xmlns:a16="http://schemas.microsoft.com/office/drawing/2014/main" id="{0B343526-125C-DE46-A356-41B5ADB1BE96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980853" y="2717573"/>
                <a:ext cx="8182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93" name="Inkt 397">
                <a:extLst>
                  <a:ext uri="{FF2B5EF4-FFF2-40B4-BE49-F238E27FC236}">
                    <a16:creationId xmlns:a16="http://schemas.microsoft.com/office/drawing/2014/main" id="{8526626F-4D53-FB45-82C0-F7E314026A36}"/>
                  </a:ext>
                </a:extLst>
              </p14:cNvPr>
              <p14:cNvContentPartPr/>
              <p14:nvPr/>
            </p14:nvContentPartPr>
            <p14:xfrm>
              <a:off x="7731013" y="2737733"/>
              <a:ext cx="148320" cy="217440"/>
            </p14:xfrm>
          </p:contentPart>
        </mc:Choice>
        <mc:Fallback xmlns="">
          <p:pic>
            <p:nvPicPr>
              <p:cNvPr id="393" name="Inkt 397">
                <a:extLst>
                  <a:ext uri="{FF2B5EF4-FFF2-40B4-BE49-F238E27FC236}">
                    <a16:creationId xmlns:a16="http://schemas.microsoft.com/office/drawing/2014/main" id="{8526626F-4D53-FB45-82C0-F7E314026A3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700487" y="2707133"/>
                <a:ext cx="209372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94" name="Inkt 398">
                <a:extLst>
                  <a:ext uri="{FF2B5EF4-FFF2-40B4-BE49-F238E27FC236}">
                    <a16:creationId xmlns:a16="http://schemas.microsoft.com/office/drawing/2014/main" id="{7F73D80F-3BFF-E748-AF95-FD1ECF6AEDD5}"/>
                  </a:ext>
                </a:extLst>
              </p14:cNvPr>
              <p14:cNvContentPartPr/>
              <p14:nvPr/>
            </p14:nvContentPartPr>
            <p14:xfrm>
              <a:off x="7021813" y="2859413"/>
              <a:ext cx="238680" cy="201600"/>
            </p14:xfrm>
          </p:contentPart>
        </mc:Choice>
        <mc:Fallback xmlns="">
          <p:pic>
            <p:nvPicPr>
              <p:cNvPr id="394" name="Inkt 398">
                <a:extLst>
                  <a:ext uri="{FF2B5EF4-FFF2-40B4-BE49-F238E27FC236}">
                    <a16:creationId xmlns:a16="http://schemas.microsoft.com/office/drawing/2014/main" id="{7F73D80F-3BFF-E748-AF95-FD1ECF6AEDD5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991167" y="2828813"/>
                <a:ext cx="300333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413" name="Inkt 414">
                <a:extLst>
                  <a:ext uri="{FF2B5EF4-FFF2-40B4-BE49-F238E27FC236}">
                    <a16:creationId xmlns:a16="http://schemas.microsoft.com/office/drawing/2014/main" id="{ABFBA820-D01B-3949-A663-BDBAB1BC018E}"/>
                  </a:ext>
                </a:extLst>
              </p14:cNvPr>
              <p14:cNvContentPartPr/>
              <p14:nvPr/>
            </p14:nvContentPartPr>
            <p14:xfrm>
              <a:off x="7736413" y="3193493"/>
              <a:ext cx="1275480" cy="322560"/>
            </p14:xfrm>
          </p:contentPart>
        </mc:Choice>
        <mc:Fallback xmlns="">
          <p:pic>
            <p:nvPicPr>
              <p:cNvPr id="413" name="Inkt 414">
                <a:extLst>
                  <a:ext uri="{FF2B5EF4-FFF2-40B4-BE49-F238E27FC236}">
                    <a16:creationId xmlns:a16="http://schemas.microsoft.com/office/drawing/2014/main" id="{ABFBA820-D01B-3949-A663-BDBAB1BC018E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705453" y="3162893"/>
                <a:ext cx="13370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421" name="Inkt 422">
                <a:extLst>
                  <a:ext uri="{FF2B5EF4-FFF2-40B4-BE49-F238E27FC236}">
                    <a16:creationId xmlns:a16="http://schemas.microsoft.com/office/drawing/2014/main" id="{27AF00A7-11EA-2F49-A34D-CE75D2601E93}"/>
                  </a:ext>
                </a:extLst>
              </p14:cNvPr>
              <p14:cNvContentPartPr/>
              <p14:nvPr/>
            </p14:nvContentPartPr>
            <p14:xfrm>
              <a:off x="9154453" y="3187373"/>
              <a:ext cx="1603800" cy="502920"/>
            </p14:xfrm>
          </p:contentPart>
        </mc:Choice>
        <mc:Fallback xmlns="">
          <p:pic>
            <p:nvPicPr>
              <p:cNvPr id="421" name="Inkt 422">
                <a:extLst>
                  <a:ext uri="{FF2B5EF4-FFF2-40B4-BE49-F238E27FC236}">
                    <a16:creationId xmlns:a16="http://schemas.microsoft.com/office/drawing/2014/main" id="{27AF00A7-11EA-2F49-A34D-CE75D2601E9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23853" y="3156773"/>
                <a:ext cx="16650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434" name="Inkt 434">
                <a:extLst>
                  <a:ext uri="{FF2B5EF4-FFF2-40B4-BE49-F238E27FC236}">
                    <a16:creationId xmlns:a16="http://schemas.microsoft.com/office/drawing/2014/main" id="{1011B47C-C4D9-8E44-B905-3E396F644B4D}"/>
                  </a:ext>
                </a:extLst>
              </p14:cNvPr>
              <p14:cNvContentPartPr/>
              <p14:nvPr/>
            </p14:nvContentPartPr>
            <p14:xfrm>
              <a:off x="6905533" y="3822413"/>
              <a:ext cx="1010880" cy="286200"/>
            </p14:xfrm>
          </p:contentPart>
        </mc:Choice>
        <mc:Fallback xmlns="">
          <p:pic>
            <p:nvPicPr>
              <p:cNvPr id="434" name="Inkt 434">
                <a:extLst>
                  <a:ext uri="{FF2B5EF4-FFF2-40B4-BE49-F238E27FC236}">
                    <a16:creationId xmlns:a16="http://schemas.microsoft.com/office/drawing/2014/main" id="{1011B47C-C4D9-8E44-B905-3E396F644B4D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874944" y="3791813"/>
                <a:ext cx="1072058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437" name="Inkt 437">
                <a:extLst>
                  <a:ext uri="{FF2B5EF4-FFF2-40B4-BE49-F238E27FC236}">
                    <a16:creationId xmlns:a16="http://schemas.microsoft.com/office/drawing/2014/main" id="{4288D6D5-E6B3-764A-885A-47B3FA7EAD04}"/>
                  </a:ext>
                </a:extLst>
              </p14:cNvPr>
              <p14:cNvContentPartPr/>
              <p14:nvPr/>
            </p14:nvContentPartPr>
            <p14:xfrm>
              <a:off x="842413" y="208373"/>
              <a:ext cx="1517760" cy="1924200"/>
            </p14:xfrm>
          </p:contentPart>
        </mc:Choice>
        <mc:Fallback xmlns="">
          <p:pic>
            <p:nvPicPr>
              <p:cNvPr id="437" name="Inkt 437">
                <a:extLst>
                  <a:ext uri="{FF2B5EF4-FFF2-40B4-BE49-F238E27FC236}">
                    <a16:creationId xmlns:a16="http://schemas.microsoft.com/office/drawing/2014/main" id="{4288D6D5-E6B3-764A-885A-47B3FA7EAD04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01373" y="167333"/>
                <a:ext cx="1589400" cy="20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440" name="Inkt 440">
                <a:extLst>
                  <a:ext uri="{FF2B5EF4-FFF2-40B4-BE49-F238E27FC236}">
                    <a16:creationId xmlns:a16="http://schemas.microsoft.com/office/drawing/2014/main" id="{DF492D7E-FE36-BD44-9427-145FF5A34262}"/>
                  </a:ext>
                </a:extLst>
              </p14:cNvPr>
              <p14:cNvContentPartPr/>
              <p14:nvPr/>
            </p14:nvContentPartPr>
            <p14:xfrm>
              <a:off x="1084693" y="2354693"/>
              <a:ext cx="3678120" cy="2805120"/>
            </p14:xfrm>
          </p:contentPart>
        </mc:Choice>
        <mc:Fallback xmlns="">
          <p:pic>
            <p:nvPicPr>
              <p:cNvPr id="440" name="Inkt 440">
                <a:extLst>
                  <a:ext uri="{FF2B5EF4-FFF2-40B4-BE49-F238E27FC236}">
                    <a16:creationId xmlns:a16="http://schemas.microsoft.com/office/drawing/2014/main" id="{DF492D7E-FE36-BD44-9427-145FF5A34262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54093" y="2324093"/>
                <a:ext cx="3739320" cy="28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82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Complexiteitsanalyse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5F82BB6C-A734-6C4E-8A67-4AC0EF3CBE76}"/>
                  </a:ext>
                </a:extLst>
              </p14:cNvPr>
              <p14:cNvContentPartPr/>
              <p14:nvPr/>
            </p14:nvContentPartPr>
            <p14:xfrm>
              <a:off x="2042293" y="2423453"/>
              <a:ext cx="5760" cy="1080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5F82BB6C-A734-6C4E-8A67-4AC0EF3CBE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1693" y="239285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C252F3B3-3CB1-B04A-9C27-D30C65A655DC}"/>
                  </a:ext>
                </a:extLst>
              </p14:cNvPr>
              <p14:cNvContentPartPr/>
              <p14:nvPr/>
            </p14:nvContentPartPr>
            <p14:xfrm>
              <a:off x="2190613" y="2433893"/>
              <a:ext cx="5760" cy="576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C252F3B3-3CB1-B04A-9C27-D30C65A655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0013" y="2403293"/>
                <a:ext cx="6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9E63B36A-0534-C548-B2C4-802C70A69633}"/>
                  </a:ext>
                </a:extLst>
              </p14:cNvPr>
              <p14:cNvContentPartPr/>
              <p14:nvPr/>
            </p14:nvContentPartPr>
            <p14:xfrm>
              <a:off x="2222293" y="2312213"/>
              <a:ext cx="5760" cy="2160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9E63B36A-0534-C548-B2C4-802C70A696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1693" y="2281613"/>
                <a:ext cx="6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87D031B1-5709-9441-93A0-F799E9836D28}"/>
                  </a:ext>
                </a:extLst>
              </p14:cNvPr>
              <p14:cNvContentPartPr/>
              <p14:nvPr/>
            </p14:nvContentPartPr>
            <p14:xfrm>
              <a:off x="3836173" y="2380973"/>
              <a:ext cx="116640" cy="576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87D031B1-5709-9441-93A0-F799E9836D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05573" y="2350373"/>
                <a:ext cx="178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21CFC5C9-8166-3F4E-96E4-AEC1662E6DEB}"/>
                  </a:ext>
                </a:extLst>
              </p14:cNvPr>
              <p14:cNvContentPartPr/>
              <p14:nvPr/>
            </p14:nvContentPartPr>
            <p14:xfrm>
              <a:off x="3894493" y="2285933"/>
              <a:ext cx="53280" cy="36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21CFC5C9-8166-3F4E-96E4-AEC1662E6D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63893" y="2254973"/>
                <a:ext cx="1144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01D600D0-A645-804A-8997-45B6A578986F}"/>
                  </a:ext>
                </a:extLst>
              </p14:cNvPr>
              <p14:cNvContentPartPr/>
              <p14:nvPr/>
            </p14:nvContentPartPr>
            <p14:xfrm>
              <a:off x="4180333" y="2201333"/>
              <a:ext cx="180360" cy="19080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01D600D0-A645-804A-8997-45B6A57898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49733" y="2170373"/>
                <a:ext cx="2415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5CC07918-BB17-434E-8C3C-DB7FB6AEF011}"/>
                  </a:ext>
                </a:extLst>
              </p14:cNvPr>
              <p14:cNvContentPartPr/>
              <p14:nvPr/>
            </p14:nvContentPartPr>
            <p14:xfrm>
              <a:off x="3608653" y="2650973"/>
              <a:ext cx="79200" cy="21204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5CC07918-BB17-434E-8C3C-DB7FB6AEF01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78053" y="2620373"/>
                <a:ext cx="1404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Inkt 49">
                <a:extLst>
                  <a:ext uri="{FF2B5EF4-FFF2-40B4-BE49-F238E27FC236}">
                    <a16:creationId xmlns:a16="http://schemas.microsoft.com/office/drawing/2014/main" id="{520E58EE-98F7-B14F-A8CA-5CE115BAFB2D}"/>
                  </a:ext>
                </a:extLst>
              </p14:cNvPr>
              <p14:cNvContentPartPr/>
              <p14:nvPr/>
            </p14:nvContentPartPr>
            <p14:xfrm>
              <a:off x="3973693" y="2836013"/>
              <a:ext cx="111600" cy="10800"/>
            </p14:xfrm>
          </p:contentPart>
        </mc:Choice>
        <mc:Fallback xmlns="">
          <p:pic>
            <p:nvPicPr>
              <p:cNvPr id="50" name="Inkt 49">
                <a:extLst>
                  <a:ext uri="{FF2B5EF4-FFF2-40B4-BE49-F238E27FC236}">
                    <a16:creationId xmlns:a16="http://schemas.microsoft.com/office/drawing/2014/main" id="{520E58EE-98F7-B14F-A8CA-5CE115BAFB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43093" y="2805413"/>
                <a:ext cx="17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t 50">
                <a:extLst>
                  <a:ext uri="{FF2B5EF4-FFF2-40B4-BE49-F238E27FC236}">
                    <a16:creationId xmlns:a16="http://schemas.microsoft.com/office/drawing/2014/main" id="{CF6CD57C-48CF-0A4E-B3E4-85BD97658ED2}"/>
                  </a:ext>
                </a:extLst>
              </p14:cNvPr>
              <p14:cNvContentPartPr/>
              <p14:nvPr/>
            </p14:nvContentPartPr>
            <p14:xfrm>
              <a:off x="4005733" y="2746373"/>
              <a:ext cx="58680" cy="10800"/>
            </p14:xfrm>
          </p:contentPart>
        </mc:Choice>
        <mc:Fallback xmlns="">
          <p:pic>
            <p:nvPicPr>
              <p:cNvPr id="51" name="Inkt 50">
                <a:extLst>
                  <a:ext uri="{FF2B5EF4-FFF2-40B4-BE49-F238E27FC236}">
                    <a16:creationId xmlns:a16="http://schemas.microsoft.com/office/drawing/2014/main" id="{CF6CD57C-48CF-0A4E-B3E4-85BD97658E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74773" y="2715413"/>
                <a:ext cx="119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CAAC6EEC-D644-4C4D-B381-95990CB68517}"/>
                  </a:ext>
                </a:extLst>
              </p14:cNvPr>
              <p14:cNvContentPartPr/>
              <p14:nvPr/>
            </p14:nvContentPartPr>
            <p14:xfrm>
              <a:off x="4704133" y="2746373"/>
              <a:ext cx="222480" cy="9576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CAAC6EEC-D644-4C4D-B381-95990CB685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73533" y="2715413"/>
                <a:ext cx="2840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t 55">
                <a:extLst>
                  <a:ext uri="{FF2B5EF4-FFF2-40B4-BE49-F238E27FC236}">
                    <a16:creationId xmlns:a16="http://schemas.microsoft.com/office/drawing/2014/main" id="{6F780A3A-E187-3C43-BAF8-D8732966A21C}"/>
                  </a:ext>
                </a:extLst>
              </p14:cNvPr>
              <p14:cNvContentPartPr/>
              <p14:nvPr/>
            </p14:nvContentPartPr>
            <p14:xfrm>
              <a:off x="5047933" y="2767253"/>
              <a:ext cx="106200" cy="5760"/>
            </p14:xfrm>
          </p:contentPart>
        </mc:Choice>
        <mc:Fallback xmlns="">
          <p:pic>
            <p:nvPicPr>
              <p:cNvPr id="56" name="Inkt 55">
                <a:extLst>
                  <a:ext uri="{FF2B5EF4-FFF2-40B4-BE49-F238E27FC236}">
                    <a16:creationId xmlns:a16="http://schemas.microsoft.com/office/drawing/2014/main" id="{6F780A3A-E187-3C43-BAF8-D8732966A2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17333" y="2736653"/>
                <a:ext cx="167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t 63">
                <a:extLst>
                  <a:ext uri="{FF2B5EF4-FFF2-40B4-BE49-F238E27FC236}">
                    <a16:creationId xmlns:a16="http://schemas.microsoft.com/office/drawing/2014/main" id="{75F5556B-ECAC-6D4D-A8E2-42B225AB263B}"/>
                  </a:ext>
                </a:extLst>
              </p14:cNvPr>
              <p14:cNvContentPartPr/>
              <p14:nvPr/>
            </p14:nvContentPartPr>
            <p14:xfrm>
              <a:off x="5254573" y="2656373"/>
              <a:ext cx="164160" cy="243720"/>
            </p14:xfrm>
          </p:contentPart>
        </mc:Choice>
        <mc:Fallback xmlns="">
          <p:pic>
            <p:nvPicPr>
              <p:cNvPr id="59" name="Inkt 63">
                <a:extLst>
                  <a:ext uri="{FF2B5EF4-FFF2-40B4-BE49-F238E27FC236}">
                    <a16:creationId xmlns:a16="http://schemas.microsoft.com/office/drawing/2014/main" id="{75F5556B-ECAC-6D4D-A8E2-42B225AB263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23681" y="2625413"/>
                <a:ext cx="225226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t 64">
                <a:extLst>
                  <a:ext uri="{FF2B5EF4-FFF2-40B4-BE49-F238E27FC236}">
                    <a16:creationId xmlns:a16="http://schemas.microsoft.com/office/drawing/2014/main" id="{68974D15-3196-1443-8D04-A48B23317755}"/>
                  </a:ext>
                </a:extLst>
              </p14:cNvPr>
              <p14:cNvContentPartPr/>
              <p14:nvPr/>
            </p14:nvContentPartPr>
            <p14:xfrm>
              <a:off x="4270333" y="2693453"/>
              <a:ext cx="333360" cy="180360"/>
            </p14:xfrm>
          </p:contentPart>
        </mc:Choice>
        <mc:Fallback xmlns="">
          <p:pic>
            <p:nvPicPr>
              <p:cNvPr id="60" name="Inkt 64">
                <a:extLst>
                  <a:ext uri="{FF2B5EF4-FFF2-40B4-BE49-F238E27FC236}">
                    <a16:creationId xmlns:a16="http://schemas.microsoft.com/office/drawing/2014/main" id="{68974D15-3196-1443-8D04-A48B2331775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39406" y="2662493"/>
                <a:ext cx="394494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t 65">
                <a:extLst>
                  <a:ext uri="{FF2B5EF4-FFF2-40B4-BE49-F238E27FC236}">
                    <a16:creationId xmlns:a16="http://schemas.microsoft.com/office/drawing/2014/main" id="{C233F675-1D76-5649-94E1-FA3825071240}"/>
                  </a:ext>
                </a:extLst>
              </p14:cNvPr>
              <p14:cNvContentPartPr/>
              <p14:nvPr/>
            </p14:nvContentPartPr>
            <p14:xfrm>
              <a:off x="3000253" y="2666813"/>
              <a:ext cx="502920" cy="286200"/>
            </p14:xfrm>
          </p:contentPart>
        </mc:Choice>
        <mc:Fallback xmlns="">
          <p:pic>
            <p:nvPicPr>
              <p:cNvPr id="61" name="Inkt 65">
                <a:extLst>
                  <a:ext uri="{FF2B5EF4-FFF2-40B4-BE49-F238E27FC236}">
                    <a16:creationId xmlns:a16="http://schemas.microsoft.com/office/drawing/2014/main" id="{C233F675-1D76-5649-94E1-FA38250712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69653" y="2636213"/>
                <a:ext cx="5644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t 66">
                <a:extLst>
                  <a:ext uri="{FF2B5EF4-FFF2-40B4-BE49-F238E27FC236}">
                    <a16:creationId xmlns:a16="http://schemas.microsoft.com/office/drawing/2014/main" id="{7FD6850C-502F-674A-B777-C77883315A82}"/>
                  </a:ext>
                </a:extLst>
              </p14:cNvPr>
              <p14:cNvContentPartPr/>
              <p14:nvPr/>
            </p14:nvContentPartPr>
            <p14:xfrm>
              <a:off x="2957773" y="2206373"/>
              <a:ext cx="614160" cy="270360"/>
            </p14:xfrm>
          </p:contentPart>
        </mc:Choice>
        <mc:Fallback xmlns="">
          <p:pic>
            <p:nvPicPr>
              <p:cNvPr id="62" name="Inkt 66">
                <a:extLst>
                  <a:ext uri="{FF2B5EF4-FFF2-40B4-BE49-F238E27FC236}">
                    <a16:creationId xmlns:a16="http://schemas.microsoft.com/office/drawing/2014/main" id="{7FD6850C-502F-674A-B777-C77883315A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27173" y="2175773"/>
                <a:ext cx="6757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3" name="Inkt 67">
                <a:extLst>
                  <a:ext uri="{FF2B5EF4-FFF2-40B4-BE49-F238E27FC236}">
                    <a16:creationId xmlns:a16="http://schemas.microsoft.com/office/drawing/2014/main" id="{17A2F906-DAD3-0B49-AE2D-D529BE05915C}"/>
                  </a:ext>
                </a:extLst>
              </p14:cNvPr>
              <p14:cNvContentPartPr/>
              <p14:nvPr/>
            </p14:nvContentPartPr>
            <p14:xfrm>
              <a:off x="1349293" y="2206373"/>
              <a:ext cx="555840" cy="449640"/>
            </p14:xfrm>
          </p:contentPart>
        </mc:Choice>
        <mc:Fallback xmlns="">
          <p:pic>
            <p:nvPicPr>
              <p:cNvPr id="63" name="Inkt 67">
                <a:extLst>
                  <a:ext uri="{FF2B5EF4-FFF2-40B4-BE49-F238E27FC236}">
                    <a16:creationId xmlns:a16="http://schemas.microsoft.com/office/drawing/2014/main" id="{17A2F906-DAD3-0B49-AE2D-D529BE05915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18693" y="2175773"/>
                <a:ext cx="61740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Inkt 70">
                <a:extLst>
                  <a:ext uri="{FF2B5EF4-FFF2-40B4-BE49-F238E27FC236}">
                    <a16:creationId xmlns:a16="http://schemas.microsoft.com/office/drawing/2014/main" id="{05C3AF36-292D-0A4A-9FD5-896E280B227D}"/>
                  </a:ext>
                </a:extLst>
              </p14:cNvPr>
              <p14:cNvContentPartPr/>
              <p14:nvPr/>
            </p14:nvContentPartPr>
            <p14:xfrm>
              <a:off x="5878813" y="2624333"/>
              <a:ext cx="106200" cy="206640"/>
            </p14:xfrm>
          </p:contentPart>
        </mc:Choice>
        <mc:Fallback xmlns="">
          <p:pic>
            <p:nvPicPr>
              <p:cNvPr id="71" name="Inkt 70">
                <a:extLst>
                  <a:ext uri="{FF2B5EF4-FFF2-40B4-BE49-F238E27FC236}">
                    <a16:creationId xmlns:a16="http://schemas.microsoft.com/office/drawing/2014/main" id="{05C3AF36-292D-0A4A-9FD5-896E280B22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48213" y="2593733"/>
                <a:ext cx="1674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2" name="Inkt 72">
                <a:extLst>
                  <a:ext uri="{FF2B5EF4-FFF2-40B4-BE49-F238E27FC236}">
                    <a16:creationId xmlns:a16="http://schemas.microsoft.com/office/drawing/2014/main" id="{3D38DE78-2451-7345-A58A-65A674E8AA40}"/>
                  </a:ext>
                </a:extLst>
              </p14:cNvPr>
              <p14:cNvContentPartPr/>
              <p14:nvPr/>
            </p14:nvContentPartPr>
            <p14:xfrm>
              <a:off x="5630053" y="2725133"/>
              <a:ext cx="114480" cy="132480"/>
            </p14:xfrm>
          </p:contentPart>
        </mc:Choice>
        <mc:Fallback xmlns="">
          <p:pic>
            <p:nvPicPr>
              <p:cNvPr id="72" name="Inkt 72">
                <a:extLst>
                  <a:ext uri="{FF2B5EF4-FFF2-40B4-BE49-F238E27FC236}">
                    <a16:creationId xmlns:a16="http://schemas.microsoft.com/office/drawing/2014/main" id="{3D38DE78-2451-7345-A58A-65A674E8AA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99453" y="2694173"/>
                <a:ext cx="1756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3BF81B5B-4F75-AE40-8BE4-67167D74B13E}"/>
                  </a:ext>
                </a:extLst>
              </p14:cNvPr>
              <p14:cNvContentPartPr/>
              <p14:nvPr/>
            </p14:nvContentPartPr>
            <p14:xfrm>
              <a:off x="6333853" y="2624333"/>
              <a:ext cx="58680" cy="16452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3BF81B5B-4F75-AE40-8BE4-67167D74B13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03253" y="2593733"/>
                <a:ext cx="119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2D4E38D8-8BCA-0648-97DB-15C1CDCCDE0A}"/>
                  </a:ext>
                </a:extLst>
              </p14:cNvPr>
              <p14:cNvContentPartPr/>
              <p14:nvPr/>
            </p14:nvContentPartPr>
            <p14:xfrm>
              <a:off x="6503413" y="2650973"/>
              <a:ext cx="259560" cy="10620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2D4E38D8-8BCA-0648-97DB-15C1CDCCDE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72453" y="2620373"/>
                <a:ext cx="3211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0" name="Inkt 81">
                <a:extLst>
                  <a:ext uri="{FF2B5EF4-FFF2-40B4-BE49-F238E27FC236}">
                    <a16:creationId xmlns:a16="http://schemas.microsoft.com/office/drawing/2014/main" id="{E445FCA1-58AD-914F-A7AC-9B1E62E74888}"/>
                  </a:ext>
                </a:extLst>
              </p14:cNvPr>
              <p14:cNvContentPartPr/>
              <p14:nvPr/>
            </p14:nvContentPartPr>
            <p14:xfrm>
              <a:off x="7180573" y="2587613"/>
              <a:ext cx="185760" cy="270360"/>
            </p14:xfrm>
          </p:contentPart>
        </mc:Choice>
        <mc:Fallback xmlns="">
          <p:pic>
            <p:nvPicPr>
              <p:cNvPr id="80" name="Inkt 81">
                <a:extLst>
                  <a:ext uri="{FF2B5EF4-FFF2-40B4-BE49-F238E27FC236}">
                    <a16:creationId xmlns:a16="http://schemas.microsoft.com/office/drawing/2014/main" id="{E445FCA1-58AD-914F-A7AC-9B1E62E7488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49914" y="2556653"/>
                <a:ext cx="2474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1" name="Inkt 82">
                <a:extLst>
                  <a:ext uri="{FF2B5EF4-FFF2-40B4-BE49-F238E27FC236}">
                    <a16:creationId xmlns:a16="http://schemas.microsoft.com/office/drawing/2014/main" id="{75F88B87-43EB-DC47-9A24-208FAB4F56A4}"/>
                  </a:ext>
                </a:extLst>
              </p14:cNvPr>
              <p14:cNvContentPartPr/>
              <p14:nvPr/>
            </p14:nvContentPartPr>
            <p14:xfrm>
              <a:off x="6873853" y="2576813"/>
              <a:ext cx="206280" cy="312840"/>
            </p14:xfrm>
          </p:contentPart>
        </mc:Choice>
        <mc:Fallback xmlns="">
          <p:pic>
            <p:nvPicPr>
              <p:cNvPr id="81" name="Inkt 82">
                <a:extLst>
                  <a:ext uri="{FF2B5EF4-FFF2-40B4-BE49-F238E27FC236}">
                    <a16:creationId xmlns:a16="http://schemas.microsoft.com/office/drawing/2014/main" id="{75F88B87-43EB-DC47-9A24-208FAB4F56A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42947" y="2546178"/>
                <a:ext cx="267733" cy="374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0" name="Inkt 91">
                <a:extLst>
                  <a:ext uri="{FF2B5EF4-FFF2-40B4-BE49-F238E27FC236}">
                    <a16:creationId xmlns:a16="http://schemas.microsoft.com/office/drawing/2014/main" id="{55B4D17C-EC7A-A948-AC14-3A3160ACFB74}"/>
                  </a:ext>
                </a:extLst>
              </p14:cNvPr>
              <p14:cNvContentPartPr/>
              <p14:nvPr/>
            </p14:nvContentPartPr>
            <p14:xfrm>
              <a:off x="6339253" y="2137613"/>
              <a:ext cx="333720" cy="222480"/>
            </p14:xfrm>
          </p:contentPart>
        </mc:Choice>
        <mc:Fallback xmlns="">
          <p:pic>
            <p:nvPicPr>
              <p:cNvPr id="90" name="Inkt 91">
                <a:extLst>
                  <a:ext uri="{FF2B5EF4-FFF2-40B4-BE49-F238E27FC236}">
                    <a16:creationId xmlns:a16="http://schemas.microsoft.com/office/drawing/2014/main" id="{55B4D17C-EC7A-A948-AC14-3A3160ACFB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08653" y="2107013"/>
                <a:ext cx="3949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1" name="Inkt 92">
                <a:extLst>
                  <a:ext uri="{FF2B5EF4-FFF2-40B4-BE49-F238E27FC236}">
                    <a16:creationId xmlns:a16="http://schemas.microsoft.com/office/drawing/2014/main" id="{E1FFBACF-333C-DA41-AA78-8395F957F857}"/>
                  </a:ext>
                </a:extLst>
              </p14:cNvPr>
              <p14:cNvContentPartPr/>
              <p14:nvPr/>
            </p14:nvContentPartPr>
            <p14:xfrm>
              <a:off x="6815533" y="2158853"/>
              <a:ext cx="417600" cy="196200"/>
            </p14:xfrm>
          </p:contentPart>
        </mc:Choice>
        <mc:Fallback xmlns="">
          <p:pic>
            <p:nvPicPr>
              <p:cNvPr id="91" name="Inkt 92">
                <a:extLst>
                  <a:ext uri="{FF2B5EF4-FFF2-40B4-BE49-F238E27FC236}">
                    <a16:creationId xmlns:a16="http://schemas.microsoft.com/office/drawing/2014/main" id="{E1FFBACF-333C-DA41-AA78-8395F957F85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84959" y="2128253"/>
                <a:ext cx="478747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4" name="Inkt 93">
                <a:extLst>
                  <a:ext uri="{FF2B5EF4-FFF2-40B4-BE49-F238E27FC236}">
                    <a16:creationId xmlns:a16="http://schemas.microsoft.com/office/drawing/2014/main" id="{158BF15A-F8A1-A747-9505-8EBCDA43BC02}"/>
                  </a:ext>
                </a:extLst>
              </p14:cNvPr>
              <p14:cNvContentPartPr/>
              <p14:nvPr/>
            </p14:nvContentPartPr>
            <p14:xfrm>
              <a:off x="2635213" y="2195933"/>
              <a:ext cx="185400" cy="730440"/>
            </p14:xfrm>
          </p:contentPart>
        </mc:Choice>
        <mc:Fallback xmlns="">
          <p:pic>
            <p:nvPicPr>
              <p:cNvPr id="94" name="Inkt 93">
                <a:extLst>
                  <a:ext uri="{FF2B5EF4-FFF2-40B4-BE49-F238E27FC236}">
                    <a16:creationId xmlns:a16="http://schemas.microsoft.com/office/drawing/2014/main" id="{158BF15A-F8A1-A747-9505-8EBCDA43BC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04253" y="2165333"/>
                <a:ext cx="246960" cy="7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7" name="Inkt 96">
                <a:extLst>
                  <a:ext uri="{FF2B5EF4-FFF2-40B4-BE49-F238E27FC236}">
                    <a16:creationId xmlns:a16="http://schemas.microsoft.com/office/drawing/2014/main" id="{AD9C342C-2DA5-BD47-B5D5-2BBA328BEA73}"/>
                  </a:ext>
                </a:extLst>
              </p14:cNvPr>
              <p14:cNvContentPartPr/>
              <p14:nvPr/>
            </p14:nvContentPartPr>
            <p14:xfrm>
              <a:off x="8672773" y="2143013"/>
              <a:ext cx="196200" cy="227880"/>
            </p14:xfrm>
          </p:contentPart>
        </mc:Choice>
        <mc:Fallback xmlns="">
          <p:pic>
            <p:nvPicPr>
              <p:cNvPr id="97" name="Inkt 96">
                <a:extLst>
                  <a:ext uri="{FF2B5EF4-FFF2-40B4-BE49-F238E27FC236}">
                    <a16:creationId xmlns:a16="http://schemas.microsoft.com/office/drawing/2014/main" id="{AD9C342C-2DA5-BD47-B5D5-2BBA328BEA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42173" y="2112413"/>
                <a:ext cx="2574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8" name="Inkt 97">
                <a:extLst>
                  <a:ext uri="{FF2B5EF4-FFF2-40B4-BE49-F238E27FC236}">
                    <a16:creationId xmlns:a16="http://schemas.microsoft.com/office/drawing/2014/main" id="{215DC14C-94B0-814C-B8F4-086FB0F99D16}"/>
                  </a:ext>
                </a:extLst>
              </p14:cNvPr>
              <p14:cNvContentPartPr/>
              <p14:nvPr/>
            </p14:nvContentPartPr>
            <p14:xfrm>
              <a:off x="8990293" y="2343893"/>
              <a:ext cx="10800" cy="10800"/>
            </p14:xfrm>
          </p:contentPart>
        </mc:Choice>
        <mc:Fallback xmlns="">
          <p:pic>
            <p:nvPicPr>
              <p:cNvPr id="98" name="Inkt 97">
                <a:extLst>
                  <a:ext uri="{FF2B5EF4-FFF2-40B4-BE49-F238E27FC236}">
                    <a16:creationId xmlns:a16="http://schemas.microsoft.com/office/drawing/2014/main" id="{215DC14C-94B0-814C-B8F4-086FB0F99D1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59693" y="2313293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0" name="Inkt 99">
                <a:extLst>
                  <a:ext uri="{FF2B5EF4-FFF2-40B4-BE49-F238E27FC236}">
                    <a16:creationId xmlns:a16="http://schemas.microsoft.com/office/drawing/2014/main" id="{F0747A46-DF54-9941-9491-0E35211923F7}"/>
                  </a:ext>
                </a:extLst>
              </p14:cNvPr>
              <p14:cNvContentPartPr/>
              <p14:nvPr/>
            </p14:nvContentPartPr>
            <p14:xfrm>
              <a:off x="9149053" y="2402213"/>
              <a:ext cx="10800" cy="21600"/>
            </p14:xfrm>
          </p:contentPart>
        </mc:Choice>
        <mc:Fallback xmlns="">
          <p:pic>
            <p:nvPicPr>
              <p:cNvPr id="100" name="Inkt 99">
                <a:extLst>
                  <a:ext uri="{FF2B5EF4-FFF2-40B4-BE49-F238E27FC236}">
                    <a16:creationId xmlns:a16="http://schemas.microsoft.com/office/drawing/2014/main" id="{F0747A46-DF54-9941-9491-0E35211923F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118453" y="2371613"/>
                <a:ext cx="72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1" name="Inkt 100">
                <a:extLst>
                  <a:ext uri="{FF2B5EF4-FFF2-40B4-BE49-F238E27FC236}">
                    <a16:creationId xmlns:a16="http://schemas.microsoft.com/office/drawing/2014/main" id="{86323EDB-8912-4645-8159-7AA3382888A1}"/>
                  </a:ext>
                </a:extLst>
              </p14:cNvPr>
              <p14:cNvContentPartPr/>
              <p14:nvPr/>
            </p14:nvContentPartPr>
            <p14:xfrm>
              <a:off x="9164893" y="2290973"/>
              <a:ext cx="5760" cy="10800"/>
            </p14:xfrm>
          </p:contentPart>
        </mc:Choice>
        <mc:Fallback xmlns="">
          <p:pic>
            <p:nvPicPr>
              <p:cNvPr id="101" name="Inkt 100">
                <a:extLst>
                  <a:ext uri="{FF2B5EF4-FFF2-40B4-BE49-F238E27FC236}">
                    <a16:creationId xmlns:a16="http://schemas.microsoft.com/office/drawing/2014/main" id="{86323EDB-8912-4645-8159-7AA3382888A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34293" y="2260373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2" name="Inkt 102">
                <a:extLst>
                  <a:ext uri="{FF2B5EF4-FFF2-40B4-BE49-F238E27FC236}">
                    <a16:creationId xmlns:a16="http://schemas.microsoft.com/office/drawing/2014/main" id="{BCF6CCB1-D2A0-F444-BEC8-BE0449F1E99C}"/>
                  </a:ext>
                </a:extLst>
              </p14:cNvPr>
              <p14:cNvContentPartPr/>
              <p14:nvPr/>
            </p14:nvContentPartPr>
            <p14:xfrm>
              <a:off x="8318173" y="2211773"/>
              <a:ext cx="270360" cy="196200"/>
            </p14:xfrm>
          </p:contentPart>
        </mc:Choice>
        <mc:Fallback xmlns="">
          <p:pic>
            <p:nvPicPr>
              <p:cNvPr id="102" name="Inkt 102">
                <a:extLst>
                  <a:ext uri="{FF2B5EF4-FFF2-40B4-BE49-F238E27FC236}">
                    <a16:creationId xmlns:a16="http://schemas.microsoft.com/office/drawing/2014/main" id="{BCF6CCB1-D2A0-F444-BEC8-BE0449F1E99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87573" y="2181173"/>
                <a:ext cx="3315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7" name="Inkt 106">
                <a:extLst>
                  <a:ext uri="{FF2B5EF4-FFF2-40B4-BE49-F238E27FC236}">
                    <a16:creationId xmlns:a16="http://schemas.microsoft.com/office/drawing/2014/main" id="{7C457CB5-9B2F-EB4D-9331-AD0CC86D7193}"/>
                  </a:ext>
                </a:extLst>
              </p14:cNvPr>
              <p14:cNvContentPartPr/>
              <p14:nvPr/>
            </p14:nvContentPartPr>
            <p14:xfrm>
              <a:off x="10440373" y="2079293"/>
              <a:ext cx="84960" cy="254520"/>
            </p14:xfrm>
          </p:contentPart>
        </mc:Choice>
        <mc:Fallback xmlns="">
          <p:pic>
            <p:nvPicPr>
              <p:cNvPr id="107" name="Inkt 106">
                <a:extLst>
                  <a:ext uri="{FF2B5EF4-FFF2-40B4-BE49-F238E27FC236}">
                    <a16:creationId xmlns:a16="http://schemas.microsoft.com/office/drawing/2014/main" id="{7C457CB5-9B2F-EB4D-9331-AD0CC86D719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409773" y="2048693"/>
                <a:ext cx="1465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9" name="Inkt 108">
                <a:extLst>
                  <a:ext uri="{FF2B5EF4-FFF2-40B4-BE49-F238E27FC236}">
                    <a16:creationId xmlns:a16="http://schemas.microsoft.com/office/drawing/2014/main" id="{9AD87559-32ED-B548-8192-65E077312EDC}"/>
                  </a:ext>
                </a:extLst>
              </p14:cNvPr>
              <p14:cNvContentPartPr/>
              <p14:nvPr/>
            </p14:nvContentPartPr>
            <p14:xfrm>
              <a:off x="10742053" y="2349293"/>
              <a:ext cx="90360" cy="360"/>
            </p14:xfrm>
          </p:contentPart>
        </mc:Choice>
        <mc:Fallback xmlns="">
          <p:pic>
            <p:nvPicPr>
              <p:cNvPr id="109" name="Inkt 108">
                <a:extLst>
                  <a:ext uri="{FF2B5EF4-FFF2-40B4-BE49-F238E27FC236}">
                    <a16:creationId xmlns:a16="http://schemas.microsoft.com/office/drawing/2014/main" id="{9AD87559-32ED-B548-8192-65E077312ED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711093" y="2318693"/>
                <a:ext cx="151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0" name="Inkt 109">
                <a:extLst>
                  <a:ext uri="{FF2B5EF4-FFF2-40B4-BE49-F238E27FC236}">
                    <a16:creationId xmlns:a16="http://schemas.microsoft.com/office/drawing/2014/main" id="{0A45D940-DDA3-6049-B84C-AFFBB92D9DA9}"/>
                  </a:ext>
                </a:extLst>
              </p14:cNvPr>
              <p14:cNvContentPartPr/>
              <p14:nvPr/>
            </p14:nvContentPartPr>
            <p14:xfrm>
              <a:off x="10794973" y="2243453"/>
              <a:ext cx="74520" cy="5760"/>
            </p14:xfrm>
          </p:contentPart>
        </mc:Choice>
        <mc:Fallback xmlns="">
          <p:pic>
            <p:nvPicPr>
              <p:cNvPr id="110" name="Inkt 109">
                <a:extLst>
                  <a:ext uri="{FF2B5EF4-FFF2-40B4-BE49-F238E27FC236}">
                    <a16:creationId xmlns:a16="http://schemas.microsoft.com/office/drawing/2014/main" id="{0A45D940-DDA3-6049-B84C-AFFBB92D9DA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764013" y="2212853"/>
                <a:ext cx="1357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1A633927-27A7-3742-A980-8BFD118EF752}"/>
                  </a:ext>
                </a:extLst>
              </p14:cNvPr>
              <p14:cNvContentPartPr/>
              <p14:nvPr/>
            </p14:nvContentPartPr>
            <p14:xfrm>
              <a:off x="11011693" y="2132213"/>
              <a:ext cx="100800" cy="20664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1A633927-27A7-3742-A980-8BFD118EF75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981093" y="2101613"/>
                <a:ext cx="1623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4" name="Inkt 113">
                <a:extLst>
                  <a:ext uri="{FF2B5EF4-FFF2-40B4-BE49-F238E27FC236}">
                    <a16:creationId xmlns:a16="http://schemas.microsoft.com/office/drawing/2014/main" id="{E5E19DB7-02EE-5B4F-809E-97537BC74DD0}"/>
                  </a:ext>
                </a:extLst>
              </p14:cNvPr>
              <p14:cNvContentPartPr/>
              <p14:nvPr/>
            </p14:nvContentPartPr>
            <p14:xfrm>
              <a:off x="11477533" y="2148413"/>
              <a:ext cx="63720" cy="159120"/>
            </p14:xfrm>
          </p:contentPart>
        </mc:Choice>
        <mc:Fallback xmlns="">
          <p:pic>
            <p:nvPicPr>
              <p:cNvPr id="114" name="Inkt 113">
                <a:extLst>
                  <a:ext uri="{FF2B5EF4-FFF2-40B4-BE49-F238E27FC236}">
                    <a16:creationId xmlns:a16="http://schemas.microsoft.com/office/drawing/2014/main" id="{E5E19DB7-02EE-5B4F-809E-97537BC74DD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446933" y="2117453"/>
                <a:ext cx="125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5" name="Inkt 114">
                <a:extLst>
                  <a:ext uri="{FF2B5EF4-FFF2-40B4-BE49-F238E27FC236}">
                    <a16:creationId xmlns:a16="http://schemas.microsoft.com/office/drawing/2014/main" id="{74186E64-FCBC-F84E-AE26-29DCDC5B75CB}"/>
                  </a:ext>
                </a:extLst>
              </p14:cNvPr>
              <p14:cNvContentPartPr/>
              <p14:nvPr/>
            </p14:nvContentPartPr>
            <p14:xfrm>
              <a:off x="11641333" y="2201333"/>
              <a:ext cx="270360" cy="95760"/>
            </p14:xfrm>
          </p:contentPart>
        </mc:Choice>
        <mc:Fallback xmlns="">
          <p:pic>
            <p:nvPicPr>
              <p:cNvPr id="115" name="Inkt 114">
                <a:extLst>
                  <a:ext uri="{FF2B5EF4-FFF2-40B4-BE49-F238E27FC236}">
                    <a16:creationId xmlns:a16="http://schemas.microsoft.com/office/drawing/2014/main" id="{74186E64-FCBC-F84E-AE26-29DCDC5B75C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610733" y="2170373"/>
                <a:ext cx="3315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6" name="Inkt 117">
                <a:extLst>
                  <a:ext uri="{FF2B5EF4-FFF2-40B4-BE49-F238E27FC236}">
                    <a16:creationId xmlns:a16="http://schemas.microsoft.com/office/drawing/2014/main" id="{8E7300D8-E8F1-5D4D-A38E-CF868A83C86A}"/>
                  </a:ext>
                </a:extLst>
              </p14:cNvPr>
              <p14:cNvContentPartPr/>
              <p14:nvPr/>
            </p14:nvContentPartPr>
            <p14:xfrm>
              <a:off x="11239213" y="2190533"/>
              <a:ext cx="95760" cy="180360"/>
            </p14:xfrm>
          </p:contentPart>
        </mc:Choice>
        <mc:Fallback xmlns="">
          <p:pic>
            <p:nvPicPr>
              <p:cNvPr id="116" name="Inkt 117">
                <a:extLst>
                  <a:ext uri="{FF2B5EF4-FFF2-40B4-BE49-F238E27FC236}">
                    <a16:creationId xmlns:a16="http://schemas.microsoft.com/office/drawing/2014/main" id="{8E7300D8-E8F1-5D4D-A38E-CF868A83C86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208613" y="2159933"/>
                <a:ext cx="1569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7" name="Inkt 118">
                <a:extLst>
                  <a:ext uri="{FF2B5EF4-FFF2-40B4-BE49-F238E27FC236}">
                    <a16:creationId xmlns:a16="http://schemas.microsoft.com/office/drawing/2014/main" id="{E87E3102-8BA9-304A-A7AE-6F77187F1DBF}"/>
                  </a:ext>
                </a:extLst>
              </p14:cNvPr>
              <p14:cNvContentPartPr/>
              <p14:nvPr/>
            </p14:nvContentPartPr>
            <p14:xfrm>
              <a:off x="9678253" y="2180093"/>
              <a:ext cx="662040" cy="243720"/>
            </p14:xfrm>
          </p:contentPart>
        </mc:Choice>
        <mc:Fallback xmlns="">
          <p:pic>
            <p:nvPicPr>
              <p:cNvPr id="117" name="Inkt 118">
                <a:extLst>
                  <a:ext uri="{FF2B5EF4-FFF2-40B4-BE49-F238E27FC236}">
                    <a16:creationId xmlns:a16="http://schemas.microsoft.com/office/drawing/2014/main" id="{E87E3102-8BA9-304A-A7AE-6F77187F1DB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647636" y="2149133"/>
                <a:ext cx="723633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6" name="Inkt 128">
                <a:extLst>
                  <a:ext uri="{FF2B5EF4-FFF2-40B4-BE49-F238E27FC236}">
                    <a16:creationId xmlns:a16="http://schemas.microsoft.com/office/drawing/2014/main" id="{2C3ADE5F-5C67-144B-A425-5EFD70472E48}"/>
                  </a:ext>
                </a:extLst>
              </p14:cNvPr>
              <p14:cNvContentPartPr/>
              <p14:nvPr/>
            </p14:nvContentPartPr>
            <p14:xfrm>
              <a:off x="11657533" y="2661413"/>
              <a:ext cx="248760" cy="233280"/>
            </p14:xfrm>
          </p:contentPart>
        </mc:Choice>
        <mc:Fallback xmlns="">
          <p:pic>
            <p:nvPicPr>
              <p:cNvPr id="126" name="Inkt 128">
                <a:extLst>
                  <a:ext uri="{FF2B5EF4-FFF2-40B4-BE49-F238E27FC236}">
                    <a16:creationId xmlns:a16="http://schemas.microsoft.com/office/drawing/2014/main" id="{2C3ADE5F-5C67-144B-A425-5EFD70472E4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626618" y="2630813"/>
                <a:ext cx="309872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7" name="Inkt 129">
                <a:extLst>
                  <a:ext uri="{FF2B5EF4-FFF2-40B4-BE49-F238E27FC236}">
                    <a16:creationId xmlns:a16="http://schemas.microsoft.com/office/drawing/2014/main" id="{A66F4F4E-1B38-9C40-B99A-DFC41B68F3FA}"/>
                  </a:ext>
                </a:extLst>
              </p14:cNvPr>
              <p14:cNvContentPartPr/>
              <p14:nvPr/>
            </p14:nvContentPartPr>
            <p14:xfrm>
              <a:off x="11413813" y="2693453"/>
              <a:ext cx="127800" cy="275400"/>
            </p14:xfrm>
          </p:contentPart>
        </mc:Choice>
        <mc:Fallback xmlns="">
          <p:pic>
            <p:nvPicPr>
              <p:cNvPr id="127" name="Inkt 129">
                <a:extLst>
                  <a:ext uri="{FF2B5EF4-FFF2-40B4-BE49-F238E27FC236}">
                    <a16:creationId xmlns:a16="http://schemas.microsoft.com/office/drawing/2014/main" id="{A66F4F4E-1B38-9C40-B99A-DFC41B68F3F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383127" y="2662493"/>
                <a:ext cx="189173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8" name="Inkt 130">
                <a:extLst>
                  <a:ext uri="{FF2B5EF4-FFF2-40B4-BE49-F238E27FC236}">
                    <a16:creationId xmlns:a16="http://schemas.microsoft.com/office/drawing/2014/main" id="{5CFACE95-3B0B-694B-9F6B-DB60F3562622}"/>
                  </a:ext>
                </a:extLst>
              </p14:cNvPr>
              <p14:cNvContentPartPr/>
              <p14:nvPr/>
            </p14:nvContentPartPr>
            <p14:xfrm>
              <a:off x="10890013" y="2672213"/>
              <a:ext cx="387000" cy="201600"/>
            </p14:xfrm>
          </p:contentPart>
        </mc:Choice>
        <mc:Fallback xmlns="">
          <p:pic>
            <p:nvPicPr>
              <p:cNvPr id="128" name="Inkt 130">
                <a:extLst>
                  <a:ext uri="{FF2B5EF4-FFF2-40B4-BE49-F238E27FC236}">
                    <a16:creationId xmlns:a16="http://schemas.microsoft.com/office/drawing/2014/main" id="{5CFACE95-3B0B-694B-9F6B-DB60F356262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859385" y="2641613"/>
                <a:ext cx="448257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1" name="Inkt 141">
                <a:extLst>
                  <a:ext uri="{FF2B5EF4-FFF2-40B4-BE49-F238E27FC236}">
                    <a16:creationId xmlns:a16="http://schemas.microsoft.com/office/drawing/2014/main" id="{77B666F9-AB66-3947-927F-055C3D423482}"/>
                  </a:ext>
                </a:extLst>
              </p14:cNvPr>
              <p14:cNvContentPartPr/>
              <p14:nvPr/>
            </p14:nvContentPartPr>
            <p14:xfrm>
              <a:off x="1036813" y="3391853"/>
              <a:ext cx="1804680" cy="470880"/>
            </p14:xfrm>
          </p:contentPart>
        </mc:Choice>
        <mc:Fallback xmlns="">
          <p:pic>
            <p:nvPicPr>
              <p:cNvPr id="141" name="Inkt 141">
                <a:extLst>
                  <a:ext uri="{FF2B5EF4-FFF2-40B4-BE49-F238E27FC236}">
                    <a16:creationId xmlns:a16="http://schemas.microsoft.com/office/drawing/2014/main" id="{77B666F9-AB66-3947-927F-055C3D42348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06213" y="3361253"/>
                <a:ext cx="18662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8" name="Inkt 167">
                <a:extLst>
                  <a:ext uri="{FF2B5EF4-FFF2-40B4-BE49-F238E27FC236}">
                    <a16:creationId xmlns:a16="http://schemas.microsoft.com/office/drawing/2014/main" id="{EA89D877-C739-8946-9C53-8C6923945136}"/>
                  </a:ext>
                </a:extLst>
              </p14:cNvPr>
              <p14:cNvContentPartPr/>
              <p14:nvPr/>
            </p14:nvContentPartPr>
            <p14:xfrm>
              <a:off x="2582293" y="4222733"/>
              <a:ext cx="291240" cy="74520"/>
            </p14:xfrm>
          </p:contentPart>
        </mc:Choice>
        <mc:Fallback xmlns="">
          <p:pic>
            <p:nvPicPr>
              <p:cNvPr id="168" name="Inkt 167">
                <a:extLst>
                  <a:ext uri="{FF2B5EF4-FFF2-40B4-BE49-F238E27FC236}">
                    <a16:creationId xmlns:a16="http://schemas.microsoft.com/office/drawing/2014/main" id="{EA89D877-C739-8946-9C53-8C692394513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551333" y="4191773"/>
                <a:ext cx="3528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2" name="Inkt 173">
                <a:extLst>
                  <a:ext uri="{FF2B5EF4-FFF2-40B4-BE49-F238E27FC236}">
                    <a16:creationId xmlns:a16="http://schemas.microsoft.com/office/drawing/2014/main" id="{4AD0BB53-0177-394E-ACDF-CA85E4731688}"/>
                  </a:ext>
                </a:extLst>
              </p14:cNvPr>
              <p14:cNvContentPartPr/>
              <p14:nvPr/>
            </p14:nvContentPartPr>
            <p14:xfrm>
              <a:off x="3021493" y="4185653"/>
              <a:ext cx="376200" cy="116640"/>
            </p14:xfrm>
          </p:contentPart>
        </mc:Choice>
        <mc:Fallback xmlns="">
          <p:pic>
            <p:nvPicPr>
              <p:cNvPr id="172" name="Inkt 173">
                <a:extLst>
                  <a:ext uri="{FF2B5EF4-FFF2-40B4-BE49-F238E27FC236}">
                    <a16:creationId xmlns:a16="http://schemas.microsoft.com/office/drawing/2014/main" id="{4AD0BB53-0177-394E-ACDF-CA85E473168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90533" y="4154693"/>
                <a:ext cx="4374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3" name="Inkt 174">
                <a:extLst>
                  <a:ext uri="{FF2B5EF4-FFF2-40B4-BE49-F238E27FC236}">
                    <a16:creationId xmlns:a16="http://schemas.microsoft.com/office/drawing/2014/main" id="{3E894723-180E-1F4B-9F4D-0CA76696D065}"/>
                  </a:ext>
                </a:extLst>
              </p14:cNvPr>
              <p14:cNvContentPartPr/>
              <p14:nvPr/>
            </p14:nvContentPartPr>
            <p14:xfrm>
              <a:off x="1608493" y="4143173"/>
              <a:ext cx="788040" cy="185760"/>
            </p14:xfrm>
          </p:contentPart>
        </mc:Choice>
        <mc:Fallback xmlns="">
          <p:pic>
            <p:nvPicPr>
              <p:cNvPr id="173" name="Inkt 174">
                <a:extLst>
                  <a:ext uri="{FF2B5EF4-FFF2-40B4-BE49-F238E27FC236}">
                    <a16:creationId xmlns:a16="http://schemas.microsoft.com/office/drawing/2014/main" id="{3E894723-180E-1F4B-9F4D-0CA76696D06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77907" y="4112514"/>
                <a:ext cx="849212" cy="2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6" name="Inkt 175">
                <a:extLst>
                  <a:ext uri="{FF2B5EF4-FFF2-40B4-BE49-F238E27FC236}">
                    <a16:creationId xmlns:a16="http://schemas.microsoft.com/office/drawing/2014/main" id="{7909B025-4BF6-C141-9769-82EDF096D256}"/>
                  </a:ext>
                </a:extLst>
              </p14:cNvPr>
              <p14:cNvContentPartPr/>
              <p14:nvPr/>
            </p14:nvContentPartPr>
            <p14:xfrm>
              <a:off x="3688213" y="4148573"/>
              <a:ext cx="333000" cy="127440"/>
            </p14:xfrm>
          </p:contentPart>
        </mc:Choice>
        <mc:Fallback xmlns="">
          <p:pic>
            <p:nvPicPr>
              <p:cNvPr id="176" name="Inkt 175">
                <a:extLst>
                  <a:ext uri="{FF2B5EF4-FFF2-40B4-BE49-F238E27FC236}">
                    <a16:creationId xmlns:a16="http://schemas.microsoft.com/office/drawing/2014/main" id="{7909B025-4BF6-C141-9769-82EDF096D2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57613" y="4117973"/>
                <a:ext cx="3945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2" name="Inkt 181">
                <a:extLst>
                  <a:ext uri="{FF2B5EF4-FFF2-40B4-BE49-F238E27FC236}">
                    <a16:creationId xmlns:a16="http://schemas.microsoft.com/office/drawing/2014/main" id="{1EE5F37C-3BDC-5C4A-9F5D-C841F10C6093}"/>
                  </a:ext>
                </a:extLst>
              </p14:cNvPr>
              <p14:cNvContentPartPr/>
              <p14:nvPr/>
            </p14:nvContentPartPr>
            <p14:xfrm>
              <a:off x="5286253" y="4222733"/>
              <a:ext cx="111600" cy="5760"/>
            </p14:xfrm>
          </p:contentPart>
        </mc:Choice>
        <mc:Fallback xmlns="">
          <p:pic>
            <p:nvPicPr>
              <p:cNvPr id="182" name="Inkt 181">
                <a:extLst>
                  <a:ext uri="{FF2B5EF4-FFF2-40B4-BE49-F238E27FC236}">
                    <a16:creationId xmlns:a16="http://schemas.microsoft.com/office/drawing/2014/main" id="{1EE5F37C-3BDC-5C4A-9F5D-C841F10C609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55653" y="4191773"/>
                <a:ext cx="172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3" name="Inkt 182">
                <a:extLst>
                  <a:ext uri="{FF2B5EF4-FFF2-40B4-BE49-F238E27FC236}">
                    <a16:creationId xmlns:a16="http://schemas.microsoft.com/office/drawing/2014/main" id="{4B179D35-F580-3F44-ADC3-B23D750835CA}"/>
                  </a:ext>
                </a:extLst>
              </p14:cNvPr>
              <p14:cNvContentPartPr/>
              <p14:nvPr/>
            </p14:nvContentPartPr>
            <p14:xfrm>
              <a:off x="5312533" y="4137773"/>
              <a:ext cx="95760" cy="5760"/>
            </p14:xfrm>
          </p:contentPart>
        </mc:Choice>
        <mc:Fallback xmlns="">
          <p:pic>
            <p:nvPicPr>
              <p:cNvPr id="183" name="Inkt 182">
                <a:extLst>
                  <a:ext uri="{FF2B5EF4-FFF2-40B4-BE49-F238E27FC236}">
                    <a16:creationId xmlns:a16="http://schemas.microsoft.com/office/drawing/2014/main" id="{4B179D35-F580-3F44-ADC3-B23D750835C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81933" y="4107173"/>
                <a:ext cx="15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4" name="Inkt 183">
                <a:extLst>
                  <a:ext uri="{FF2B5EF4-FFF2-40B4-BE49-F238E27FC236}">
                    <a16:creationId xmlns:a16="http://schemas.microsoft.com/office/drawing/2014/main" id="{59FBF5F7-A09E-F947-AF42-5DB5DDB32BE7}"/>
                  </a:ext>
                </a:extLst>
              </p14:cNvPr>
              <p14:cNvContentPartPr/>
              <p14:nvPr/>
            </p14:nvContentPartPr>
            <p14:xfrm>
              <a:off x="5561293" y="4037333"/>
              <a:ext cx="159120" cy="206640"/>
            </p14:xfrm>
          </p:contentPart>
        </mc:Choice>
        <mc:Fallback xmlns="">
          <p:pic>
            <p:nvPicPr>
              <p:cNvPr id="184" name="Inkt 183">
                <a:extLst>
                  <a:ext uri="{FF2B5EF4-FFF2-40B4-BE49-F238E27FC236}">
                    <a16:creationId xmlns:a16="http://schemas.microsoft.com/office/drawing/2014/main" id="{59FBF5F7-A09E-F947-AF42-5DB5DDB32BE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30693" y="4006733"/>
                <a:ext cx="2203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5" name="Inkt 186">
                <a:extLst>
                  <a:ext uri="{FF2B5EF4-FFF2-40B4-BE49-F238E27FC236}">
                    <a16:creationId xmlns:a16="http://schemas.microsoft.com/office/drawing/2014/main" id="{432D7539-92FE-D94F-B443-6037E5A60F0A}"/>
                  </a:ext>
                </a:extLst>
              </p14:cNvPr>
              <p14:cNvContentPartPr/>
              <p14:nvPr/>
            </p14:nvContentPartPr>
            <p14:xfrm>
              <a:off x="4629973" y="4090253"/>
              <a:ext cx="470520" cy="206640"/>
            </p14:xfrm>
          </p:contentPart>
        </mc:Choice>
        <mc:Fallback xmlns="">
          <p:pic>
            <p:nvPicPr>
              <p:cNvPr id="185" name="Inkt 186">
                <a:extLst>
                  <a:ext uri="{FF2B5EF4-FFF2-40B4-BE49-F238E27FC236}">
                    <a16:creationId xmlns:a16="http://schemas.microsoft.com/office/drawing/2014/main" id="{432D7539-92FE-D94F-B443-6037E5A60F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599396" y="4059653"/>
                <a:ext cx="531673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6" name="Inkt 187">
                <a:extLst>
                  <a:ext uri="{FF2B5EF4-FFF2-40B4-BE49-F238E27FC236}">
                    <a16:creationId xmlns:a16="http://schemas.microsoft.com/office/drawing/2014/main" id="{7CD69051-6C9F-584F-9EF7-9FAB20E79E33}"/>
                  </a:ext>
                </a:extLst>
              </p14:cNvPr>
              <p14:cNvContentPartPr/>
              <p14:nvPr/>
            </p14:nvContentPartPr>
            <p14:xfrm>
              <a:off x="4249093" y="4090253"/>
              <a:ext cx="254520" cy="153720"/>
            </p14:xfrm>
          </p:contentPart>
        </mc:Choice>
        <mc:Fallback xmlns="">
          <p:pic>
            <p:nvPicPr>
              <p:cNvPr id="186" name="Inkt 187">
                <a:extLst>
                  <a:ext uri="{FF2B5EF4-FFF2-40B4-BE49-F238E27FC236}">
                    <a16:creationId xmlns:a16="http://schemas.microsoft.com/office/drawing/2014/main" id="{7CD69051-6C9F-584F-9EF7-9FAB20E79E3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18493" y="4059653"/>
                <a:ext cx="3157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94" name="Inkt 193">
                <a:extLst>
                  <a:ext uri="{FF2B5EF4-FFF2-40B4-BE49-F238E27FC236}">
                    <a16:creationId xmlns:a16="http://schemas.microsoft.com/office/drawing/2014/main" id="{2CC731F8-3DB2-0C4E-B036-3D79C86CBD14}"/>
                  </a:ext>
                </a:extLst>
              </p14:cNvPr>
              <p14:cNvContentPartPr/>
              <p14:nvPr/>
            </p14:nvContentPartPr>
            <p14:xfrm>
              <a:off x="1931413" y="4619453"/>
              <a:ext cx="37440" cy="5760"/>
            </p14:xfrm>
          </p:contentPart>
        </mc:Choice>
        <mc:Fallback xmlns="">
          <p:pic>
            <p:nvPicPr>
              <p:cNvPr id="194" name="Inkt 193">
                <a:extLst>
                  <a:ext uri="{FF2B5EF4-FFF2-40B4-BE49-F238E27FC236}">
                    <a16:creationId xmlns:a16="http://schemas.microsoft.com/office/drawing/2014/main" id="{2CC731F8-3DB2-0C4E-B036-3D79C86CBD1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00453" y="4588853"/>
                <a:ext cx="98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4" name="Inkt 203">
                <a:extLst>
                  <a:ext uri="{FF2B5EF4-FFF2-40B4-BE49-F238E27FC236}">
                    <a16:creationId xmlns:a16="http://schemas.microsoft.com/office/drawing/2014/main" id="{6DA700BB-35B8-384F-A1D7-E2B49FB1AF20}"/>
                  </a:ext>
                </a:extLst>
              </p14:cNvPr>
              <p14:cNvContentPartPr/>
              <p14:nvPr/>
            </p14:nvContentPartPr>
            <p14:xfrm>
              <a:off x="6360493" y="4603613"/>
              <a:ext cx="921240" cy="196200"/>
            </p14:xfrm>
          </p:contentPart>
        </mc:Choice>
        <mc:Fallback xmlns="">
          <p:pic>
            <p:nvPicPr>
              <p:cNvPr id="204" name="Inkt 203">
                <a:extLst>
                  <a:ext uri="{FF2B5EF4-FFF2-40B4-BE49-F238E27FC236}">
                    <a16:creationId xmlns:a16="http://schemas.microsoft.com/office/drawing/2014/main" id="{6DA700BB-35B8-384F-A1D7-E2B49FB1AF2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329893" y="4573013"/>
                <a:ext cx="9824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08" name="Inkt 211">
                <a:extLst>
                  <a:ext uri="{FF2B5EF4-FFF2-40B4-BE49-F238E27FC236}">
                    <a16:creationId xmlns:a16="http://schemas.microsoft.com/office/drawing/2014/main" id="{854FE4AA-77B8-2446-AC91-DCD6A4F877BB}"/>
                  </a:ext>
                </a:extLst>
              </p14:cNvPr>
              <p14:cNvContentPartPr/>
              <p14:nvPr/>
            </p14:nvContentPartPr>
            <p14:xfrm>
              <a:off x="7513933" y="4487693"/>
              <a:ext cx="1577160" cy="587160"/>
            </p14:xfrm>
          </p:contentPart>
        </mc:Choice>
        <mc:Fallback xmlns="">
          <p:pic>
            <p:nvPicPr>
              <p:cNvPr id="208" name="Inkt 211">
                <a:extLst>
                  <a:ext uri="{FF2B5EF4-FFF2-40B4-BE49-F238E27FC236}">
                    <a16:creationId xmlns:a16="http://schemas.microsoft.com/office/drawing/2014/main" id="{854FE4AA-77B8-2446-AC91-DCD6A4F877B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483333" y="4457093"/>
                <a:ext cx="163872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9" name="Inkt 212">
                <a:extLst>
                  <a:ext uri="{FF2B5EF4-FFF2-40B4-BE49-F238E27FC236}">
                    <a16:creationId xmlns:a16="http://schemas.microsoft.com/office/drawing/2014/main" id="{74664F9F-7C3F-664D-B15D-C7508D1B9416}"/>
                  </a:ext>
                </a:extLst>
              </p14:cNvPr>
              <p14:cNvContentPartPr/>
              <p14:nvPr/>
            </p14:nvContentPartPr>
            <p14:xfrm>
              <a:off x="4016173" y="4497773"/>
              <a:ext cx="2106720" cy="360360"/>
            </p14:xfrm>
          </p:contentPart>
        </mc:Choice>
        <mc:Fallback xmlns="">
          <p:pic>
            <p:nvPicPr>
              <p:cNvPr id="209" name="Inkt 212">
                <a:extLst>
                  <a:ext uri="{FF2B5EF4-FFF2-40B4-BE49-F238E27FC236}">
                    <a16:creationId xmlns:a16="http://schemas.microsoft.com/office/drawing/2014/main" id="{74664F9F-7C3F-664D-B15D-C7508D1B941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985568" y="4467173"/>
                <a:ext cx="2168291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0" name="Inkt 213">
                <a:extLst>
                  <a:ext uri="{FF2B5EF4-FFF2-40B4-BE49-F238E27FC236}">
                    <a16:creationId xmlns:a16="http://schemas.microsoft.com/office/drawing/2014/main" id="{B0BABB8F-123F-0842-8861-0C6732FF258F}"/>
                  </a:ext>
                </a:extLst>
              </p14:cNvPr>
              <p14:cNvContentPartPr/>
              <p14:nvPr/>
            </p14:nvContentPartPr>
            <p14:xfrm>
              <a:off x="2576893" y="4609013"/>
              <a:ext cx="1080000" cy="449280"/>
            </p14:xfrm>
          </p:contentPart>
        </mc:Choice>
        <mc:Fallback xmlns="">
          <p:pic>
            <p:nvPicPr>
              <p:cNvPr id="210" name="Inkt 213">
                <a:extLst>
                  <a:ext uri="{FF2B5EF4-FFF2-40B4-BE49-F238E27FC236}">
                    <a16:creationId xmlns:a16="http://schemas.microsoft.com/office/drawing/2014/main" id="{B0BABB8F-123F-0842-8861-0C6732FF258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546293" y="4578078"/>
                <a:ext cx="1141200" cy="51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1" name="Inkt 214">
                <a:extLst>
                  <a:ext uri="{FF2B5EF4-FFF2-40B4-BE49-F238E27FC236}">
                    <a16:creationId xmlns:a16="http://schemas.microsoft.com/office/drawing/2014/main" id="{FC570548-7006-3641-BB88-0C0C1D4CEDEA}"/>
                  </a:ext>
                </a:extLst>
              </p14:cNvPr>
              <p14:cNvContentPartPr/>
              <p14:nvPr/>
            </p14:nvContentPartPr>
            <p14:xfrm>
              <a:off x="1550173" y="4699373"/>
              <a:ext cx="781200" cy="232920"/>
            </p14:xfrm>
          </p:contentPart>
        </mc:Choice>
        <mc:Fallback xmlns="">
          <p:pic>
            <p:nvPicPr>
              <p:cNvPr id="211" name="Inkt 214">
                <a:extLst>
                  <a:ext uri="{FF2B5EF4-FFF2-40B4-BE49-F238E27FC236}">
                    <a16:creationId xmlns:a16="http://schemas.microsoft.com/office/drawing/2014/main" id="{FC570548-7006-3641-BB88-0C0C1D4CEDE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519573" y="4668726"/>
                <a:ext cx="842400" cy="294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1" name="Inkt 220">
                <a:extLst>
                  <a:ext uri="{FF2B5EF4-FFF2-40B4-BE49-F238E27FC236}">
                    <a16:creationId xmlns:a16="http://schemas.microsoft.com/office/drawing/2014/main" id="{7F011551-B47D-8E41-93A6-04601D42C6C8}"/>
                  </a:ext>
                </a:extLst>
              </p14:cNvPr>
              <p14:cNvContentPartPr/>
              <p14:nvPr/>
            </p14:nvContentPartPr>
            <p14:xfrm>
              <a:off x="10408693" y="4836533"/>
              <a:ext cx="122040" cy="21600"/>
            </p14:xfrm>
          </p:contentPart>
        </mc:Choice>
        <mc:Fallback xmlns="">
          <p:pic>
            <p:nvPicPr>
              <p:cNvPr id="221" name="Inkt 220">
                <a:extLst>
                  <a:ext uri="{FF2B5EF4-FFF2-40B4-BE49-F238E27FC236}">
                    <a16:creationId xmlns:a16="http://schemas.microsoft.com/office/drawing/2014/main" id="{7F011551-B47D-8E41-93A6-04601D42C6C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377733" y="4805573"/>
                <a:ext cx="1836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2" name="Inkt 221">
                <a:extLst>
                  <a:ext uri="{FF2B5EF4-FFF2-40B4-BE49-F238E27FC236}">
                    <a16:creationId xmlns:a16="http://schemas.microsoft.com/office/drawing/2014/main" id="{DC481FF4-0FF9-8147-A52C-07C859CB652F}"/>
                  </a:ext>
                </a:extLst>
              </p14:cNvPr>
              <p14:cNvContentPartPr/>
              <p14:nvPr/>
            </p14:nvContentPartPr>
            <p14:xfrm>
              <a:off x="10509133" y="4735733"/>
              <a:ext cx="84960" cy="21600"/>
            </p14:xfrm>
          </p:contentPart>
        </mc:Choice>
        <mc:Fallback xmlns="">
          <p:pic>
            <p:nvPicPr>
              <p:cNvPr id="222" name="Inkt 221">
                <a:extLst>
                  <a:ext uri="{FF2B5EF4-FFF2-40B4-BE49-F238E27FC236}">
                    <a16:creationId xmlns:a16="http://schemas.microsoft.com/office/drawing/2014/main" id="{DC481FF4-0FF9-8147-A52C-07C859CB652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478533" y="4705133"/>
                <a:ext cx="146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3" name="Inkt 224">
                <a:extLst>
                  <a:ext uri="{FF2B5EF4-FFF2-40B4-BE49-F238E27FC236}">
                    <a16:creationId xmlns:a16="http://schemas.microsoft.com/office/drawing/2014/main" id="{0376BE02-E144-DC4A-86BC-43A147923B5F}"/>
                  </a:ext>
                </a:extLst>
              </p14:cNvPr>
              <p14:cNvContentPartPr/>
              <p14:nvPr/>
            </p14:nvContentPartPr>
            <p14:xfrm>
              <a:off x="9905773" y="4609013"/>
              <a:ext cx="296280" cy="275400"/>
            </p14:xfrm>
          </p:contentPart>
        </mc:Choice>
        <mc:Fallback xmlns="">
          <p:pic>
            <p:nvPicPr>
              <p:cNvPr id="223" name="Inkt 224">
                <a:extLst>
                  <a:ext uri="{FF2B5EF4-FFF2-40B4-BE49-F238E27FC236}">
                    <a16:creationId xmlns:a16="http://schemas.microsoft.com/office/drawing/2014/main" id="{0376BE02-E144-DC4A-86BC-43A147923B5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875173" y="4578053"/>
                <a:ext cx="3574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4" name="Inkt 225">
                <a:extLst>
                  <a:ext uri="{FF2B5EF4-FFF2-40B4-BE49-F238E27FC236}">
                    <a16:creationId xmlns:a16="http://schemas.microsoft.com/office/drawing/2014/main" id="{9B2358D1-CA7F-F343-A31E-24032BC73587}"/>
                  </a:ext>
                </a:extLst>
              </p14:cNvPr>
              <p14:cNvContentPartPr/>
              <p14:nvPr/>
            </p14:nvContentPartPr>
            <p14:xfrm>
              <a:off x="9360733" y="4629893"/>
              <a:ext cx="418320" cy="238320"/>
            </p14:xfrm>
          </p:contentPart>
        </mc:Choice>
        <mc:Fallback xmlns="">
          <p:pic>
            <p:nvPicPr>
              <p:cNvPr id="224" name="Inkt 225">
                <a:extLst>
                  <a:ext uri="{FF2B5EF4-FFF2-40B4-BE49-F238E27FC236}">
                    <a16:creationId xmlns:a16="http://schemas.microsoft.com/office/drawing/2014/main" id="{9B2358D1-CA7F-F343-A31E-24032BC7358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330133" y="4599293"/>
                <a:ext cx="4798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7" name="Inkt 226">
                <a:extLst>
                  <a:ext uri="{FF2B5EF4-FFF2-40B4-BE49-F238E27FC236}">
                    <a16:creationId xmlns:a16="http://schemas.microsoft.com/office/drawing/2014/main" id="{B79D83D3-3D22-CB48-B409-8E11BEEB2F1B}"/>
                  </a:ext>
                </a:extLst>
              </p14:cNvPr>
              <p14:cNvContentPartPr/>
              <p14:nvPr/>
            </p14:nvContentPartPr>
            <p14:xfrm>
              <a:off x="10800013" y="4688213"/>
              <a:ext cx="132480" cy="190800"/>
            </p14:xfrm>
          </p:contentPart>
        </mc:Choice>
        <mc:Fallback xmlns="">
          <p:pic>
            <p:nvPicPr>
              <p:cNvPr id="227" name="Inkt 226">
                <a:extLst>
                  <a:ext uri="{FF2B5EF4-FFF2-40B4-BE49-F238E27FC236}">
                    <a16:creationId xmlns:a16="http://schemas.microsoft.com/office/drawing/2014/main" id="{B79D83D3-3D22-CB48-B409-8E11BEEB2F1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769413" y="4657613"/>
                <a:ext cx="1940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6" name="Inkt 237">
                <a:extLst>
                  <a:ext uri="{FF2B5EF4-FFF2-40B4-BE49-F238E27FC236}">
                    <a16:creationId xmlns:a16="http://schemas.microsoft.com/office/drawing/2014/main" id="{8A64719C-DEB9-B546-B448-FC1A8D05BB38}"/>
                  </a:ext>
                </a:extLst>
              </p14:cNvPr>
              <p14:cNvContentPartPr/>
              <p14:nvPr/>
            </p14:nvContentPartPr>
            <p14:xfrm>
              <a:off x="11615053" y="4683533"/>
              <a:ext cx="487080" cy="237960"/>
            </p14:xfrm>
          </p:contentPart>
        </mc:Choice>
        <mc:Fallback xmlns="">
          <p:pic>
            <p:nvPicPr>
              <p:cNvPr id="236" name="Inkt 237">
                <a:extLst>
                  <a:ext uri="{FF2B5EF4-FFF2-40B4-BE49-F238E27FC236}">
                    <a16:creationId xmlns:a16="http://schemas.microsoft.com/office/drawing/2014/main" id="{8A64719C-DEB9-B546-B448-FC1A8D05BB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584453" y="4652933"/>
                <a:ext cx="5486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7" name="Inkt 238">
                <a:extLst>
                  <a:ext uri="{FF2B5EF4-FFF2-40B4-BE49-F238E27FC236}">
                    <a16:creationId xmlns:a16="http://schemas.microsoft.com/office/drawing/2014/main" id="{DC689942-E752-0F4B-8C93-52DC45920C4D}"/>
                  </a:ext>
                </a:extLst>
              </p14:cNvPr>
              <p14:cNvContentPartPr/>
              <p14:nvPr/>
            </p14:nvContentPartPr>
            <p14:xfrm>
              <a:off x="11038333" y="4661933"/>
              <a:ext cx="466200" cy="249120"/>
            </p14:xfrm>
          </p:contentPart>
        </mc:Choice>
        <mc:Fallback xmlns="">
          <p:pic>
            <p:nvPicPr>
              <p:cNvPr id="237" name="Inkt 238">
                <a:extLst>
                  <a:ext uri="{FF2B5EF4-FFF2-40B4-BE49-F238E27FC236}">
                    <a16:creationId xmlns:a16="http://schemas.microsoft.com/office/drawing/2014/main" id="{DC689942-E752-0F4B-8C93-52DC45920C4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007733" y="4630973"/>
                <a:ext cx="5274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1" name="Inkt 241">
                <a:extLst>
                  <a:ext uri="{FF2B5EF4-FFF2-40B4-BE49-F238E27FC236}">
                    <a16:creationId xmlns:a16="http://schemas.microsoft.com/office/drawing/2014/main" id="{70A291DF-B6B2-D542-8C7F-C75AD9AE1442}"/>
                  </a:ext>
                </a:extLst>
              </p14:cNvPr>
              <p14:cNvContentPartPr/>
              <p14:nvPr/>
            </p14:nvContentPartPr>
            <p14:xfrm>
              <a:off x="3227773" y="3323093"/>
              <a:ext cx="3291840" cy="492480"/>
            </p14:xfrm>
          </p:contentPart>
        </mc:Choice>
        <mc:Fallback xmlns="">
          <p:pic>
            <p:nvPicPr>
              <p:cNvPr id="241" name="Inkt 241">
                <a:extLst>
                  <a:ext uri="{FF2B5EF4-FFF2-40B4-BE49-F238E27FC236}">
                    <a16:creationId xmlns:a16="http://schemas.microsoft.com/office/drawing/2014/main" id="{70A291DF-B6B2-D542-8C7F-C75AD9AE144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197173" y="3292133"/>
                <a:ext cx="335304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44" name="Inkt 244">
                <a:extLst>
                  <a:ext uri="{FF2B5EF4-FFF2-40B4-BE49-F238E27FC236}">
                    <a16:creationId xmlns:a16="http://schemas.microsoft.com/office/drawing/2014/main" id="{24FDD26D-16F6-8445-BED9-62B8B994D0BF}"/>
                  </a:ext>
                </a:extLst>
              </p14:cNvPr>
              <p14:cNvContentPartPr/>
              <p14:nvPr/>
            </p14:nvContentPartPr>
            <p14:xfrm>
              <a:off x="978853" y="1433813"/>
              <a:ext cx="4424040" cy="682920"/>
            </p14:xfrm>
          </p:contentPart>
        </mc:Choice>
        <mc:Fallback xmlns="">
          <p:pic>
            <p:nvPicPr>
              <p:cNvPr id="244" name="Inkt 244">
                <a:extLst>
                  <a:ext uri="{FF2B5EF4-FFF2-40B4-BE49-F238E27FC236}">
                    <a16:creationId xmlns:a16="http://schemas.microsoft.com/office/drawing/2014/main" id="{24FDD26D-16F6-8445-BED9-62B8B994D0B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48253" y="1403213"/>
                <a:ext cx="4485600" cy="74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974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B6158BD-F72A-42B7-868B-87C51BED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6225"/>
            <a:ext cx="7467600" cy="17240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F32A9F6-9B8B-4814-932C-1B0DD0A0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43125"/>
            <a:ext cx="75057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68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t 43">
                <a:extLst>
                  <a:ext uri="{FF2B5EF4-FFF2-40B4-BE49-F238E27FC236}">
                    <a16:creationId xmlns:a16="http://schemas.microsoft.com/office/drawing/2014/main" id="{3831E437-339B-A240-896C-D223E91AF704}"/>
                  </a:ext>
                </a:extLst>
              </p14:cNvPr>
              <p14:cNvContentPartPr/>
              <p14:nvPr/>
            </p14:nvContentPartPr>
            <p14:xfrm>
              <a:off x="4460773" y="775373"/>
              <a:ext cx="1915560" cy="420840"/>
            </p14:xfrm>
          </p:contentPart>
        </mc:Choice>
        <mc:Fallback xmlns="">
          <p:pic>
            <p:nvPicPr>
              <p:cNvPr id="39" name="Inkt 43">
                <a:extLst>
                  <a:ext uri="{FF2B5EF4-FFF2-40B4-BE49-F238E27FC236}">
                    <a16:creationId xmlns:a16="http://schemas.microsoft.com/office/drawing/2014/main" id="{3831E437-339B-A240-896C-D223E91AF7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0179" y="744773"/>
                <a:ext cx="1976749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t 44">
                <a:extLst>
                  <a:ext uri="{FF2B5EF4-FFF2-40B4-BE49-F238E27FC236}">
                    <a16:creationId xmlns:a16="http://schemas.microsoft.com/office/drawing/2014/main" id="{938822AE-0430-3E44-8BB7-5BA62011817C}"/>
                  </a:ext>
                </a:extLst>
              </p14:cNvPr>
              <p14:cNvContentPartPr/>
              <p14:nvPr/>
            </p14:nvContentPartPr>
            <p14:xfrm>
              <a:off x="1862653" y="883373"/>
              <a:ext cx="2100960" cy="206640"/>
            </p14:xfrm>
          </p:contentPart>
        </mc:Choice>
        <mc:Fallback xmlns="">
          <p:pic>
            <p:nvPicPr>
              <p:cNvPr id="40" name="Inkt 44">
                <a:extLst>
                  <a:ext uri="{FF2B5EF4-FFF2-40B4-BE49-F238E27FC236}">
                    <a16:creationId xmlns:a16="http://schemas.microsoft.com/office/drawing/2014/main" id="{938822AE-0430-3E44-8BB7-5BA6201181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1698" y="852773"/>
                <a:ext cx="216215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t 45">
                <a:extLst>
                  <a:ext uri="{FF2B5EF4-FFF2-40B4-BE49-F238E27FC236}">
                    <a16:creationId xmlns:a16="http://schemas.microsoft.com/office/drawing/2014/main" id="{296E738C-043A-4146-AF4C-B1649CDBDBCD}"/>
                  </a:ext>
                </a:extLst>
              </p14:cNvPr>
              <p14:cNvContentPartPr/>
              <p14:nvPr/>
            </p14:nvContentPartPr>
            <p14:xfrm>
              <a:off x="1116373" y="825413"/>
              <a:ext cx="385920" cy="375480"/>
            </p14:xfrm>
          </p:contentPart>
        </mc:Choice>
        <mc:Fallback xmlns="">
          <p:pic>
            <p:nvPicPr>
              <p:cNvPr id="41" name="Inkt 45">
                <a:extLst>
                  <a:ext uri="{FF2B5EF4-FFF2-40B4-BE49-F238E27FC236}">
                    <a16:creationId xmlns:a16="http://schemas.microsoft.com/office/drawing/2014/main" id="{296E738C-043A-4146-AF4C-B1649CDBDB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773" y="794813"/>
                <a:ext cx="44748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t 46">
                <a:extLst>
                  <a:ext uri="{FF2B5EF4-FFF2-40B4-BE49-F238E27FC236}">
                    <a16:creationId xmlns:a16="http://schemas.microsoft.com/office/drawing/2014/main" id="{A832F84A-ED3A-E24A-89D4-29D7B4CF8DA3}"/>
                  </a:ext>
                </a:extLst>
              </p14:cNvPr>
              <p14:cNvContentPartPr/>
              <p14:nvPr/>
            </p14:nvContentPartPr>
            <p14:xfrm>
              <a:off x="873013" y="211613"/>
              <a:ext cx="3355200" cy="476640"/>
            </p14:xfrm>
          </p:contentPart>
        </mc:Choice>
        <mc:Fallback xmlns="">
          <p:pic>
            <p:nvPicPr>
              <p:cNvPr id="42" name="Inkt 46">
                <a:extLst>
                  <a:ext uri="{FF2B5EF4-FFF2-40B4-BE49-F238E27FC236}">
                    <a16:creationId xmlns:a16="http://schemas.microsoft.com/office/drawing/2014/main" id="{A832F84A-ED3A-E24A-89D4-29D7B4CF8D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2413" y="180653"/>
                <a:ext cx="34167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A8046DF7-3EDC-BC48-943E-62C18C8C469D}"/>
                  </a:ext>
                </a:extLst>
              </p14:cNvPr>
              <p14:cNvContentPartPr/>
              <p14:nvPr/>
            </p14:nvContentPartPr>
            <p14:xfrm>
              <a:off x="8069773" y="947093"/>
              <a:ext cx="106200" cy="2160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A8046DF7-3EDC-BC48-943E-62C18C8C46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38813" y="916493"/>
                <a:ext cx="167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t 48">
                <a:extLst>
                  <a:ext uri="{FF2B5EF4-FFF2-40B4-BE49-F238E27FC236}">
                    <a16:creationId xmlns:a16="http://schemas.microsoft.com/office/drawing/2014/main" id="{7DD7C706-ECD0-924F-AB4D-691028808A02}"/>
                  </a:ext>
                </a:extLst>
              </p14:cNvPr>
              <p14:cNvContentPartPr/>
              <p14:nvPr/>
            </p14:nvContentPartPr>
            <p14:xfrm>
              <a:off x="8064373" y="894173"/>
              <a:ext cx="79560" cy="5760"/>
            </p14:xfrm>
          </p:contentPart>
        </mc:Choice>
        <mc:Fallback xmlns="">
          <p:pic>
            <p:nvPicPr>
              <p:cNvPr id="49" name="Inkt 48">
                <a:extLst>
                  <a:ext uri="{FF2B5EF4-FFF2-40B4-BE49-F238E27FC236}">
                    <a16:creationId xmlns:a16="http://schemas.microsoft.com/office/drawing/2014/main" id="{7DD7C706-ECD0-924F-AB4D-691028808A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33773" y="863573"/>
                <a:ext cx="141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F32E2271-BFBB-4D46-940B-306CACD038ED}"/>
                  </a:ext>
                </a:extLst>
              </p14:cNvPr>
              <p14:cNvContentPartPr/>
              <p14:nvPr/>
            </p14:nvContentPartPr>
            <p14:xfrm>
              <a:off x="8916133" y="835853"/>
              <a:ext cx="53280" cy="18036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F32E2271-BFBB-4D46-940B-306CACD038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85533" y="805253"/>
                <a:ext cx="114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t 57">
                <a:extLst>
                  <a:ext uri="{FF2B5EF4-FFF2-40B4-BE49-F238E27FC236}">
                    <a16:creationId xmlns:a16="http://schemas.microsoft.com/office/drawing/2014/main" id="{32F3076D-D466-8C46-96D2-09A7971A947C}"/>
                  </a:ext>
                </a:extLst>
              </p14:cNvPr>
              <p14:cNvContentPartPr/>
              <p14:nvPr/>
            </p14:nvContentPartPr>
            <p14:xfrm>
              <a:off x="8535253" y="825413"/>
              <a:ext cx="286200" cy="201600"/>
            </p14:xfrm>
          </p:contentPart>
        </mc:Choice>
        <mc:Fallback xmlns="">
          <p:pic>
            <p:nvPicPr>
              <p:cNvPr id="57" name="Inkt 57">
                <a:extLst>
                  <a:ext uri="{FF2B5EF4-FFF2-40B4-BE49-F238E27FC236}">
                    <a16:creationId xmlns:a16="http://schemas.microsoft.com/office/drawing/2014/main" id="{32F3076D-D466-8C46-96D2-09A7971A94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04653" y="794813"/>
                <a:ext cx="3474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Inkt 62">
                <a:extLst>
                  <a:ext uri="{FF2B5EF4-FFF2-40B4-BE49-F238E27FC236}">
                    <a16:creationId xmlns:a16="http://schemas.microsoft.com/office/drawing/2014/main" id="{99C68736-FC0D-014A-A3F1-7D0165AEA26C}"/>
                  </a:ext>
                </a:extLst>
              </p14:cNvPr>
              <p14:cNvContentPartPr/>
              <p14:nvPr/>
            </p14:nvContentPartPr>
            <p14:xfrm>
              <a:off x="9916573" y="888773"/>
              <a:ext cx="148680" cy="111600"/>
            </p14:xfrm>
          </p:contentPart>
        </mc:Choice>
        <mc:Fallback xmlns="">
          <p:pic>
            <p:nvPicPr>
              <p:cNvPr id="63" name="Inkt 62">
                <a:extLst>
                  <a:ext uri="{FF2B5EF4-FFF2-40B4-BE49-F238E27FC236}">
                    <a16:creationId xmlns:a16="http://schemas.microsoft.com/office/drawing/2014/main" id="{99C68736-FC0D-014A-A3F1-7D0165AEA2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85613" y="858173"/>
                <a:ext cx="209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t 63">
                <a:extLst>
                  <a:ext uri="{FF2B5EF4-FFF2-40B4-BE49-F238E27FC236}">
                    <a16:creationId xmlns:a16="http://schemas.microsoft.com/office/drawing/2014/main" id="{F33A00CC-31DD-474D-ABAB-42C719989DD5}"/>
                  </a:ext>
                </a:extLst>
              </p14:cNvPr>
              <p14:cNvContentPartPr/>
              <p14:nvPr/>
            </p14:nvContentPartPr>
            <p14:xfrm>
              <a:off x="10175773" y="835853"/>
              <a:ext cx="84960" cy="159120"/>
            </p14:xfrm>
          </p:contentPart>
        </mc:Choice>
        <mc:Fallback xmlns="">
          <p:pic>
            <p:nvPicPr>
              <p:cNvPr id="64" name="Inkt 63">
                <a:extLst>
                  <a:ext uri="{FF2B5EF4-FFF2-40B4-BE49-F238E27FC236}">
                    <a16:creationId xmlns:a16="http://schemas.microsoft.com/office/drawing/2014/main" id="{F33A00CC-31DD-474D-ABAB-42C719989DD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45173" y="805253"/>
                <a:ext cx="1465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82592228-0B63-0C4A-BB15-5F98AA08946E}"/>
                  </a:ext>
                </a:extLst>
              </p14:cNvPr>
              <p14:cNvContentPartPr/>
              <p14:nvPr/>
            </p14:nvContentPartPr>
            <p14:xfrm>
              <a:off x="9239053" y="915413"/>
              <a:ext cx="53280" cy="20448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82592228-0B63-0C4A-BB15-5F98AA08946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08453" y="884453"/>
                <a:ext cx="1144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2" name="Inkt 75">
                <a:extLst>
                  <a:ext uri="{FF2B5EF4-FFF2-40B4-BE49-F238E27FC236}">
                    <a16:creationId xmlns:a16="http://schemas.microsoft.com/office/drawing/2014/main" id="{A25E9096-0F30-B54D-90E8-66DC69332FEE}"/>
                  </a:ext>
                </a:extLst>
              </p14:cNvPr>
              <p14:cNvContentPartPr/>
              <p14:nvPr/>
            </p14:nvContentPartPr>
            <p14:xfrm>
              <a:off x="9704893" y="904613"/>
              <a:ext cx="111600" cy="79920"/>
            </p14:xfrm>
          </p:contentPart>
        </mc:Choice>
        <mc:Fallback xmlns="">
          <p:pic>
            <p:nvPicPr>
              <p:cNvPr id="72" name="Inkt 75">
                <a:extLst>
                  <a:ext uri="{FF2B5EF4-FFF2-40B4-BE49-F238E27FC236}">
                    <a16:creationId xmlns:a16="http://schemas.microsoft.com/office/drawing/2014/main" id="{A25E9096-0F30-B54D-90E8-66DC69332F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73933" y="873875"/>
                <a:ext cx="172800" cy="141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3" name="Inkt 76">
                <a:extLst>
                  <a:ext uri="{FF2B5EF4-FFF2-40B4-BE49-F238E27FC236}">
                    <a16:creationId xmlns:a16="http://schemas.microsoft.com/office/drawing/2014/main" id="{F921A02C-DF87-9D47-AECB-55E04EBB4BEB}"/>
                  </a:ext>
                </a:extLst>
              </p14:cNvPr>
              <p14:cNvContentPartPr/>
              <p14:nvPr/>
            </p14:nvContentPartPr>
            <p14:xfrm>
              <a:off x="9377293" y="941693"/>
              <a:ext cx="158760" cy="100800"/>
            </p14:xfrm>
          </p:contentPart>
        </mc:Choice>
        <mc:Fallback xmlns="">
          <p:pic>
            <p:nvPicPr>
              <p:cNvPr id="73" name="Inkt 76">
                <a:extLst>
                  <a:ext uri="{FF2B5EF4-FFF2-40B4-BE49-F238E27FC236}">
                    <a16:creationId xmlns:a16="http://schemas.microsoft.com/office/drawing/2014/main" id="{F921A02C-DF87-9D47-AECB-55E04EBB4BE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46623" y="911093"/>
                <a:ext cx="2204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t 80">
                <a:extLst>
                  <a:ext uri="{FF2B5EF4-FFF2-40B4-BE49-F238E27FC236}">
                    <a16:creationId xmlns:a16="http://schemas.microsoft.com/office/drawing/2014/main" id="{DB19795A-292D-2043-BF8B-2C60443BE0C2}"/>
                  </a:ext>
                </a:extLst>
              </p14:cNvPr>
              <p14:cNvContentPartPr/>
              <p14:nvPr/>
            </p14:nvContentPartPr>
            <p14:xfrm>
              <a:off x="8053573" y="1486733"/>
              <a:ext cx="111600" cy="10800"/>
            </p14:xfrm>
          </p:contentPart>
        </mc:Choice>
        <mc:Fallback xmlns="">
          <p:pic>
            <p:nvPicPr>
              <p:cNvPr id="81" name="Inkt 80">
                <a:extLst>
                  <a:ext uri="{FF2B5EF4-FFF2-40B4-BE49-F238E27FC236}">
                    <a16:creationId xmlns:a16="http://schemas.microsoft.com/office/drawing/2014/main" id="{DB19795A-292D-2043-BF8B-2C60443BE0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22973" y="1456133"/>
                <a:ext cx="17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t 81">
                <a:extLst>
                  <a:ext uri="{FF2B5EF4-FFF2-40B4-BE49-F238E27FC236}">
                    <a16:creationId xmlns:a16="http://schemas.microsoft.com/office/drawing/2014/main" id="{2EA5FDB3-ED72-714B-8E83-4DA34E27E91B}"/>
                  </a:ext>
                </a:extLst>
              </p14:cNvPr>
              <p14:cNvContentPartPr/>
              <p14:nvPr/>
            </p14:nvContentPartPr>
            <p14:xfrm>
              <a:off x="8111893" y="1402133"/>
              <a:ext cx="53280" cy="10800"/>
            </p14:xfrm>
          </p:contentPart>
        </mc:Choice>
        <mc:Fallback xmlns="">
          <p:pic>
            <p:nvPicPr>
              <p:cNvPr id="82" name="Inkt 81">
                <a:extLst>
                  <a:ext uri="{FF2B5EF4-FFF2-40B4-BE49-F238E27FC236}">
                    <a16:creationId xmlns:a16="http://schemas.microsoft.com/office/drawing/2014/main" id="{2EA5FDB3-ED72-714B-8E83-4DA34E27E9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81293" y="1371533"/>
                <a:ext cx="114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7" name="Inkt 86">
                <a:extLst>
                  <a:ext uri="{FF2B5EF4-FFF2-40B4-BE49-F238E27FC236}">
                    <a16:creationId xmlns:a16="http://schemas.microsoft.com/office/drawing/2014/main" id="{FE27AF02-AD01-B140-9F64-360917FD8AFD}"/>
                  </a:ext>
                </a:extLst>
              </p14:cNvPr>
              <p14:cNvContentPartPr/>
              <p14:nvPr/>
            </p14:nvContentPartPr>
            <p14:xfrm>
              <a:off x="8905693" y="1523813"/>
              <a:ext cx="116640" cy="16200"/>
            </p14:xfrm>
          </p:contentPart>
        </mc:Choice>
        <mc:Fallback xmlns="">
          <p:pic>
            <p:nvPicPr>
              <p:cNvPr id="87" name="Inkt 86">
                <a:extLst>
                  <a:ext uri="{FF2B5EF4-FFF2-40B4-BE49-F238E27FC236}">
                    <a16:creationId xmlns:a16="http://schemas.microsoft.com/office/drawing/2014/main" id="{FE27AF02-AD01-B140-9F64-360917FD8A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75093" y="1493213"/>
                <a:ext cx="178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3" name="Inkt 95">
                <a:extLst>
                  <a:ext uri="{FF2B5EF4-FFF2-40B4-BE49-F238E27FC236}">
                    <a16:creationId xmlns:a16="http://schemas.microsoft.com/office/drawing/2014/main" id="{3C214EA0-09F7-1643-B718-7350C4861329}"/>
                  </a:ext>
                </a:extLst>
              </p14:cNvPr>
              <p14:cNvContentPartPr/>
              <p14:nvPr/>
            </p14:nvContentPartPr>
            <p14:xfrm>
              <a:off x="9471973" y="1465493"/>
              <a:ext cx="106200" cy="90360"/>
            </p14:xfrm>
          </p:contentPart>
        </mc:Choice>
        <mc:Fallback xmlns="">
          <p:pic>
            <p:nvPicPr>
              <p:cNvPr id="93" name="Inkt 95">
                <a:extLst>
                  <a:ext uri="{FF2B5EF4-FFF2-40B4-BE49-F238E27FC236}">
                    <a16:creationId xmlns:a16="http://schemas.microsoft.com/office/drawing/2014/main" id="{3C214EA0-09F7-1643-B718-7350C48613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41373" y="1434893"/>
                <a:ext cx="1674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4" name="Inkt 96">
                <a:extLst>
                  <a:ext uri="{FF2B5EF4-FFF2-40B4-BE49-F238E27FC236}">
                    <a16:creationId xmlns:a16="http://schemas.microsoft.com/office/drawing/2014/main" id="{EC0FEAAB-C11D-BF4F-AD63-F17885708F62}"/>
                  </a:ext>
                </a:extLst>
              </p14:cNvPr>
              <p14:cNvContentPartPr/>
              <p14:nvPr/>
            </p14:nvContentPartPr>
            <p14:xfrm>
              <a:off x="8376493" y="1349213"/>
              <a:ext cx="407880" cy="275760"/>
            </p14:xfrm>
          </p:contentPart>
        </mc:Choice>
        <mc:Fallback xmlns="">
          <p:pic>
            <p:nvPicPr>
              <p:cNvPr id="94" name="Inkt 96">
                <a:extLst>
                  <a:ext uri="{FF2B5EF4-FFF2-40B4-BE49-F238E27FC236}">
                    <a16:creationId xmlns:a16="http://schemas.microsoft.com/office/drawing/2014/main" id="{EC0FEAAB-C11D-BF4F-AD63-F17885708F6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45893" y="1318573"/>
                <a:ext cx="469080" cy="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5" name="Inkt 97">
                <a:extLst>
                  <a:ext uri="{FF2B5EF4-FFF2-40B4-BE49-F238E27FC236}">
                    <a16:creationId xmlns:a16="http://schemas.microsoft.com/office/drawing/2014/main" id="{F0B741E8-9732-AF41-A5BF-DCB25A6F65E6}"/>
                  </a:ext>
                </a:extLst>
              </p14:cNvPr>
              <p14:cNvContentPartPr/>
              <p14:nvPr/>
            </p14:nvContentPartPr>
            <p14:xfrm>
              <a:off x="9159853" y="1460453"/>
              <a:ext cx="168840" cy="159120"/>
            </p14:xfrm>
          </p:contentPart>
        </mc:Choice>
        <mc:Fallback xmlns="">
          <p:pic>
            <p:nvPicPr>
              <p:cNvPr id="95" name="Inkt 97">
                <a:extLst>
                  <a:ext uri="{FF2B5EF4-FFF2-40B4-BE49-F238E27FC236}">
                    <a16:creationId xmlns:a16="http://schemas.microsoft.com/office/drawing/2014/main" id="{F0B741E8-9732-AF41-A5BF-DCB25A6F65E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28959" y="1429493"/>
                <a:ext cx="22991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3" name="Inkt 103">
                <a:extLst>
                  <a:ext uri="{FF2B5EF4-FFF2-40B4-BE49-F238E27FC236}">
                    <a16:creationId xmlns:a16="http://schemas.microsoft.com/office/drawing/2014/main" id="{332EE832-D491-CC40-B165-0AFA2F090EA3}"/>
                  </a:ext>
                </a:extLst>
              </p14:cNvPr>
              <p14:cNvContentPartPr/>
              <p14:nvPr/>
            </p14:nvContentPartPr>
            <p14:xfrm>
              <a:off x="9667813" y="1338773"/>
              <a:ext cx="296640" cy="296280"/>
            </p14:xfrm>
          </p:contentPart>
        </mc:Choice>
        <mc:Fallback xmlns="">
          <p:pic>
            <p:nvPicPr>
              <p:cNvPr id="103" name="Inkt 103">
                <a:extLst>
                  <a:ext uri="{FF2B5EF4-FFF2-40B4-BE49-F238E27FC236}">
                    <a16:creationId xmlns:a16="http://schemas.microsoft.com/office/drawing/2014/main" id="{332EE832-D491-CC40-B165-0AFA2F090E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36853" y="1307813"/>
                <a:ext cx="3582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5" name="Inkt 104">
                <a:extLst>
                  <a:ext uri="{FF2B5EF4-FFF2-40B4-BE49-F238E27FC236}">
                    <a16:creationId xmlns:a16="http://schemas.microsoft.com/office/drawing/2014/main" id="{F6A1F85F-6C77-3D4F-B39E-9DECD447CFFD}"/>
                  </a:ext>
                </a:extLst>
              </p14:cNvPr>
              <p14:cNvContentPartPr/>
              <p14:nvPr/>
            </p14:nvContentPartPr>
            <p14:xfrm>
              <a:off x="10080373" y="1460453"/>
              <a:ext cx="69120" cy="159120"/>
            </p14:xfrm>
          </p:contentPart>
        </mc:Choice>
        <mc:Fallback xmlns="">
          <p:pic>
            <p:nvPicPr>
              <p:cNvPr id="105" name="Inkt 104">
                <a:extLst>
                  <a:ext uri="{FF2B5EF4-FFF2-40B4-BE49-F238E27FC236}">
                    <a16:creationId xmlns:a16="http://schemas.microsoft.com/office/drawing/2014/main" id="{F6A1F85F-6C77-3D4F-B39E-9DECD447CF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049773" y="1429493"/>
                <a:ext cx="1306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21FB967C-8669-AA4B-BF2B-07CC9097D6A8}"/>
                  </a:ext>
                </a:extLst>
              </p14:cNvPr>
              <p14:cNvContentPartPr/>
              <p14:nvPr/>
            </p14:nvContentPartPr>
            <p14:xfrm>
              <a:off x="10646653" y="1455053"/>
              <a:ext cx="58680" cy="137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21FB967C-8669-AA4B-BF2B-07CC9097D6A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616053" y="1424453"/>
                <a:ext cx="1198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1" name="Inkt 110">
                <a:extLst>
                  <a:ext uri="{FF2B5EF4-FFF2-40B4-BE49-F238E27FC236}">
                    <a16:creationId xmlns:a16="http://schemas.microsoft.com/office/drawing/2014/main" id="{5D075237-6232-3142-8765-065A7A228DF4}"/>
                  </a:ext>
                </a:extLst>
              </p14:cNvPr>
              <p14:cNvContentPartPr/>
              <p14:nvPr/>
            </p14:nvContentPartPr>
            <p14:xfrm>
              <a:off x="11133373" y="1560893"/>
              <a:ext cx="153720" cy="100800"/>
            </p14:xfrm>
          </p:contentPart>
        </mc:Choice>
        <mc:Fallback xmlns="">
          <p:pic>
            <p:nvPicPr>
              <p:cNvPr id="111" name="Inkt 110">
                <a:extLst>
                  <a:ext uri="{FF2B5EF4-FFF2-40B4-BE49-F238E27FC236}">
                    <a16:creationId xmlns:a16="http://schemas.microsoft.com/office/drawing/2014/main" id="{5D075237-6232-3142-8765-065A7A228DF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102773" y="1530293"/>
                <a:ext cx="2152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" name="Inkt 116">
                <a:extLst>
                  <a:ext uri="{FF2B5EF4-FFF2-40B4-BE49-F238E27FC236}">
                    <a16:creationId xmlns:a16="http://schemas.microsoft.com/office/drawing/2014/main" id="{EF21A605-80BA-3045-9555-3E391215A58D}"/>
                  </a:ext>
                </a:extLst>
              </p14:cNvPr>
              <p14:cNvContentPartPr/>
              <p14:nvPr/>
            </p14:nvContentPartPr>
            <p14:xfrm>
              <a:off x="11371693" y="1444613"/>
              <a:ext cx="359640" cy="286200"/>
            </p14:xfrm>
          </p:contentPart>
        </mc:Choice>
        <mc:Fallback xmlns="">
          <p:pic>
            <p:nvPicPr>
              <p:cNvPr id="114" name="Inkt 116">
                <a:extLst>
                  <a:ext uri="{FF2B5EF4-FFF2-40B4-BE49-F238E27FC236}">
                    <a16:creationId xmlns:a16="http://schemas.microsoft.com/office/drawing/2014/main" id="{EF21A605-80BA-3045-9555-3E391215A58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341093" y="1413653"/>
                <a:ext cx="4208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5" name="Inkt 117">
                <a:extLst>
                  <a:ext uri="{FF2B5EF4-FFF2-40B4-BE49-F238E27FC236}">
                    <a16:creationId xmlns:a16="http://schemas.microsoft.com/office/drawing/2014/main" id="{296B4BF2-9B08-B84E-8B80-FE1C917B95F8}"/>
                  </a:ext>
                </a:extLst>
              </p14:cNvPr>
              <p14:cNvContentPartPr/>
              <p14:nvPr/>
            </p14:nvContentPartPr>
            <p14:xfrm>
              <a:off x="10842493" y="1507973"/>
              <a:ext cx="169560" cy="101160"/>
            </p14:xfrm>
          </p:contentPart>
        </mc:Choice>
        <mc:Fallback xmlns="">
          <p:pic>
            <p:nvPicPr>
              <p:cNvPr id="115" name="Inkt 117">
                <a:extLst>
                  <a:ext uri="{FF2B5EF4-FFF2-40B4-BE49-F238E27FC236}">
                    <a16:creationId xmlns:a16="http://schemas.microsoft.com/office/drawing/2014/main" id="{296B4BF2-9B08-B84E-8B80-FE1C917B95F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811893" y="1477264"/>
                <a:ext cx="231120" cy="162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6" name="Inkt 118">
                <a:extLst>
                  <a:ext uri="{FF2B5EF4-FFF2-40B4-BE49-F238E27FC236}">
                    <a16:creationId xmlns:a16="http://schemas.microsoft.com/office/drawing/2014/main" id="{DE7AE3D8-5F7B-F74C-807E-E5980A2B7C11}"/>
                  </a:ext>
                </a:extLst>
              </p14:cNvPr>
              <p14:cNvContentPartPr/>
              <p14:nvPr/>
            </p14:nvContentPartPr>
            <p14:xfrm>
              <a:off x="10249933" y="1417973"/>
              <a:ext cx="174960" cy="233280"/>
            </p14:xfrm>
          </p:contentPart>
        </mc:Choice>
        <mc:Fallback xmlns="">
          <p:pic>
            <p:nvPicPr>
              <p:cNvPr id="116" name="Inkt 118">
                <a:extLst>
                  <a:ext uri="{FF2B5EF4-FFF2-40B4-BE49-F238E27FC236}">
                    <a16:creationId xmlns:a16="http://schemas.microsoft.com/office/drawing/2014/main" id="{DE7AE3D8-5F7B-F74C-807E-E5980A2B7C1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18973" y="1387373"/>
                <a:ext cx="236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4" name="Inkt 133">
                <a:extLst>
                  <a:ext uri="{FF2B5EF4-FFF2-40B4-BE49-F238E27FC236}">
                    <a16:creationId xmlns:a16="http://schemas.microsoft.com/office/drawing/2014/main" id="{D83DD33B-561F-7145-A01F-299E4A546C8C}"/>
                  </a:ext>
                </a:extLst>
              </p14:cNvPr>
              <p14:cNvContentPartPr/>
              <p14:nvPr/>
            </p14:nvContentPartPr>
            <p14:xfrm>
              <a:off x="3825733" y="1573853"/>
              <a:ext cx="26640" cy="29880"/>
            </p14:xfrm>
          </p:contentPart>
        </mc:Choice>
        <mc:Fallback xmlns="">
          <p:pic>
            <p:nvPicPr>
              <p:cNvPr id="134" name="Inkt 133">
                <a:extLst>
                  <a:ext uri="{FF2B5EF4-FFF2-40B4-BE49-F238E27FC236}">
                    <a16:creationId xmlns:a16="http://schemas.microsoft.com/office/drawing/2014/main" id="{D83DD33B-561F-7145-A01F-299E4A546C8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95133" y="1543253"/>
                <a:ext cx="882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7" name="Inkt 138">
                <a:extLst>
                  <a:ext uri="{FF2B5EF4-FFF2-40B4-BE49-F238E27FC236}">
                    <a16:creationId xmlns:a16="http://schemas.microsoft.com/office/drawing/2014/main" id="{76B4A41A-2014-2F4C-A6F1-02132F4F8281}"/>
                  </a:ext>
                </a:extLst>
              </p14:cNvPr>
              <p14:cNvContentPartPr/>
              <p14:nvPr/>
            </p14:nvContentPartPr>
            <p14:xfrm>
              <a:off x="1200973" y="1751333"/>
              <a:ext cx="264960" cy="344160"/>
            </p14:xfrm>
          </p:contentPart>
        </mc:Choice>
        <mc:Fallback xmlns="">
          <p:pic>
            <p:nvPicPr>
              <p:cNvPr id="137" name="Inkt 138">
                <a:extLst>
                  <a:ext uri="{FF2B5EF4-FFF2-40B4-BE49-F238E27FC236}">
                    <a16:creationId xmlns:a16="http://schemas.microsoft.com/office/drawing/2014/main" id="{76B4A41A-2014-2F4C-A6F1-02132F4F828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0373" y="1720733"/>
                <a:ext cx="3261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0" name="Inkt 140">
                <a:extLst>
                  <a:ext uri="{FF2B5EF4-FFF2-40B4-BE49-F238E27FC236}">
                    <a16:creationId xmlns:a16="http://schemas.microsoft.com/office/drawing/2014/main" id="{5CAFC283-69A1-3546-A1C6-F679CBC72A4E}"/>
                  </a:ext>
                </a:extLst>
              </p14:cNvPr>
              <p14:cNvContentPartPr/>
              <p14:nvPr/>
            </p14:nvContentPartPr>
            <p14:xfrm>
              <a:off x="1756813" y="1682573"/>
              <a:ext cx="2762640" cy="593280"/>
            </p14:xfrm>
          </p:contentPart>
        </mc:Choice>
        <mc:Fallback xmlns="">
          <p:pic>
            <p:nvPicPr>
              <p:cNvPr id="140" name="Inkt 140">
                <a:extLst>
                  <a:ext uri="{FF2B5EF4-FFF2-40B4-BE49-F238E27FC236}">
                    <a16:creationId xmlns:a16="http://schemas.microsoft.com/office/drawing/2014/main" id="{5CAFC283-69A1-3546-A1C6-F679CBC72A4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25853" y="1651954"/>
                <a:ext cx="2823840" cy="654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3" name="Inkt 143">
                <a:extLst>
                  <a:ext uri="{FF2B5EF4-FFF2-40B4-BE49-F238E27FC236}">
                    <a16:creationId xmlns:a16="http://schemas.microsoft.com/office/drawing/2014/main" id="{5A2DE82F-4DED-5D4D-A043-FEADC7FDC965}"/>
                  </a:ext>
                </a:extLst>
              </p14:cNvPr>
              <p14:cNvContentPartPr/>
              <p14:nvPr/>
            </p14:nvContentPartPr>
            <p14:xfrm>
              <a:off x="6768013" y="544973"/>
              <a:ext cx="1079280" cy="1080000"/>
            </p14:xfrm>
          </p:contentPart>
        </mc:Choice>
        <mc:Fallback xmlns="">
          <p:pic>
            <p:nvPicPr>
              <p:cNvPr id="143" name="Inkt 143">
                <a:extLst>
                  <a:ext uri="{FF2B5EF4-FFF2-40B4-BE49-F238E27FC236}">
                    <a16:creationId xmlns:a16="http://schemas.microsoft.com/office/drawing/2014/main" id="{5A2DE82F-4DED-5D4D-A043-FEADC7FDC96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37053" y="514013"/>
                <a:ext cx="1140480" cy="11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5" name="Inkt 144">
                <a:extLst>
                  <a:ext uri="{FF2B5EF4-FFF2-40B4-BE49-F238E27FC236}">
                    <a16:creationId xmlns:a16="http://schemas.microsoft.com/office/drawing/2014/main" id="{A888A91E-641E-EB4B-99F6-637A071E09B0}"/>
                  </a:ext>
                </a:extLst>
              </p14:cNvPr>
              <p14:cNvContentPartPr/>
              <p14:nvPr/>
            </p14:nvContentPartPr>
            <p14:xfrm>
              <a:off x="5423773" y="1910093"/>
              <a:ext cx="16200" cy="217440"/>
            </p14:xfrm>
          </p:contentPart>
        </mc:Choice>
        <mc:Fallback xmlns="">
          <p:pic>
            <p:nvPicPr>
              <p:cNvPr id="145" name="Inkt 144">
                <a:extLst>
                  <a:ext uri="{FF2B5EF4-FFF2-40B4-BE49-F238E27FC236}">
                    <a16:creationId xmlns:a16="http://schemas.microsoft.com/office/drawing/2014/main" id="{A888A91E-641E-EB4B-99F6-637A071E09B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93173" y="1879493"/>
                <a:ext cx="777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6" name="Inkt 145">
                <a:extLst>
                  <a:ext uri="{FF2B5EF4-FFF2-40B4-BE49-F238E27FC236}">
                    <a16:creationId xmlns:a16="http://schemas.microsoft.com/office/drawing/2014/main" id="{9C63132B-44B4-C54F-9CDB-4CDEA79A49A7}"/>
                  </a:ext>
                </a:extLst>
              </p14:cNvPr>
              <p14:cNvContentPartPr/>
              <p14:nvPr/>
            </p14:nvContentPartPr>
            <p14:xfrm>
              <a:off x="5307493" y="1820093"/>
              <a:ext cx="270360" cy="32040"/>
            </p14:xfrm>
          </p:contentPart>
        </mc:Choice>
        <mc:Fallback xmlns="">
          <p:pic>
            <p:nvPicPr>
              <p:cNvPr id="146" name="Inkt 145">
                <a:extLst>
                  <a:ext uri="{FF2B5EF4-FFF2-40B4-BE49-F238E27FC236}">
                    <a16:creationId xmlns:a16="http://schemas.microsoft.com/office/drawing/2014/main" id="{9C63132B-44B4-C54F-9CDB-4CDEA79A49A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76533" y="1789493"/>
                <a:ext cx="331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9" name="Inkt 148">
                <a:extLst>
                  <a:ext uri="{FF2B5EF4-FFF2-40B4-BE49-F238E27FC236}">
                    <a16:creationId xmlns:a16="http://schemas.microsoft.com/office/drawing/2014/main" id="{CE96A902-CEA5-694B-A490-61F6B93EBBE9}"/>
                  </a:ext>
                </a:extLst>
              </p14:cNvPr>
              <p14:cNvContentPartPr/>
              <p14:nvPr/>
            </p14:nvContentPartPr>
            <p14:xfrm>
              <a:off x="6249253" y="2111333"/>
              <a:ext cx="132480" cy="26640"/>
            </p14:xfrm>
          </p:contentPart>
        </mc:Choice>
        <mc:Fallback xmlns="">
          <p:pic>
            <p:nvPicPr>
              <p:cNvPr id="149" name="Inkt 148">
                <a:extLst>
                  <a:ext uri="{FF2B5EF4-FFF2-40B4-BE49-F238E27FC236}">
                    <a16:creationId xmlns:a16="http://schemas.microsoft.com/office/drawing/2014/main" id="{CE96A902-CEA5-694B-A490-61F6B93EBBE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18653" y="2080373"/>
                <a:ext cx="1940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0" name="Inkt 149">
                <a:extLst>
                  <a:ext uri="{FF2B5EF4-FFF2-40B4-BE49-F238E27FC236}">
                    <a16:creationId xmlns:a16="http://schemas.microsoft.com/office/drawing/2014/main" id="{9823A8A8-60E7-3B46-B3DC-0512EADB3A58}"/>
                  </a:ext>
                </a:extLst>
              </p14:cNvPr>
              <p14:cNvContentPartPr/>
              <p14:nvPr/>
            </p14:nvContentPartPr>
            <p14:xfrm>
              <a:off x="6249253" y="2047613"/>
              <a:ext cx="127440" cy="5760"/>
            </p14:xfrm>
          </p:contentPart>
        </mc:Choice>
        <mc:Fallback xmlns="">
          <p:pic>
            <p:nvPicPr>
              <p:cNvPr id="150" name="Inkt 149">
                <a:extLst>
                  <a:ext uri="{FF2B5EF4-FFF2-40B4-BE49-F238E27FC236}">
                    <a16:creationId xmlns:a16="http://schemas.microsoft.com/office/drawing/2014/main" id="{9823A8A8-60E7-3B46-B3DC-0512EADB3A5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18653" y="2017013"/>
                <a:ext cx="188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1" name="Inkt 150">
                <a:extLst>
                  <a:ext uri="{FF2B5EF4-FFF2-40B4-BE49-F238E27FC236}">
                    <a16:creationId xmlns:a16="http://schemas.microsoft.com/office/drawing/2014/main" id="{AFA96A42-A77E-8740-9706-01F6F50E3634}"/>
                  </a:ext>
                </a:extLst>
              </p14:cNvPr>
              <p14:cNvContentPartPr/>
              <p14:nvPr/>
            </p14:nvContentPartPr>
            <p14:xfrm>
              <a:off x="6582613" y="2058413"/>
              <a:ext cx="32040" cy="100800"/>
            </p14:xfrm>
          </p:contentPart>
        </mc:Choice>
        <mc:Fallback xmlns="">
          <p:pic>
            <p:nvPicPr>
              <p:cNvPr id="151" name="Inkt 150">
                <a:extLst>
                  <a:ext uri="{FF2B5EF4-FFF2-40B4-BE49-F238E27FC236}">
                    <a16:creationId xmlns:a16="http://schemas.microsoft.com/office/drawing/2014/main" id="{AFA96A42-A77E-8740-9706-01F6F50E363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52013" y="2027453"/>
                <a:ext cx="936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4" name="Inkt 154">
                <a:extLst>
                  <a:ext uri="{FF2B5EF4-FFF2-40B4-BE49-F238E27FC236}">
                    <a16:creationId xmlns:a16="http://schemas.microsoft.com/office/drawing/2014/main" id="{E66F1DB7-AE73-5642-B245-24F012D497F2}"/>
                  </a:ext>
                </a:extLst>
              </p14:cNvPr>
              <p14:cNvContentPartPr/>
              <p14:nvPr/>
            </p14:nvContentPartPr>
            <p14:xfrm>
              <a:off x="5614213" y="1947173"/>
              <a:ext cx="460800" cy="291600"/>
            </p14:xfrm>
          </p:contentPart>
        </mc:Choice>
        <mc:Fallback xmlns="">
          <p:pic>
            <p:nvPicPr>
              <p:cNvPr id="154" name="Inkt 154">
                <a:extLst>
                  <a:ext uri="{FF2B5EF4-FFF2-40B4-BE49-F238E27FC236}">
                    <a16:creationId xmlns:a16="http://schemas.microsoft.com/office/drawing/2014/main" id="{E66F1DB7-AE73-5642-B245-24F012D497F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83613" y="1916535"/>
                <a:ext cx="522000" cy="353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6" name="Inkt 155">
                <a:extLst>
                  <a:ext uri="{FF2B5EF4-FFF2-40B4-BE49-F238E27FC236}">
                    <a16:creationId xmlns:a16="http://schemas.microsoft.com/office/drawing/2014/main" id="{80B49246-CD22-9742-A8A2-747119203C02}"/>
                  </a:ext>
                </a:extLst>
              </p14:cNvPr>
              <p14:cNvContentPartPr/>
              <p14:nvPr/>
            </p14:nvContentPartPr>
            <p14:xfrm>
              <a:off x="7318813" y="1994693"/>
              <a:ext cx="79200" cy="206640"/>
            </p14:xfrm>
          </p:contentPart>
        </mc:Choice>
        <mc:Fallback xmlns="">
          <p:pic>
            <p:nvPicPr>
              <p:cNvPr id="156" name="Inkt 155">
                <a:extLst>
                  <a:ext uri="{FF2B5EF4-FFF2-40B4-BE49-F238E27FC236}">
                    <a16:creationId xmlns:a16="http://schemas.microsoft.com/office/drawing/2014/main" id="{80B49246-CD22-9742-A8A2-747119203C0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88213" y="1964093"/>
                <a:ext cx="1404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3" name="Inkt 164">
                <a:extLst>
                  <a:ext uri="{FF2B5EF4-FFF2-40B4-BE49-F238E27FC236}">
                    <a16:creationId xmlns:a16="http://schemas.microsoft.com/office/drawing/2014/main" id="{DB38E079-7FE5-4847-A43E-6CE780E39CA5}"/>
                  </a:ext>
                </a:extLst>
              </p14:cNvPr>
              <p14:cNvContentPartPr/>
              <p14:nvPr/>
            </p14:nvContentPartPr>
            <p14:xfrm>
              <a:off x="7894813" y="2010533"/>
              <a:ext cx="543960" cy="190800"/>
            </p14:xfrm>
          </p:contentPart>
        </mc:Choice>
        <mc:Fallback xmlns="">
          <p:pic>
            <p:nvPicPr>
              <p:cNvPr id="163" name="Inkt 164">
                <a:extLst>
                  <a:ext uri="{FF2B5EF4-FFF2-40B4-BE49-F238E27FC236}">
                    <a16:creationId xmlns:a16="http://schemas.microsoft.com/office/drawing/2014/main" id="{DB38E079-7FE5-4847-A43E-6CE780E39CA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64193" y="1979933"/>
                <a:ext cx="605561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4" name="Inkt 165">
                <a:extLst>
                  <a:ext uri="{FF2B5EF4-FFF2-40B4-BE49-F238E27FC236}">
                    <a16:creationId xmlns:a16="http://schemas.microsoft.com/office/drawing/2014/main" id="{DFD8693D-2255-BD49-A732-E252F8302DE5}"/>
                  </a:ext>
                </a:extLst>
              </p14:cNvPr>
              <p14:cNvContentPartPr/>
              <p14:nvPr/>
            </p14:nvContentPartPr>
            <p14:xfrm>
              <a:off x="7492693" y="2037173"/>
              <a:ext cx="275760" cy="132480"/>
            </p14:xfrm>
          </p:contentPart>
        </mc:Choice>
        <mc:Fallback xmlns="">
          <p:pic>
            <p:nvPicPr>
              <p:cNvPr id="164" name="Inkt 165">
                <a:extLst>
                  <a:ext uri="{FF2B5EF4-FFF2-40B4-BE49-F238E27FC236}">
                    <a16:creationId xmlns:a16="http://schemas.microsoft.com/office/drawing/2014/main" id="{DFD8693D-2255-BD49-A732-E252F8302DE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62053" y="2006573"/>
                <a:ext cx="337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5" name="Inkt 174">
                <a:extLst>
                  <a:ext uri="{FF2B5EF4-FFF2-40B4-BE49-F238E27FC236}">
                    <a16:creationId xmlns:a16="http://schemas.microsoft.com/office/drawing/2014/main" id="{04F8DA3E-9430-2B46-939C-19D7A7BB6F90}"/>
                  </a:ext>
                </a:extLst>
              </p14:cNvPr>
              <p14:cNvContentPartPr/>
              <p14:nvPr/>
            </p14:nvContentPartPr>
            <p14:xfrm>
              <a:off x="6270493" y="2714333"/>
              <a:ext cx="116640" cy="5760"/>
            </p14:xfrm>
          </p:contentPart>
        </mc:Choice>
        <mc:Fallback xmlns="">
          <p:pic>
            <p:nvPicPr>
              <p:cNvPr id="175" name="Inkt 174">
                <a:extLst>
                  <a:ext uri="{FF2B5EF4-FFF2-40B4-BE49-F238E27FC236}">
                    <a16:creationId xmlns:a16="http://schemas.microsoft.com/office/drawing/2014/main" id="{04F8DA3E-9430-2B46-939C-19D7A7BB6F9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39893" y="2683733"/>
                <a:ext cx="178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6" name="Inkt 175">
                <a:extLst>
                  <a:ext uri="{FF2B5EF4-FFF2-40B4-BE49-F238E27FC236}">
                    <a16:creationId xmlns:a16="http://schemas.microsoft.com/office/drawing/2014/main" id="{B2E6702B-B1C5-D645-AA79-289E8FB2E405}"/>
                  </a:ext>
                </a:extLst>
              </p14:cNvPr>
              <p14:cNvContentPartPr/>
              <p14:nvPr/>
            </p14:nvContentPartPr>
            <p14:xfrm>
              <a:off x="6307573" y="2624333"/>
              <a:ext cx="137520" cy="16200"/>
            </p14:xfrm>
          </p:contentPart>
        </mc:Choice>
        <mc:Fallback xmlns="">
          <p:pic>
            <p:nvPicPr>
              <p:cNvPr id="176" name="Inkt 175">
                <a:extLst>
                  <a:ext uri="{FF2B5EF4-FFF2-40B4-BE49-F238E27FC236}">
                    <a16:creationId xmlns:a16="http://schemas.microsoft.com/office/drawing/2014/main" id="{B2E6702B-B1C5-D645-AA79-289E8FB2E4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276973" y="2593733"/>
                <a:ext cx="198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7" name="Inkt 177">
                <a:extLst>
                  <a:ext uri="{FF2B5EF4-FFF2-40B4-BE49-F238E27FC236}">
                    <a16:creationId xmlns:a16="http://schemas.microsoft.com/office/drawing/2014/main" id="{D98CAB15-5B49-BE48-8768-8FB4AE5ECDDA}"/>
                  </a:ext>
                </a:extLst>
              </p14:cNvPr>
              <p14:cNvContentPartPr/>
              <p14:nvPr/>
            </p14:nvContentPartPr>
            <p14:xfrm>
              <a:off x="5249173" y="2508053"/>
              <a:ext cx="772920" cy="296640"/>
            </p14:xfrm>
          </p:contentPart>
        </mc:Choice>
        <mc:Fallback xmlns="">
          <p:pic>
            <p:nvPicPr>
              <p:cNvPr id="177" name="Inkt 177">
                <a:extLst>
                  <a:ext uri="{FF2B5EF4-FFF2-40B4-BE49-F238E27FC236}">
                    <a16:creationId xmlns:a16="http://schemas.microsoft.com/office/drawing/2014/main" id="{D98CAB15-5B49-BE48-8768-8FB4AE5ECDD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18573" y="2477453"/>
                <a:ext cx="8341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4" name="Inkt 183">
                <a:extLst>
                  <a:ext uri="{FF2B5EF4-FFF2-40B4-BE49-F238E27FC236}">
                    <a16:creationId xmlns:a16="http://schemas.microsoft.com/office/drawing/2014/main" id="{512D9173-749E-8E44-9084-C81CFCF69616}"/>
                  </a:ext>
                </a:extLst>
              </p14:cNvPr>
              <p14:cNvContentPartPr/>
              <p14:nvPr/>
            </p14:nvContentPartPr>
            <p14:xfrm>
              <a:off x="7582693" y="2725133"/>
              <a:ext cx="111600" cy="10800"/>
            </p14:xfrm>
          </p:contentPart>
        </mc:Choice>
        <mc:Fallback xmlns="">
          <p:pic>
            <p:nvPicPr>
              <p:cNvPr id="184" name="Inkt 183">
                <a:extLst>
                  <a:ext uri="{FF2B5EF4-FFF2-40B4-BE49-F238E27FC236}">
                    <a16:creationId xmlns:a16="http://schemas.microsoft.com/office/drawing/2014/main" id="{512D9173-749E-8E44-9084-C81CFCF6961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52093" y="2694173"/>
                <a:ext cx="17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7" name="Inkt 189">
                <a:extLst>
                  <a:ext uri="{FF2B5EF4-FFF2-40B4-BE49-F238E27FC236}">
                    <a16:creationId xmlns:a16="http://schemas.microsoft.com/office/drawing/2014/main" id="{F92C06D4-0B42-AE40-BA2E-5BDED4F5F5B7}"/>
                  </a:ext>
                </a:extLst>
              </p14:cNvPr>
              <p14:cNvContentPartPr/>
              <p14:nvPr/>
            </p14:nvContentPartPr>
            <p14:xfrm>
              <a:off x="7799773" y="2629733"/>
              <a:ext cx="174960" cy="217440"/>
            </p14:xfrm>
          </p:contentPart>
        </mc:Choice>
        <mc:Fallback xmlns="">
          <p:pic>
            <p:nvPicPr>
              <p:cNvPr id="187" name="Inkt 189">
                <a:extLst>
                  <a:ext uri="{FF2B5EF4-FFF2-40B4-BE49-F238E27FC236}">
                    <a16:creationId xmlns:a16="http://schemas.microsoft.com/office/drawing/2014/main" id="{F92C06D4-0B42-AE40-BA2E-5BDED4F5F5B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69173" y="2599133"/>
                <a:ext cx="2361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8" name="Inkt 190">
                <a:extLst>
                  <a:ext uri="{FF2B5EF4-FFF2-40B4-BE49-F238E27FC236}">
                    <a16:creationId xmlns:a16="http://schemas.microsoft.com/office/drawing/2014/main" id="{2272F265-7CF0-5346-B8DB-D6082E7CDEAF}"/>
                  </a:ext>
                </a:extLst>
              </p14:cNvPr>
              <p14:cNvContentPartPr/>
              <p14:nvPr/>
            </p14:nvContentPartPr>
            <p14:xfrm>
              <a:off x="7032613" y="2619293"/>
              <a:ext cx="434160" cy="190800"/>
            </p14:xfrm>
          </p:contentPart>
        </mc:Choice>
        <mc:Fallback xmlns="">
          <p:pic>
            <p:nvPicPr>
              <p:cNvPr id="188" name="Inkt 190">
                <a:extLst>
                  <a:ext uri="{FF2B5EF4-FFF2-40B4-BE49-F238E27FC236}">
                    <a16:creationId xmlns:a16="http://schemas.microsoft.com/office/drawing/2014/main" id="{2272F265-7CF0-5346-B8DB-D6082E7CDEA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01653" y="2588693"/>
                <a:ext cx="4957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9" name="Inkt 191">
                <a:extLst>
                  <a:ext uri="{FF2B5EF4-FFF2-40B4-BE49-F238E27FC236}">
                    <a16:creationId xmlns:a16="http://schemas.microsoft.com/office/drawing/2014/main" id="{46935BFE-9E03-084B-9172-B77CB92A440D}"/>
                  </a:ext>
                </a:extLst>
              </p14:cNvPr>
              <p14:cNvContentPartPr/>
              <p14:nvPr/>
            </p14:nvContentPartPr>
            <p14:xfrm>
              <a:off x="6662173" y="2598053"/>
              <a:ext cx="196200" cy="164160"/>
            </p14:xfrm>
          </p:contentPart>
        </mc:Choice>
        <mc:Fallback xmlns="">
          <p:pic>
            <p:nvPicPr>
              <p:cNvPr id="189" name="Inkt 191">
                <a:extLst>
                  <a:ext uri="{FF2B5EF4-FFF2-40B4-BE49-F238E27FC236}">
                    <a16:creationId xmlns:a16="http://schemas.microsoft.com/office/drawing/2014/main" id="{46935BFE-9E03-084B-9172-B77CB92A440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31213" y="2567520"/>
                <a:ext cx="257400" cy="225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5" name="Inkt 194">
                <a:extLst>
                  <a:ext uri="{FF2B5EF4-FFF2-40B4-BE49-F238E27FC236}">
                    <a16:creationId xmlns:a16="http://schemas.microsoft.com/office/drawing/2014/main" id="{0700D309-35C0-914A-81B0-D46D848E5984}"/>
                  </a:ext>
                </a:extLst>
              </p14:cNvPr>
              <p14:cNvContentPartPr/>
              <p14:nvPr/>
            </p14:nvContentPartPr>
            <p14:xfrm>
              <a:off x="8540653" y="2640533"/>
              <a:ext cx="16200" cy="132480"/>
            </p14:xfrm>
          </p:contentPart>
        </mc:Choice>
        <mc:Fallback xmlns="">
          <p:pic>
            <p:nvPicPr>
              <p:cNvPr id="195" name="Inkt 194">
                <a:extLst>
                  <a:ext uri="{FF2B5EF4-FFF2-40B4-BE49-F238E27FC236}">
                    <a16:creationId xmlns:a16="http://schemas.microsoft.com/office/drawing/2014/main" id="{0700D309-35C0-914A-81B0-D46D848E598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10053" y="2609573"/>
                <a:ext cx="777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6" name="Inkt 196">
                <a:extLst>
                  <a:ext uri="{FF2B5EF4-FFF2-40B4-BE49-F238E27FC236}">
                    <a16:creationId xmlns:a16="http://schemas.microsoft.com/office/drawing/2014/main" id="{45B98A4C-266A-EB4A-8589-E788D05C4DFA}"/>
                  </a:ext>
                </a:extLst>
              </p14:cNvPr>
              <p14:cNvContentPartPr/>
              <p14:nvPr/>
            </p14:nvContentPartPr>
            <p14:xfrm>
              <a:off x="8217733" y="2682653"/>
              <a:ext cx="169560" cy="127440"/>
            </p14:xfrm>
          </p:contentPart>
        </mc:Choice>
        <mc:Fallback xmlns="">
          <p:pic>
            <p:nvPicPr>
              <p:cNvPr id="196" name="Inkt 196">
                <a:extLst>
                  <a:ext uri="{FF2B5EF4-FFF2-40B4-BE49-F238E27FC236}">
                    <a16:creationId xmlns:a16="http://schemas.microsoft.com/office/drawing/2014/main" id="{45B98A4C-266A-EB4A-8589-E788D05C4DF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87133" y="2652053"/>
                <a:ext cx="2311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8" name="Inkt 197">
                <a:extLst>
                  <a:ext uri="{FF2B5EF4-FFF2-40B4-BE49-F238E27FC236}">
                    <a16:creationId xmlns:a16="http://schemas.microsoft.com/office/drawing/2014/main" id="{6EC2A117-0311-994D-AE3B-82073293DE0A}"/>
                  </a:ext>
                </a:extLst>
              </p14:cNvPr>
              <p14:cNvContentPartPr/>
              <p14:nvPr/>
            </p14:nvContentPartPr>
            <p14:xfrm>
              <a:off x="4910413" y="1708853"/>
              <a:ext cx="185400" cy="1137960"/>
            </p14:xfrm>
          </p:contentPart>
        </mc:Choice>
        <mc:Fallback xmlns="">
          <p:pic>
            <p:nvPicPr>
              <p:cNvPr id="198" name="Inkt 197">
                <a:extLst>
                  <a:ext uri="{FF2B5EF4-FFF2-40B4-BE49-F238E27FC236}">
                    <a16:creationId xmlns:a16="http://schemas.microsoft.com/office/drawing/2014/main" id="{6EC2A117-0311-994D-AE3B-82073293DE0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79813" y="1678253"/>
                <a:ext cx="2469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9" name="Inkt 198">
                <a:extLst>
                  <a:ext uri="{FF2B5EF4-FFF2-40B4-BE49-F238E27FC236}">
                    <a16:creationId xmlns:a16="http://schemas.microsoft.com/office/drawing/2014/main" id="{91DA0750-B379-A44C-865E-761AD2A30DFC}"/>
                  </a:ext>
                </a:extLst>
              </p14:cNvPr>
              <p14:cNvContentPartPr/>
              <p14:nvPr/>
            </p14:nvContentPartPr>
            <p14:xfrm>
              <a:off x="9101533" y="2550533"/>
              <a:ext cx="116640" cy="243720"/>
            </p14:xfrm>
          </p:contentPart>
        </mc:Choice>
        <mc:Fallback xmlns="">
          <p:pic>
            <p:nvPicPr>
              <p:cNvPr id="199" name="Inkt 198">
                <a:extLst>
                  <a:ext uri="{FF2B5EF4-FFF2-40B4-BE49-F238E27FC236}">
                    <a16:creationId xmlns:a16="http://schemas.microsoft.com/office/drawing/2014/main" id="{91DA0750-B379-A44C-865E-761AD2A30DF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070933" y="2519573"/>
                <a:ext cx="1782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0" name="Inkt 199">
                <a:extLst>
                  <a:ext uri="{FF2B5EF4-FFF2-40B4-BE49-F238E27FC236}">
                    <a16:creationId xmlns:a16="http://schemas.microsoft.com/office/drawing/2014/main" id="{809C433D-2505-B349-8E7A-E53218494678}"/>
                  </a:ext>
                </a:extLst>
              </p14:cNvPr>
              <p14:cNvContentPartPr/>
              <p14:nvPr/>
            </p14:nvContentPartPr>
            <p14:xfrm>
              <a:off x="9318613" y="2608493"/>
              <a:ext cx="185400" cy="147960"/>
            </p14:xfrm>
          </p:contentPart>
        </mc:Choice>
        <mc:Fallback xmlns="">
          <p:pic>
            <p:nvPicPr>
              <p:cNvPr id="200" name="Inkt 199">
                <a:extLst>
                  <a:ext uri="{FF2B5EF4-FFF2-40B4-BE49-F238E27FC236}">
                    <a16:creationId xmlns:a16="http://schemas.microsoft.com/office/drawing/2014/main" id="{809C433D-2505-B349-8E7A-E5321849467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287653" y="2577893"/>
                <a:ext cx="2469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1" name="Inkt 200">
                <a:extLst>
                  <a:ext uri="{FF2B5EF4-FFF2-40B4-BE49-F238E27FC236}">
                    <a16:creationId xmlns:a16="http://schemas.microsoft.com/office/drawing/2014/main" id="{A749C9D9-0605-CE48-8223-A6D66A487B7E}"/>
                  </a:ext>
                </a:extLst>
              </p14:cNvPr>
              <p14:cNvContentPartPr/>
              <p14:nvPr/>
            </p14:nvContentPartPr>
            <p14:xfrm>
              <a:off x="9672853" y="2587613"/>
              <a:ext cx="132480" cy="174960"/>
            </p14:xfrm>
          </p:contentPart>
        </mc:Choice>
        <mc:Fallback xmlns="">
          <p:pic>
            <p:nvPicPr>
              <p:cNvPr id="201" name="Inkt 200">
                <a:extLst>
                  <a:ext uri="{FF2B5EF4-FFF2-40B4-BE49-F238E27FC236}">
                    <a16:creationId xmlns:a16="http://schemas.microsoft.com/office/drawing/2014/main" id="{A749C9D9-0605-CE48-8223-A6D66A487B7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642253" y="2556653"/>
                <a:ext cx="1940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4" name="Inkt 204">
                <a:extLst>
                  <a:ext uri="{FF2B5EF4-FFF2-40B4-BE49-F238E27FC236}">
                    <a16:creationId xmlns:a16="http://schemas.microsoft.com/office/drawing/2014/main" id="{FBBC8350-9B31-8A4D-8333-A378A1368122}"/>
                  </a:ext>
                </a:extLst>
              </p14:cNvPr>
              <p14:cNvContentPartPr/>
              <p14:nvPr/>
            </p14:nvContentPartPr>
            <p14:xfrm>
              <a:off x="9916573" y="2529293"/>
              <a:ext cx="243720" cy="302040"/>
            </p14:xfrm>
          </p:contentPart>
        </mc:Choice>
        <mc:Fallback xmlns="">
          <p:pic>
            <p:nvPicPr>
              <p:cNvPr id="204" name="Inkt 204">
                <a:extLst>
                  <a:ext uri="{FF2B5EF4-FFF2-40B4-BE49-F238E27FC236}">
                    <a16:creationId xmlns:a16="http://schemas.microsoft.com/office/drawing/2014/main" id="{FBBC8350-9B31-8A4D-8333-A378A136812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885613" y="2498693"/>
                <a:ext cx="3052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6" name="Inkt 215">
                <a:extLst>
                  <a:ext uri="{FF2B5EF4-FFF2-40B4-BE49-F238E27FC236}">
                    <a16:creationId xmlns:a16="http://schemas.microsoft.com/office/drawing/2014/main" id="{F05B820A-8389-0A47-92C4-59D04A0531F8}"/>
                  </a:ext>
                </a:extLst>
              </p14:cNvPr>
              <p14:cNvContentPartPr/>
              <p14:nvPr/>
            </p14:nvContentPartPr>
            <p14:xfrm>
              <a:off x="4323253" y="3476453"/>
              <a:ext cx="5760" cy="32040"/>
            </p14:xfrm>
          </p:contentPart>
        </mc:Choice>
        <mc:Fallback xmlns="">
          <p:pic>
            <p:nvPicPr>
              <p:cNvPr id="216" name="Inkt 215">
                <a:extLst>
                  <a:ext uri="{FF2B5EF4-FFF2-40B4-BE49-F238E27FC236}">
                    <a16:creationId xmlns:a16="http://schemas.microsoft.com/office/drawing/2014/main" id="{F05B820A-8389-0A47-92C4-59D04A0531F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292293" y="3445853"/>
                <a:ext cx="66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7" name="Inkt 216">
                <a:extLst>
                  <a:ext uri="{FF2B5EF4-FFF2-40B4-BE49-F238E27FC236}">
                    <a16:creationId xmlns:a16="http://schemas.microsoft.com/office/drawing/2014/main" id="{479FA730-808D-1240-8109-A4281A6E8FAB}"/>
                  </a:ext>
                </a:extLst>
              </p14:cNvPr>
              <p14:cNvContentPartPr/>
              <p14:nvPr/>
            </p14:nvContentPartPr>
            <p14:xfrm>
              <a:off x="4339093" y="3396893"/>
              <a:ext cx="16200" cy="10800"/>
            </p14:xfrm>
          </p:contentPart>
        </mc:Choice>
        <mc:Fallback xmlns="">
          <p:pic>
            <p:nvPicPr>
              <p:cNvPr id="217" name="Inkt 216">
                <a:extLst>
                  <a:ext uri="{FF2B5EF4-FFF2-40B4-BE49-F238E27FC236}">
                    <a16:creationId xmlns:a16="http://schemas.microsoft.com/office/drawing/2014/main" id="{479FA730-808D-1240-8109-A4281A6E8FA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308133" y="3366293"/>
                <a:ext cx="77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9" name="Inkt 221">
                <a:extLst>
                  <a:ext uri="{FF2B5EF4-FFF2-40B4-BE49-F238E27FC236}">
                    <a16:creationId xmlns:a16="http://schemas.microsoft.com/office/drawing/2014/main" id="{0A4F2D3F-E4B1-9E43-AD5A-3FC46E3CC74A}"/>
                  </a:ext>
                </a:extLst>
              </p14:cNvPr>
              <p14:cNvContentPartPr/>
              <p14:nvPr/>
            </p14:nvContentPartPr>
            <p14:xfrm>
              <a:off x="1777693" y="3137693"/>
              <a:ext cx="1355040" cy="365760"/>
            </p14:xfrm>
          </p:contentPart>
        </mc:Choice>
        <mc:Fallback xmlns="">
          <p:pic>
            <p:nvPicPr>
              <p:cNvPr id="219" name="Inkt 221">
                <a:extLst>
                  <a:ext uri="{FF2B5EF4-FFF2-40B4-BE49-F238E27FC236}">
                    <a16:creationId xmlns:a16="http://schemas.microsoft.com/office/drawing/2014/main" id="{0A4F2D3F-E4B1-9E43-AD5A-3FC46E3CC74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747093" y="3107063"/>
                <a:ext cx="1416240" cy="427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0" name="Inkt 222">
                <a:extLst>
                  <a:ext uri="{FF2B5EF4-FFF2-40B4-BE49-F238E27FC236}">
                    <a16:creationId xmlns:a16="http://schemas.microsoft.com/office/drawing/2014/main" id="{862C34B6-3F5F-C74E-8CBC-25FD1DF96119}"/>
                  </a:ext>
                </a:extLst>
              </p14:cNvPr>
              <p14:cNvContentPartPr/>
              <p14:nvPr/>
            </p14:nvContentPartPr>
            <p14:xfrm>
              <a:off x="3322813" y="3201413"/>
              <a:ext cx="789120" cy="539640"/>
            </p14:xfrm>
          </p:contentPart>
        </mc:Choice>
        <mc:Fallback xmlns="">
          <p:pic>
            <p:nvPicPr>
              <p:cNvPr id="220" name="Inkt 222">
                <a:extLst>
                  <a:ext uri="{FF2B5EF4-FFF2-40B4-BE49-F238E27FC236}">
                    <a16:creationId xmlns:a16="http://schemas.microsoft.com/office/drawing/2014/main" id="{862C34B6-3F5F-C74E-8CBC-25FD1DF9611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292199" y="3170453"/>
                <a:ext cx="850708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1" name="Inkt 223">
                <a:extLst>
                  <a:ext uri="{FF2B5EF4-FFF2-40B4-BE49-F238E27FC236}">
                    <a16:creationId xmlns:a16="http://schemas.microsoft.com/office/drawing/2014/main" id="{38E4A916-2F54-D148-856D-8A8DC997DBDE}"/>
                  </a:ext>
                </a:extLst>
              </p14:cNvPr>
              <p14:cNvContentPartPr/>
              <p14:nvPr/>
            </p14:nvContentPartPr>
            <p14:xfrm>
              <a:off x="1200973" y="3301853"/>
              <a:ext cx="344160" cy="280800"/>
            </p14:xfrm>
          </p:contentPart>
        </mc:Choice>
        <mc:Fallback xmlns="">
          <p:pic>
            <p:nvPicPr>
              <p:cNvPr id="221" name="Inkt 223">
                <a:extLst>
                  <a:ext uri="{FF2B5EF4-FFF2-40B4-BE49-F238E27FC236}">
                    <a16:creationId xmlns:a16="http://schemas.microsoft.com/office/drawing/2014/main" id="{38E4A916-2F54-D148-856D-8A8DC997DBD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70373" y="3271253"/>
                <a:ext cx="4057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30" name="Inkt 229">
                <a:extLst>
                  <a:ext uri="{FF2B5EF4-FFF2-40B4-BE49-F238E27FC236}">
                    <a16:creationId xmlns:a16="http://schemas.microsoft.com/office/drawing/2014/main" id="{1B33B0E6-BA27-544C-A748-68F16CF2CCEE}"/>
                  </a:ext>
                </a:extLst>
              </p14:cNvPr>
              <p14:cNvContentPartPr/>
              <p14:nvPr/>
            </p14:nvContentPartPr>
            <p14:xfrm>
              <a:off x="4688293" y="4180253"/>
              <a:ext cx="116640" cy="10800"/>
            </p14:xfrm>
          </p:contentPart>
        </mc:Choice>
        <mc:Fallback xmlns="">
          <p:pic>
            <p:nvPicPr>
              <p:cNvPr id="230" name="Inkt 229">
                <a:extLst>
                  <a:ext uri="{FF2B5EF4-FFF2-40B4-BE49-F238E27FC236}">
                    <a16:creationId xmlns:a16="http://schemas.microsoft.com/office/drawing/2014/main" id="{1B33B0E6-BA27-544C-A748-68F16CF2CCE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657693" y="4149653"/>
                <a:ext cx="17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31" name="Inkt 230">
                <a:extLst>
                  <a:ext uri="{FF2B5EF4-FFF2-40B4-BE49-F238E27FC236}">
                    <a16:creationId xmlns:a16="http://schemas.microsoft.com/office/drawing/2014/main" id="{B617722B-2844-2147-8A99-960A1989E011}"/>
                  </a:ext>
                </a:extLst>
              </p14:cNvPr>
              <p14:cNvContentPartPr/>
              <p14:nvPr/>
            </p14:nvContentPartPr>
            <p14:xfrm>
              <a:off x="4704133" y="4106093"/>
              <a:ext cx="111600" cy="5760"/>
            </p14:xfrm>
          </p:contentPart>
        </mc:Choice>
        <mc:Fallback xmlns="">
          <p:pic>
            <p:nvPicPr>
              <p:cNvPr id="231" name="Inkt 230">
                <a:extLst>
                  <a:ext uri="{FF2B5EF4-FFF2-40B4-BE49-F238E27FC236}">
                    <a16:creationId xmlns:a16="http://schemas.microsoft.com/office/drawing/2014/main" id="{B617722B-2844-2147-8A99-960A1989E01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73533" y="4075493"/>
                <a:ext cx="172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32" name="Inkt 231">
                <a:extLst>
                  <a:ext uri="{FF2B5EF4-FFF2-40B4-BE49-F238E27FC236}">
                    <a16:creationId xmlns:a16="http://schemas.microsoft.com/office/drawing/2014/main" id="{960A3859-E02B-0648-A537-E1268023F779}"/>
                  </a:ext>
                </a:extLst>
              </p14:cNvPr>
              <p14:cNvContentPartPr/>
              <p14:nvPr/>
            </p14:nvContentPartPr>
            <p14:xfrm>
              <a:off x="4937053" y="4111493"/>
              <a:ext cx="47880" cy="143280"/>
            </p14:xfrm>
          </p:contentPart>
        </mc:Choice>
        <mc:Fallback xmlns="">
          <p:pic>
            <p:nvPicPr>
              <p:cNvPr id="232" name="Inkt 231">
                <a:extLst>
                  <a:ext uri="{FF2B5EF4-FFF2-40B4-BE49-F238E27FC236}">
                    <a16:creationId xmlns:a16="http://schemas.microsoft.com/office/drawing/2014/main" id="{960A3859-E02B-0648-A537-E1268023F77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06093" y="4080893"/>
                <a:ext cx="109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6" name="Inkt 235">
                <a:extLst>
                  <a:ext uri="{FF2B5EF4-FFF2-40B4-BE49-F238E27FC236}">
                    <a16:creationId xmlns:a16="http://schemas.microsoft.com/office/drawing/2014/main" id="{066CDC45-8838-C347-8F04-55F80E9E6E16}"/>
                  </a:ext>
                </a:extLst>
              </p14:cNvPr>
              <p14:cNvContentPartPr/>
              <p14:nvPr/>
            </p14:nvContentPartPr>
            <p14:xfrm>
              <a:off x="4074493" y="4556093"/>
              <a:ext cx="42840" cy="122040"/>
            </p14:xfrm>
          </p:contentPart>
        </mc:Choice>
        <mc:Fallback xmlns="">
          <p:pic>
            <p:nvPicPr>
              <p:cNvPr id="236" name="Inkt 235">
                <a:extLst>
                  <a:ext uri="{FF2B5EF4-FFF2-40B4-BE49-F238E27FC236}">
                    <a16:creationId xmlns:a16="http://schemas.microsoft.com/office/drawing/2014/main" id="{066CDC45-8838-C347-8F04-55F80E9E6E1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043893" y="4525133"/>
                <a:ext cx="104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7" name="Inkt 236">
                <a:extLst>
                  <a:ext uri="{FF2B5EF4-FFF2-40B4-BE49-F238E27FC236}">
                    <a16:creationId xmlns:a16="http://schemas.microsoft.com/office/drawing/2014/main" id="{644B6A25-D281-A04B-A4F2-41162A880DB4}"/>
                  </a:ext>
                </a:extLst>
              </p14:cNvPr>
              <p14:cNvContentPartPr/>
              <p14:nvPr/>
            </p14:nvContentPartPr>
            <p14:xfrm>
              <a:off x="4238293" y="4519013"/>
              <a:ext cx="47880" cy="185400"/>
            </p14:xfrm>
          </p:contentPart>
        </mc:Choice>
        <mc:Fallback xmlns="">
          <p:pic>
            <p:nvPicPr>
              <p:cNvPr id="237" name="Inkt 236">
                <a:extLst>
                  <a:ext uri="{FF2B5EF4-FFF2-40B4-BE49-F238E27FC236}">
                    <a16:creationId xmlns:a16="http://schemas.microsoft.com/office/drawing/2014/main" id="{644B6A25-D281-A04B-A4F2-41162A880DB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207693" y="4488053"/>
                <a:ext cx="109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8" name="Inkt 237">
                <a:extLst>
                  <a:ext uri="{FF2B5EF4-FFF2-40B4-BE49-F238E27FC236}">
                    <a16:creationId xmlns:a16="http://schemas.microsoft.com/office/drawing/2014/main" id="{60CB8F88-B4D3-C04A-81FF-CF215225A835}"/>
                  </a:ext>
                </a:extLst>
              </p14:cNvPr>
              <p14:cNvContentPartPr/>
              <p14:nvPr/>
            </p14:nvContentPartPr>
            <p14:xfrm>
              <a:off x="4614133" y="4656533"/>
              <a:ext cx="111600" cy="10800"/>
            </p14:xfrm>
          </p:contentPart>
        </mc:Choice>
        <mc:Fallback xmlns="">
          <p:pic>
            <p:nvPicPr>
              <p:cNvPr id="238" name="Inkt 237">
                <a:extLst>
                  <a:ext uri="{FF2B5EF4-FFF2-40B4-BE49-F238E27FC236}">
                    <a16:creationId xmlns:a16="http://schemas.microsoft.com/office/drawing/2014/main" id="{60CB8F88-B4D3-C04A-81FF-CF215225A83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583533" y="4625933"/>
                <a:ext cx="17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39" name="Inkt 238">
                <a:extLst>
                  <a:ext uri="{FF2B5EF4-FFF2-40B4-BE49-F238E27FC236}">
                    <a16:creationId xmlns:a16="http://schemas.microsoft.com/office/drawing/2014/main" id="{CA6C028D-5227-764F-B3C4-882DA2A1FCBD}"/>
                  </a:ext>
                </a:extLst>
              </p14:cNvPr>
              <p14:cNvContentPartPr/>
              <p14:nvPr/>
            </p14:nvContentPartPr>
            <p14:xfrm>
              <a:off x="4624573" y="4582373"/>
              <a:ext cx="90360" cy="10800"/>
            </p14:xfrm>
          </p:contentPart>
        </mc:Choice>
        <mc:Fallback xmlns="">
          <p:pic>
            <p:nvPicPr>
              <p:cNvPr id="239" name="Inkt 238">
                <a:extLst>
                  <a:ext uri="{FF2B5EF4-FFF2-40B4-BE49-F238E27FC236}">
                    <a16:creationId xmlns:a16="http://schemas.microsoft.com/office/drawing/2014/main" id="{CA6C028D-5227-764F-B3C4-882DA2A1FCB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593973" y="4551773"/>
                <a:ext cx="15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47" name="Inkt 246">
                <a:extLst>
                  <a:ext uri="{FF2B5EF4-FFF2-40B4-BE49-F238E27FC236}">
                    <a16:creationId xmlns:a16="http://schemas.microsoft.com/office/drawing/2014/main" id="{8D781EF5-CEA3-1A48-B1DF-7536211F4A20}"/>
                  </a:ext>
                </a:extLst>
              </p14:cNvPr>
              <p14:cNvContentPartPr/>
              <p14:nvPr/>
            </p14:nvContentPartPr>
            <p14:xfrm>
              <a:off x="5942533" y="4529453"/>
              <a:ext cx="37440" cy="148680"/>
            </p14:xfrm>
          </p:contentPart>
        </mc:Choice>
        <mc:Fallback xmlns="">
          <p:pic>
            <p:nvPicPr>
              <p:cNvPr id="247" name="Inkt 246">
                <a:extLst>
                  <a:ext uri="{FF2B5EF4-FFF2-40B4-BE49-F238E27FC236}">
                    <a16:creationId xmlns:a16="http://schemas.microsoft.com/office/drawing/2014/main" id="{8D781EF5-CEA3-1A48-B1DF-7536211F4A2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911573" y="4498853"/>
                <a:ext cx="986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50" name="Inkt 249">
                <a:extLst>
                  <a:ext uri="{FF2B5EF4-FFF2-40B4-BE49-F238E27FC236}">
                    <a16:creationId xmlns:a16="http://schemas.microsoft.com/office/drawing/2014/main" id="{EA5CC433-BF42-574E-899B-CD36BB4B0E90}"/>
                  </a:ext>
                </a:extLst>
              </p14:cNvPr>
              <p14:cNvContentPartPr/>
              <p14:nvPr/>
            </p14:nvContentPartPr>
            <p14:xfrm>
              <a:off x="3831493" y="4952813"/>
              <a:ext cx="105480" cy="206640"/>
            </p14:xfrm>
          </p:contentPart>
        </mc:Choice>
        <mc:Fallback xmlns="">
          <p:pic>
            <p:nvPicPr>
              <p:cNvPr id="250" name="Inkt 249">
                <a:extLst>
                  <a:ext uri="{FF2B5EF4-FFF2-40B4-BE49-F238E27FC236}">
                    <a16:creationId xmlns:a16="http://schemas.microsoft.com/office/drawing/2014/main" id="{EA5CC433-BF42-574E-899B-CD36BB4B0E9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800893" y="4922213"/>
                <a:ext cx="1670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51" name="Inkt 250">
                <a:extLst>
                  <a:ext uri="{FF2B5EF4-FFF2-40B4-BE49-F238E27FC236}">
                    <a16:creationId xmlns:a16="http://schemas.microsoft.com/office/drawing/2014/main" id="{49864400-8362-E34A-9041-B635F2584F85}"/>
                  </a:ext>
                </a:extLst>
              </p14:cNvPr>
              <p14:cNvContentPartPr/>
              <p14:nvPr/>
            </p14:nvContentPartPr>
            <p14:xfrm>
              <a:off x="4074853" y="4968653"/>
              <a:ext cx="142200" cy="180360"/>
            </p14:xfrm>
          </p:contentPart>
        </mc:Choice>
        <mc:Fallback xmlns="">
          <p:pic>
            <p:nvPicPr>
              <p:cNvPr id="251" name="Inkt 250">
                <a:extLst>
                  <a:ext uri="{FF2B5EF4-FFF2-40B4-BE49-F238E27FC236}">
                    <a16:creationId xmlns:a16="http://schemas.microsoft.com/office/drawing/2014/main" id="{49864400-8362-E34A-9041-B635F2584F8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044253" y="4938053"/>
                <a:ext cx="2034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52" name="Inkt 251">
                <a:extLst>
                  <a:ext uri="{FF2B5EF4-FFF2-40B4-BE49-F238E27FC236}">
                    <a16:creationId xmlns:a16="http://schemas.microsoft.com/office/drawing/2014/main" id="{19E74D3E-F696-4E40-BE79-62323E93CF6A}"/>
                  </a:ext>
                </a:extLst>
              </p14:cNvPr>
              <p14:cNvContentPartPr/>
              <p14:nvPr/>
            </p14:nvContentPartPr>
            <p14:xfrm>
              <a:off x="4317853" y="4968653"/>
              <a:ext cx="90360" cy="190800"/>
            </p14:xfrm>
          </p:contentPart>
        </mc:Choice>
        <mc:Fallback xmlns="">
          <p:pic>
            <p:nvPicPr>
              <p:cNvPr id="252" name="Inkt 251">
                <a:extLst>
                  <a:ext uri="{FF2B5EF4-FFF2-40B4-BE49-F238E27FC236}">
                    <a16:creationId xmlns:a16="http://schemas.microsoft.com/office/drawing/2014/main" id="{19E74D3E-F696-4E40-BE79-62323E93CF6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287253" y="4938053"/>
                <a:ext cx="1515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53" name="Inkt 252">
                <a:extLst>
                  <a:ext uri="{FF2B5EF4-FFF2-40B4-BE49-F238E27FC236}">
                    <a16:creationId xmlns:a16="http://schemas.microsoft.com/office/drawing/2014/main" id="{1D107597-5F22-A64C-B78B-DCD7483D4F72}"/>
                  </a:ext>
                </a:extLst>
              </p14:cNvPr>
              <p14:cNvContentPartPr/>
              <p14:nvPr/>
            </p14:nvContentPartPr>
            <p14:xfrm>
              <a:off x="4672453" y="5079893"/>
              <a:ext cx="148680" cy="26640"/>
            </p14:xfrm>
          </p:contentPart>
        </mc:Choice>
        <mc:Fallback xmlns="">
          <p:pic>
            <p:nvPicPr>
              <p:cNvPr id="253" name="Inkt 252">
                <a:extLst>
                  <a:ext uri="{FF2B5EF4-FFF2-40B4-BE49-F238E27FC236}">
                    <a16:creationId xmlns:a16="http://schemas.microsoft.com/office/drawing/2014/main" id="{1D107597-5F22-A64C-B78B-DCD7483D4F7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641853" y="5049293"/>
                <a:ext cx="2098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54" name="Inkt 253">
                <a:extLst>
                  <a:ext uri="{FF2B5EF4-FFF2-40B4-BE49-F238E27FC236}">
                    <a16:creationId xmlns:a16="http://schemas.microsoft.com/office/drawing/2014/main" id="{4AEB5E5C-2B3E-3642-A48E-4649BDEB76EA}"/>
                  </a:ext>
                </a:extLst>
              </p14:cNvPr>
              <p14:cNvContentPartPr/>
              <p14:nvPr/>
            </p14:nvContentPartPr>
            <p14:xfrm>
              <a:off x="4677493" y="5011133"/>
              <a:ext cx="122040" cy="5760"/>
            </p14:xfrm>
          </p:contentPart>
        </mc:Choice>
        <mc:Fallback xmlns="">
          <p:pic>
            <p:nvPicPr>
              <p:cNvPr id="254" name="Inkt 253">
                <a:extLst>
                  <a:ext uri="{FF2B5EF4-FFF2-40B4-BE49-F238E27FC236}">
                    <a16:creationId xmlns:a16="http://schemas.microsoft.com/office/drawing/2014/main" id="{4AEB5E5C-2B3E-3642-A48E-4649BDEB76E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46893" y="4980173"/>
                <a:ext cx="183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58" name="Inkt 257">
                <a:extLst>
                  <a:ext uri="{FF2B5EF4-FFF2-40B4-BE49-F238E27FC236}">
                    <a16:creationId xmlns:a16="http://schemas.microsoft.com/office/drawing/2014/main" id="{40C2A78C-631D-B945-9D28-1C6E36B27B6F}"/>
                  </a:ext>
                </a:extLst>
              </p14:cNvPr>
              <p14:cNvContentPartPr/>
              <p14:nvPr/>
            </p14:nvContentPartPr>
            <p14:xfrm>
              <a:off x="5508373" y="4952813"/>
              <a:ext cx="95040" cy="169560"/>
            </p14:xfrm>
          </p:contentPart>
        </mc:Choice>
        <mc:Fallback xmlns="">
          <p:pic>
            <p:nvPicPr>
              <p:cNvPr id="258" name="Inkt 257">
                <a:extLst>
                  <a:ext uri="{FF2B5EF4-FFF2-40B4-BE49-F238E27FC236}">
                    <a16:creationId xmlns:a16="http://schemas.microsoft.com/office/drawing/2014/main" id="{40C2A78C-631D-B945-9D28-1C6E36B27B6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77773" y="4922213"/>
                <a:ext cx="1562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60" name="Inkt 266">
                <a:extLst>
                  <a:ext uri="{FF2B5EF4-FFF2-40B4-BE49-F238E27FC236}">
                    <a16:creationId xmlns:a16="http://schemas.microsoft.com/office/drawing/2014/main" id="{CBB55924-04BA-9540-BD14-B0FAB438CBE6}"/>
                  </a:ext>
                </a:extLst>
              </p14:cNvPr>
              <p14:cNvContentPartPr/>
              <p14:nvPr/>
            </p14:nvContentPartPr>
            <p14:xfrm>
              <a:off x="5027053" y="4942373"/>
              <a:ext cx="354600" cy="233280"/>
            </p14:xfrm>
          </p:contentPart>
        </mc:Choice>
        <mc:Fallback xmlns="">
          <p:pic>
            <p:nvPicPr>
              <p:cNvPr id="260" name="Inkt 266">
                <a:extLst>
                  <a:ext uri="{FF2B5EF4-FFF2-40B4-BE49-F238E27FC236}">
                    <a16:creationId xmlns:a16="http://schemas.microsoft.com/office/drawing/2014/main" id="{CBB55924-04BA-9540-BD14-B0FAB438CBE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996124" y="4911413"/>
                <a:ext cx="415738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61" name="Inkt 267">
                <a:extLst>
                  <a:ext uri="{FF2B5EF4-FFF2-40B4-BE49-F238E27FC236}">
                    <a16:creationId xmlns:a16="http://schemas.microsoft.com/office/drawing/2014/main" id="{76BEAFCD-911C-5D42-BBF2-BBE85DFE44DC}"/>
                  </a:ext>
                </a:extLst>
              </p14:cNvPr>
              <p14:cNvContentPartPr/>
              <p14:nvPr/>
            </p14:nvContentPartPr>
            <p14:xfrm>
              <a:off x="3465733" y="4952813"/>
              <a:ext cx="238320" cy="174960"/>
            </p14:xfrm>
          </p:contentPart>
        </mc:Choice>
        <mc:Fallback xmlns="">
          <p:pic>
            <p:nvPicPr>
              <p:cNvPr id="261" name="Inkt 267">
                <a:extLst>
                  <a:ext uri="{FF2B5EF4-FFF2-40B4-BE49-F238E27FC236}">
                    <a16:creationId xmlns:a16="http://schemas.microsoft.com/office/drawing/2014/main" id="{76BEAFCD-911C-5D42-BBF2-BBE85DFE44D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435133" y="4922213"/>
                <a:ext cx="299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62" name="Inkt 268">
                <a:extLst>
                  <a:ext uri="{FF2B5EF4-FFF2-40B4-BE49-F238E27FC236}">
                    <a16:creationId xmlns:a16="http://schemas.microsoft.com/office/drawing/2014/main" id="{4E2F3170-4557-8F4B-BE73-C991A6BF6595}"/>
                  </a:ext>
                </a:extLst>
              </p14:cNvPr>
              <p14:cNvContentPartPr/>
              <p14:nvPr/>
            </p14:nvContentPartPr>
            <p14:xfrm>
              <a:off x="5630053" y="4566533"/>
              <a:ext cx="196200" cy="148680"/>
            </p14:xfrm>
          </p:contentPart>
        </mc:Choice>
        <mc:Fallback xmlns="">
          <p:pic>
            <p:nvPicPr>
              <p:cNvPr id="262" name="Inkt 268">
                <a:extLst>
                  <a:ext uri="{FF2B5EF4-FFF2-40B4-BE49-F238E27FC236}">
                    <a16:creationId xmlns:a16="http://schemas.microsoft.com/office/drawing/2014/main" id="{4E2F3170-4557-8F4B-BE73-C991A6BF659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599453" y="4535933"/>
                <a:ext cx="257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63" name="Inkt 269">
                <a:extLst>
                  <a:ext uri="{FF2B5EF4-FFF2-40B4-BE49-F238E27FC236}">
                    <a16:creationId xmlns:a16="http://schemas.microsoft.com/office/drawing/2014/main" id="{85A66E65-BC0E-2147-8E05-BD392D231324}"/>
                  </a:ext>
                </a:extLst>
              </p14:cNvPr>
              <p14:cNvContentPartPr/>
              <p14:nvPr/>
            </p14:nvContentPartPr>
            <p14:xfrm>
              <a:off x="4862893" y="4471133"/>
              <a:ext cx="566640" cy="259560"/>
            </p14:xfrm>
          </p:contentPart>
        </mc:Choice>
        <mc:Fallback xmlns="">
          <p:pic>
            <p:nvPicPr>
              <p:cNvPr id="263" name="Inkt 269">
                <a:extLst>
                  <a:ext uri="{FF2B5EF4-FFF2-40B4-BE49-F238E27FC236}">
                    <a16:creationId xmlns:a16="http://schemas.microsoft.com/office/drawing/2014/main" id="{85A66E65-BC0E-2147-8E05-BD392D23132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832293" y="4440533"/>
                <a:ext cx="6278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64" name="Inkt 270">
                <a:extLst>
                  <a:ext uri="{FF2B5EF4-FFF2-40B4-BE49-F238E27FC236}">
                    <a16:creationId xmlns:a16="http://schemas.microsoft.com/office/drawing/2014/main" id="{BF67DD7E-956B-8B4B-B379-8DF569C4C075}"/>
                  </a:ext>
                </a:extLst>
              </p14:cNvPr>
              <p14:cNvContentPartPr/>
              <p14:nvPr/>
            </p14:nvContentPartPr>
            <p14:xfrm>
              <a:off x="3444853" y="4503173"/>
              <a:ext cx="402120" cy="196200"/>
            </p14:xfrm>
          </p:contentPart>
        </mc:Choice>
        <mc:Fallback xmlns="">
          <p:pic>
            <p:nvPicPr>
              <p:cNvPr id="264" name="Inkt 270">
                <a:extLst>
                  <a:ext uri="{FF2B5EF4-FFF2-40B4-BE49-F238E27FC236}">
                    <a16:creationId xmlns:a16="http://schemas.microsoft.com/office/drawing/2014/main" id="{BF67DD7E-956B-8B4B-B379-8DF569C4C07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413921" y="4472213"/>
                <a:ext cx="463625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65" name="Inkt 271">
                <a:extLst>
                  <a:ext uri="{FF2B5EF4-FFF2-40B4-BE49-F238E27FC236}">
                    <a16:creationId xmlns:a16="http://schemas.microsoft.com/office/drawing/2014/main" id="{538EB79A-AC30-1F47-9EBB-1151429FE524}"/>
                  </a:ext>
                </a:extLst>
              </p14:cNvPr>
              <p14:cNvContentPartPr/>
              <p14:nvPr/>
            </p14:nvContentPartPr>
            <p14:xfrm>
              <a:off x="3989893" y="4026893"/>
              <a:ext cx="385920" cy="196200"/>
            </p14:xfrm>
          </p:contentPart>
        </mc:Choice>
        <mc:Fallback xmlns="">
          <p:pic>
            <p:nvPicPr>
              <p:cNvPr id="265" name="Inkt 271">
                <a:extLst>
                  <a:ext uri="{FF2B5EF4-FFF2-40B4-BE49-F238E27FC236}">
                    <a16:creationId xmlns:a16="http://schemas.microsoft.com/office/drawing/2014/main" id="{538EB79A-AC30-1F47-9EBB-1151429FE52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58933" y="3995933"/>
                <a:ext cx="4474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66" name="Inkt 272">
                <a:extLst>
                  <a:ext uri="{FF2B5EF4-FFF2-40B4-BE49-F238E27FC236}">
                    <a16:creationId xmlns:a16="http://schemas.microsoft.com/office/drawing/2014/main" id="{627ACFDC-D26A-B841-B3E2-B5B359B65BE3}"/>
                  </a:ext>
                </a:extLst>
              </p14:cNvPr>
              <p14:cNvContentPartPr/>
              <p14:nvPr/>
            </p14:nvContentPartPr>
            <p14:xfrm>
              <a:off x="3396973" y="3994853"/>
              <a:ext cx="439560" cy="174960"/>
            </p14:xfrm>
          </p:contentPart>
        </mc:Choice>
        <mc:Fallback xmlns="">
          <p:pic>
            <p:nvPicPr>
              <p:cNvPr id="266" name="Inkt 272">
                <a:extLst>
                  <a:ext uri="{FF2B5EF4-FFF2-40B4-BE49-F238E27FC236}">
                    <a16:creationId xmlns:a16="http://schemas.microsoft.com/office/drawing/2014/main" id="{627ACFDC-D26A-B841-B3E2-B5B359B65BE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366373" y="3964253"/>
                <a:ext cx="5007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6" name="Inkt 275">
                <a:extLst>
                  <a:ext uri="{FF2B5EF4-FFF2-40B4-BE49-F238E27FC236}">
                    <a16:creationId xmlns:a16="http://schemas.microsoft.com/office/drawing/2014/main" id="{E5417BAB-13F5-504A-8119-22B08825212F}"/>
                  </a:ext>
                </a:extLst>
              </p14:cNvPr>
              <p14:cNvContentPartPr/>
              <p14:nvPr/>
            </p14:nvContentPartPr>
            <p14:xfrm>
              <a:off x="6032173" y="5032373"/>
              <a:ext cx="37440" cy="111600"/>
            </p14:xfrm>
          </p:contentPart>
        </mc:Choice>
        <mc:Fallback xmlns="">
          <p:pic>
            <p:nvPicPr>
              <p:cNvPr id="276" name="Inkt 275">
                <a:extLst>
                  <a:ext uri="{FF2B5EF4-FFF2-40B4-BE49-F238E27FC236}">
                    <a16:creationId xmlns:a16="http://schemas.microsoft.com/office/drawing/2014/main" id="{E5417BAB-13F5-504A-8119-22B08825212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01573" y="5001413"/>
                <a:ext cx="986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77" name="Inkt 277">
                <a:extLst>
                  <a:ext uri="{FF2B5EF4-FFF2-40B4-BE49-F238E27FC236}">
                    <a16:creationId xmlns:a16="http://schemas.microsoft.com/office/drawing/2014/main" id="{1D1FF82B-4DA0-7F4B-88B3-73595767979B}"/>
                  </a:ext>
                </a:extLst>
              </p14:cNvPr>
              <p14:cNvContentPartPr/>
              <p14:nvPr/>
            </p14:nvContentPartPr>
            <p14:xfrm>
              <a:off x="5772973" y="5026973"/>
              <a:ext cx="116640" cy="116640"/>
            </p14:xfrm>
          </p:contentPart>
        </mc:Choice>
        <mc:Fallback xmlns="">
          <p:pic>
            <p:nvPicPr>
              <p:cNvPr id="277" name="Inkt 277">
                <a:extLst>
                  <a:ext uri="{FF2B5EF4-FFF2-40B4-BE49-F238E27FC236}">
                    <a16:creationId xmlns:a16="http://schemas.microsoft.com/office/drawing/2014/main" id="{1D1FF82B-4DA0-7F4B-88B3-73595767979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742373" y="4996373"/>
                <a:ext cx="1782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79" name="Inkt 278">
                <a:extLst>
                  <a:ext uri="{FF2B5EF4-FFF2-40B4-BE49-F238E27FC236}">
                    <a16:creationId xmlns:a16="http://schemas.microsoft.com/office/drawing/2014/main" id="{8ACEAB0E-D122-F844-9338-618FB06F86DC}"/>
                  </a:ext>
                </a:extLst>
              </p14:cNvPr>
              <p14:cNvContentPartPr/>
              <p14:nvPr/>
            </p14:nvContentPartPr>
            <p14:xfrm>
              <a:off x="3518653" y="5455373"/>
              <a:ext cx="42840" cy="143280"/>
            </p14:xfrm>
          </p:contentPart>
        </mc:Choice>
        <mc:Fallback xmlns="">
          <p:pic>
            <p:nvPicPr>
              <p:cNvPr id="279" name="Inkt 278">
                <a:extLst>
                  <a:ext uri="{FF2B5EF4-FFF2-40B4-BE49-F238E27FC236}">
                    <a16:creationId xmlns:a16="http://schemas.microsoft.com/office/drawing/2014/main" id="{8ACEAB0E-D122-F844-9338-618FB06F86D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488053" y="5424773"/>
                <a:ext cx="1040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80" name="Inkt 279">
                <a:extLst>
                  <a:ext uri="{FF2B5EF4-FFF2-40B4-BE49-F238E27FC236}">
                    <a16:creationId xmlns:a16="http://schemas.microsoft.com/office/drawing/2014/main" id="{33DC0472-95B4-434C-9513-3026530EBC60}"/>
                  </a:ext>
                </a:extLst>
              </p14:cNvPr>
              <p14:cNvContentPartPr/>
              <p14:nvPr/>
            </p14:nvContentPartPr>
            <p14:xfrm>
              <a:off x="3402373" y="5392013"/>
              <a:ext cx="233280" cy="10800"/>
            </p14:xfrm>
          </p:contentPart>
        </mc:Choice>
        <mc:Fallback xmlns="">
          <p:pic>
            <p:nvPicPr>
              <p:cNvPr id="280" name="Inkt 279">
                <a:extLst>
                  <a:ext uri="{FF2B5EF4-FFF2-40B4-BE49-F238E27FC236}">
                    <a16:creationId xmlns:a16="http://schemas.microsoft.com/office/drawing/2014/main" id="{33DC0472-95B4-434C-9513-3026530EBC6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371773" y="5361413"/>
                <a:ext cx="294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81" name="Inkt 280">
                <a:extLst>
                  <a:ext uri="{FF2B5EF4-FFF2-40B4-BE49-F238E27FC236}">
                    <a16:creationId xmlns:a16="http://schemas.microsoft.com/office/drawing/2014/main" id="{9B617938-A337-7D4D-B03E-5AEA23251030}"/>
                  </a:ext>
                </a:extLst>
              </p14:cNvPr>
              <p14:cNvContentPartPr/>
              <p14:nvPr/>
            </p14:nvContentPartPr>
            <p14:xfrm>
              <a:off x="3778213" y="5407853"/>
              <a:ext cx="63720" cy="174960"/>
            </p14:xfrm>
          </p:contentPart>
        </mc:Choice>
        <mc:Fallback xmlns="">
          <p:pic>
            <p:nvPicPr>
              <p:cNvPr id="281" name="Inkt 280">
                <a:extLst>
                  <a:ext uri="{FF2B5EF4-FFF2-40B4-BE49-F238E27FC236}">
                    <a16:creationId xmlns:a16="http://schemas.microsoft.com/office/drawing/2014/main" id="{9B617938-A337-7D4D-B03E-5AEA2325103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747253" y="5377253"/>
                <a:ext cx="1252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82" name="Inkt 281">
                <a:extLst>
                  <a:ext uri="{FF2B5EF4-FFF2-40B4-BE49-F238E27FC236}">
                    <a16:creationId xmlns:a16="http://schemas.microsoft.com/office/drawing/2014/main" id="{293202A7-CCFA-B340-BB2B-6BFC2BD9000F}"/>
                  </a:ext>
                </a:extLst>
              </p14:cNvPr>
              <p14:cNvContentPartPr/>
              <p14:nvPr/>
            </p14:nvContentPartPr>
            <p14:xfrm>
              <a:off x="4026613" y="5392733"/>
              <a:ext cx="169560" cy="195480"/>
            </p14:xfrm>
          </p:contentPart>
        </mc:Choice>
        <mc:Fallback xmlns="">
          <p:pic>
            <p:nvPicPr>
              <p:cNvPr id="282" name="Inkt 281">
                <a:extLst>
                  <a:ext uri="{FF2B5EF4-FFF2-40B4-BE49-F238E27FC236}">
                    <a16:creationId xmlns:a16="http://schemas.microsoft.com/office/drawing/2014/main" id="{293202A7-CCFA-B340-BB2B-6BFC2BD9000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996013" y="5361773"/>
                <a:ext cx="2311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83" name="Inkt 282">
                <a:extLst>
                  <a:ext uri="{FF2B5EF4-FFF2-40B4-BE49-F238E27FC236}">
                    <a16:creationId xmlns:a16="http://schemas.microsoft.com/office/drawing/2014/main" id="{3683CF87-BFA7-9E49-A4B3-3ADC28107432}"/>
                  </a:ext>
                </a:extLst>
              </p14:cNvPr>
              <p14:cNvContentPartPr/>
              <p14:nvPr/>
            </p14:nvContentPartPr>
            <p14:xfrm>
              <a:off x="4333693" y="5376173"/>
              <a:ext cx="79560" cy="254520"/>
            </p14:xfrm>
          </p:contentPart>
        </mc:Choice>
        <mc:Fallback xmlns="">
          <p:pic>
            <p:nvPicPr>
              <p:cNvPr id="283" name="Inkt 282">
                <a:extLst>
                  <a:ext uri="{FF2B5EF4-FFF2-40B4-BE49-F238E27FC236}">
                    <a16:creationId xmlns:a16="http://schemas.microsoft.com/office/drawing/2014/main" id="{3683CF87-BFA7-9E49-A4B3-3ADC2810743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303093" y="5345573"/>
                <a:ext cx="141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84" name="Inkt 283">
                <a:extLst>
                  <a:ext uri="{FF2B5EF4-FFF2-40B4-BE49-F238E27FC236}">
                    <a16:creationId xmlns:a16="http://schemas.microsoft.com/office/drawing/2014/main" id="{42518CE1-97C1-1C4C-B132-13C3120760D1}"/>
                  </a:ext>
                </a:extLst>
              </p14:cNvPr>
              <p14:cNvContentPartPr/>
              <p14:nvPr/>
            </p14:nvContentPartPr>
            <p14:xfrm>
              <a:off x="4693693" y="5550773"/>
              <a:ext cx="100800" cy="32040"/>
            </p14:xfrm>
          </p:contentPart>
        </mc:Choice>
        <mc:Fallback xmlns="">
          <p:pic>
            <p:nvPicPr>
              <p:cNvPr id="284" name="Inkt 283">
                <a:extLst>
                  <a:ext uri="{FF2B5EF4-FFF2-40B4-BE49-F238E27FC236}">
                    <a16:creationId xmlns:a16="http://schemas.microsoft.com/office/drawing/2014/main" id="{42518CE1-97C1-1C4C-B132-13C3120760D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662733" y="5520173"/>
                <a:ext cx="162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85" name="Inkt 284">
                <a:extLst>
                  <a:ext uri="{FF2B5EF4-FFF2-40B4-BE49-F238E27FC236}">
                    <a16:creationId xmlns:a16="http://schemas.microsoft.com/office/drawing/2014/main" id="{20D15236-01EB-6340-8324-6C3FB19757AA}"/>
                  </a:ext>
                </a:extLst>
              </p14:cNvPr>
              <p14:cNvContentPartPr/>
              <p14:nvPr/>
            </p14:nvContentPartPr>
            <p14:xfrm>
              <a:off x="4698733" y="5492453"/>
              <a:ext cx="143280" cy="10800"/>
            </p14:xfrm>
          </p:contentPart>
        </mc:Choice>
        <mc:Fallback xmlns="">
          <p:pic>
            <p:nvPicPr>
              <p:cNvPr id="285" name="Inkt 284">
                <a:extLst>
                  <a:ext uri="{FF2B5EF4-FFF2-40B4-BE49-F238E27FC236}">
                    <a16:creationId xmlns:a16="http://schemas.microsoft.com/office/drawing/2014/main" id="{20D15236-01EB-6340-8324-6C3FB19757A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668133" y="5461853"/>
                <a:ext cx="204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93" name="Inkt 292">
                <a:extLst>
                  <a:ext uri="{FF2B5EF4-FFF2-40B4-BE49-F238E27FC236}">
                    <a16:creationId xmlns:a16="http://schemas.microsoft.com/office/drawing/2014/main" id="{CF382FCD-99F5-CD46-B4D7-ACC9C837D287}"/>
                  </a:ext>
                </a:extLst>
              </p14:cNvPr>
              <p14:cNvContentPartPr/>
              <p14:nvPr/>
            </p14:nvContentPartPr>
            <p14:xfrm>
              <a:off x="6138013" y="5471573"/>
              <a:ext cx="5760" cy="174960"/>
            </p14:xfrm>
          </p:contentPart>
        </mc:Choice>
        <mc:Fallback xmlns="">
          <p:pic>
            <p:nvPicPr>
              <p:cNvPr id="293" name="Inkt 292">
                <a:extLst>
                  <a:ext uri="{FF2B5EF4-FFF2-40B4-BE49-F238E27FC236}">
                    <a16:creationId xmlns:a16="http://schemas.microsoft.com/office/drawing/2014/main" id="{CF382FCD-99F5-CD46-B4D7-ACC9C837D28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07413" y="5440613"/>
                <a:ext cx="669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94" name="Inkt 295">
                <a:extLst>
                  <a:ext uri="{FF2B5EF4-FFF2-40B4-BE49-F238E27FC236}">
                    <a16:creationId xmlns:a16="http://schemas.microsoft.com/office/drawing/2014/main" id="{02E814B6-6C05-A949-9D28-44096684B1D4}"/>
                  </a:ext>
                </a:extLst>
              </p14:cNvPr>
              <p14:cNvContentPartPr/>
              <p14:nvPr/>
            </p14:nvContentPartPr>
            <p14:xfrm>
              <a:off x="5847133" y="5550773"/>
              <a:ext cx="137880" cy="84960"/>
            </p14:xfrm>
          </p:contentPart>
        </mc:Choice>
        <mc:Fallback xmlns="">
          <p:pic>
            <p:nvPicPr>
              <p:cNvPr id="294" name="Inkt 295">
                <a:extLst>
                  <a:ext uri="{FF2B5EF4-FFF2-40B4-BE49-F238E27FC236}">
                    <a16:creationId xmlns:a16="http://schemas.microsoft.com/office/drawing/2014/main" id="{02E814B6-6C05-A949-9D28-44096684B1D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816533" y="5520173"/>
                <a:ext cx="199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95" name="Inkt 296">
                <a:extLst>
                  <a:ext uri="{FF2B5EF4-FFF2-40B4-BE49-F238E27FC236}">
                    <a16:creationId xmlns:a16="http://schemas.microsoft.com/office/drawing/2014/main" id="{06F2B8CC-F8F8-F24C-ACDF-37FEDDF8FCB1}"/>
                  </a:ext>
                </a:extLst>
              </p14:cNvPr>
              <p14:cNvContentPartPr/>
              <p14:nvPr/>
            </p14:nvContentPartPr>
            <p14:xfrm>
              <a:off x="5058733" y="5402453"/>
              <a:ext cx="687960" cy="275760"/>
            </p14:xfrm>
          </p:contentPart>
        </mc:Choice>
        <mc:Fallback xmlns="">
          <p:pic>
            <p:nvPicPr>
              <p:cNvPr id="295" name="Inkt 296">
                <a:extLst>
                  <a:ext uri="{FF2B5EF4-FFF2-40B4-BE49-F238E27FC236}">
                    <a16:creationId xmlns:a16="http://schemas.microsoft.com/office/drawing/2014/main" id="{06F2B8CC-F8F8-F24C-ACDF-37FEDDF8FCB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028149" y="5371813"/>
                <a:ext cx="749128" cy="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98" name="Inkt 297">
                <a:extLst>
                  <a:ext uri="{FF2B5EF4-FFF2-40B4-BE49-F238E27FC236}">
                    <a16:creationId xmlns:a16="http://schemas.microsoft.com/office/drawing/2014/main" id="{E90959A4-EB5C-AE42-AD24-753ACD5136C0}"/>
                  </a:ext>
                </a:extLst>
              </p14:cNvPr>
              <p14:cNvContentPartPr/>
              <p14:nvPr/>
            </p14:nvContentPartPr>
            <p14:xfrm>
              <a:off x="6476773" y="4238573"/>
              <a:ext cx="127440" cy="10800"/>
            </p14:xfrm>
          </p:contentPart>
        </mc:Choice>
        <mc:Fallback xmlns="">
          <p:pic>
            <p:nvPicPr>
              <p:cNvPr id="298" name="Inkt 297">
                <a:extLst>
                  <a:ext uri="{FF2B5EF4-FFF2-40B4-BE49-F238E27FC236}">
                    <a16:creationId xmlns:a16="http://schemas.microsoft.com/office/drawing/2014/main" id="{E90959A4-EB5C-AE42-AD24-753ACD5136C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446173" y="4207613"/>
                <a:ext cx="188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99" name="Inkt 298">
                <a:extLst>
                  <a:ext uri="{FF2B5EF4-FFF2-40B4-BE49-F238E27FC236}">
                    <a16:creationId xmlns:a16="http://schemas.microsoft.com/office/drawing/2014/main" id="{190A6C9D-32B5-8143-9D6E-DB7C6B0C6A96}"/>
                  </a:ext>
                </a:extLst>
              </p14:cNvPr>
              <p14:cNvContentPartPr/>
              <p14:nvPr/>
            </p14:nvContentPartPr>
            <p14:xfrm>
              <a:off x="6471373" y="4169813"/>
              <a:ext cx="84960" cy="10800"/>
            </p14:xfrm>
          </p:contentPart>
        </mc:Choice>
        <mc:Fallback xmlns="">
          <p:pic>
            <p:nvPicPr>
              <p:cNvPr id="299" name="Inkt 298">
                <a:extLst>
                  <a:ext uri="{FF2B5EF4-FFF2-40B4-BE49-F238E27FC236}">
                    <a16:creationId xmlns:a16="http://schemas.microsoft.com/office/drawing/2014/main" id="{190A6C9D-32B5-8143-9D6E-DB7C6B0C6A9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440773" y="4138853"/>
                <a:ext cx="1465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00" name="Inkt 299">
                <a:extLst>
                  <a:ext uri="{FF2B5EF4-FFF2-40B4-BE49-F238E27FC236}">
                    <a16:creationId xmlns:a16="http://schemas.microsoft.com/office/drawing/2014/main" id="{61631FDE-8CEA-9A46-A4E1-C27640C38FC0}"/>
                  </a:ext>
                </a:extLst>
              </p14:cNvPr>
              <p14:cNvContentPartPr/>
              <p14:nvPr/>
            </p14:nvContentPartPr>
            <p14:xfrm>
              <a:off x="6418453" y="4698653"/>
              <a:ext cx="143280" cy="21600"/>
            </p14:xfrm>
          </p:contentPart>
        </mc:Choice>
        <mc:Fallback xmlns="">
          <p:pic>
            <p:nvPicPr>
              <p:cNvPr id="300" name="Inkt 299">
                <a:extLst>
                  <a:ext uri="{FF2B5EF4-FFF2-40B4-BE49-F238E27FC236}">
                    <a16:creationId xmlns:a16="http://schemas.microsoft.com/office/drawing/2014/main" id="{61631FDE-8CEA-9A46-A4E1-C27640C38FC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387853" y="4668053"/>
                <a:ext cx="2044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01" name="Inkt 300">
                <a:extLst>
                  <a:ext uri="{FF2B5EF4-FFF2-40B4-BE49-F238E27FC236}">
                    <a16:creationId xmlns:a16="http://schemas.microsoft.com/office/drawing/2014/main" id="{A34020B2-4188-9C4E-AEDF-E583DAC61955}"/>
                  </a:ext>
                </a:extLst>
              </p14:cNvPr>
              <p14:cNvContentPartPr/>
              <p14:nvPr/>
            </p14:nvContentPartPr>
            <p14:xfrm>
              <a:off x="6392173" y="4603613"/>
              <a:ext cx="153720" cy="26640"/>
            </p14:xfrm>
          </p:contentPart>
        </mc:Choice>
        <mc:Fallback xmlns="">
          <p:pic>
            <p:nvPicPr>
              <p:cNvPr id="301" name="Inkt 300">
                <a:extLst>
                  <a:ext uri="{FF2B5EF4-FFF2-40B4-BE49-F238E27FC236}">
                    <a16:creationId xmlns:a16="http://schemas.microsoft.com/office/drawing/2014/main" id="{A34020B2-4188-9C4E-AEDF-E583DAC6195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61573" y="4573013"/>
                <a:ext cx="215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02" name="Inkt 301">
                <a:extLst>
                  <a:ext uri="{FF2B5EF4-FFF2-40B4-BE49-F238E27FC236}">
                    <a16:creationId xmlns:a16="http://schemas.microsoft.com/office/drawing/2014/main" id="{CCCE051A-21BA-E842-9B06-50D7EFD31BE1}"/>
                  </a:ext>
                </a:extLst>
              </p14:cNvPr>
              <p14:cNvContentPartPr/>
              <p14:nvPr/>
            </p14:nvContentPartPr>
            <p14:xfrm>
              <a:off x="6487573" y="5154053"/>
              <a:ext cx="122040" cy="16200"/>
            </p14:xfrm>
          </p:contentPart>
        </mc:Choice>
        <mc:Fallback xmlns="">
          <p:pic>
            <p:nvPicPr>
              <p:cNvPr id="302" name="Inkt 301">
                <a:extLst>
                  <a:ext uri="{FF2B5EF4-FFF2-40B4-BE49-F238E27FC236}">
                    <a16:creationId xmlns:a16="http://schemas.microsoft.com/office/drawing/2014/main" id="{CCCE051A-21BA-E842-9B06-50D7EFD31BE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456613" y="5123093"/>
                <a:ext cx="183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03" name="Inkt 302">
                <a:extLst>
                  <a:ext uri="{FF2B5EF4-FFF2-40B4-BE49-F238E27FC236}">
                    <a16:creationId xmlns:a16="http://schemas.microsoft.com/office/drawing/2014/main" id="{707DFDFC-34C7-2E4F-A8AC-00A256459A6E}"/>
                  </a:ext>
                </a:extLst>
              </p14:cNvPr>
              <p14:cNvContentPartPr/>
              <p14:nvPr/>
            </p14:nvContentPartPr>
            <p14:xfrm>
              <a:off x="6418453" y="5069093"/>
              <a:ext cx="148680" cy="21600"/>
            </p14:xfrm>
          </p:contentPart>
        </mc:Choice>
        <mc:Fallback xmlns="">
          <p:pic>
            <p:nvPicPr>
              <p:cNvPr id="303" name="Inkt 302">
                <a:extLst>
                  <a:ext uri="{FF2B5EF4-FFF2-40B4-BE49-F238E27FC236}">
                    <a16:creationId xmlns:a16="http://schemas.microsoft.com/office/drawing/2014/main" id="{707DFDFC-34C7-2E4F-A8AC-00A256459A6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387853" y="5038493"/>
                <a:ext cx="2098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04" name="Inkt 303">
                <a:extLst>
                  <a:ext uri="{FF2B5EF4-FFF2-40B4-BE49-F238E27FC236}">
                    <a16:creationId xmlns:a16="http://schemas.microsoft.com/office/drawing/2014/main" id="{E1AC1D51-C68C-C145-B9FD-8E004003C1BB}"/>
                  </a:ext>
                </a:extLst>
              </p14:cNvPr>
              <p14:cNvContentPartPr/>
              <p14:nvPr/>
            </p14:nvContentPartPr>
            <p14:xfrm>
              <a:off x="6439693" y="5577413"/>
              <a:ext cx="174960" cy="10800"/>
            </p14:xfrm>
          </p:contentPart>
        </mc:Choice>
        <mc:Fallback xmlns="">
          <p:pic>
            <p:nvPicPr>
              <p:cNvPr id="304" name="Inkt 303">
                <a:extLst>
                  <a:ext uri="{FF2B5EF4-FFF2-40B4-BE49-F238E27FC236}">
                    <a16:creationId xmlns:a16="http://schemas.microsoft.com/office/drawing/2014/main" id="{E1AC1D51-C68C-C145-B9FD-8E004003C1B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409093" y="5546453"/>
                <a:ext cx="2361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05" name="Inkt 304">
                <a:extLst>
                  <a:ext uri="{FF2B5EF4-FFF2-40B4-BE49-F238E27FC236}">
                    <a16:creationId xmlns:a16="http://schemas.microsoft.com/office/drawing/2014/main" id="{DE26A2AC-3148-1147-9FD8-47385A0179C6}"/>
                  </a:ext>
                </a:extLst>
              </p14:cNvPr>
              <p14:cNvContentPartPr/>
              <p14:nvPr/>
            </p14:nvContentPartPr>
            <p14:xfrm>
              <a:off x="6423853" y="5492453"/>
              <a:ext cx="116640" cy="26640"/>
            </p14:xfrm>
          </p:contentPart>
        </mc:Choice>
        <mc:Fallback xmlns="">
          <p:pic>
            <p:nvPicPr>
              <p:cNvPr id="305" name="Inkt 304">
                <a:extLst>
                  <a:ext uri="{FF2B5EF4-FFF2-40B4-BE49-F238E27FC236}">
                    <a16:creationId xmlns:a16="http://schemas.microsoft.com/office/drawing/2014/main" id="{DE26A2AC-3148-1147-9FD8-47385A0179C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393253" y="5461853"/>
                <a:ext cx="1782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06" name="Inkt 305">
                <a:extLst>
                  <a:ext uri="{FF2B5EF4-FFF2-40B4-BE49-F238E27FC236}">
                    <a16:creationId xmlns:a16="http://schemas.microsoft.com/office/drawing/2014/main" id="{13962346-BDAA-3943-9923-DF60CF6296F2}"/>
                  </a:ext>
                </a:extLst>
              </p14:cNvPr>
              <p14:cNvContentPartPr/>
              <p14:nvPr/>
            </p14:nvContentPartPr>
            <p14:xfrm>
              <a:off x="6915973" y="4111493"/>
              <a:ext cx="26640" cy="122040"/>
            </p14:xfrm>
          </p:contentPart>
        </mc:Choice>
        <mc:Fallback xmlns="">
          <p:pic>
            <p:nvPicPr>
              <p:cNvPr id="306" name="Inkt 305">
                <a:extLst>
                  <a:ext uri="{FF2B5EF4-FFF2-40B4-BE49-F238E27FC236}">
                    <a16:creationId xmlns:a16="http://schemas.microsoft.com/office/drawing/2014/main" id="{13962346-BDAA-3943-9923-DF60CF6296F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885373" y="4080893"/>
                <a:ext cx="882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07" name="Inkt 306">
                <a:extLst>
                  <a:ext uri="{FF2B5EF4-FFF2-40B4-BE49-F238E27FC236}">
                    <a16:creationId xmlns:a16="http://schemas.microsoft.com/office/drawing/2014/main" id="{84BB7A16-8A54-F241-91FD-E8C1DA377FB8}"/>
                  </a:ext>
                </a:extLst>
              </p14:cNvPr>
              <p14:cNvContentPartPr/>
              <p14:nvPr/>
            </p14:nvContentPartPr>
            <p14:xfrm>
              <a:off x="6783853" y="4508213"/>
              <a:ext cx="153720" cy="360360"/>
            </p14:xfrm>
          </p:contentPart>
        </mc:Choice>
        <mc:Fallback xmlns="">
          <p:pic>
            <p:nvPicPr>
              <p:cNvPr id="307" name="Inkt 306">
                <a:extLst>
                  <a:ext uri="{FF2B5EF4-FFF2-40B4-BE49-F238E27FC236}">
                    <a16:creationId xmlns:a16="http://schemas.microsoft.com/office/drawing/2014/main" id="{84BB7A16-8A54-F241-91FD-E8C1DA377FB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752893" y="4477613"/>
                <a:ext cx="2152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08" name="Inkt 307">
                <a:extLst>
                  <a:ext uri="{FF2B5EF4-FFF2-40B4-BE49-F238E27FC236}">
                    <a16:creationId xmlns:a16="http://schemas.microsoft.com/office/drawing/2014/main" id="{F50A507A-D45D-264C-B28C-BF0F58A509FD}"/>
                  </a:ext>
                </a:extLst>
              </p14:cNvPr>
              <p14:cNvContentPartPr/>
              <p14:nvPr/>
            </p14:nvContentPartPr>
            <p14:xfrm>
              <a:off x="6889693" y="4963253"/>
              <a:ext cx="185040" cy="259560"/>
            </p14:xfrm>
          </p:contentPart>
        </mc:Choice>
        <mc:Fallback xmlns="">
          <p:pic>
            <p:nvPicPr>
              <p:cNvPr id="308" name="Inkt 307">
                <a:extLst>
                  <a:ext uri="{FF2B5EF4-FFF2-40B4-BE49-F238E27FC236}">
                    <a16:creationId xmlns:a16="http://schemas.microsoft.com/office/drawing/2014/main" id="{F50A507A-D45D-264C-B28C-BF0F58A509F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858733" y="4932653"/>
                <a:ext cx="246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11" name="Inkt 311">
                <a:extLst>
                  <a:ext uri="{FF2B5EF4-FFF2-40B4-BE49-F238E27FC236}">
                    <a16:creationId xmlns:a16="http://schemas.microsoft.com/office/drawing/2014/main" id="{8DCCA276-B54E-FA4D-B0AD-DFA5B5388215}"/>
                  </a:ext>
                </a:extLst>
              </p14:cNvPr>
              <p14:cNvContentPartPr/>
              <p14:nvPr/>
            </p14:nvContentPartPr>
            <p14:xfrm>
              <a:off x="6783853" y="5487413"/>
              <a:ext cx="212040" cy="286200"/>
            </p14:xfrm>
          </p:contentPart>
        </mc:Choice>
        <mc:Fallback xmlns="">
          <p:pic>
            <p:nvPicPr>
              <p:cNvPr id="311" name="Inkt 311">
                <a:extLst>
                  <a:ext uri="{FF2B5EF4-FFF2-40B4-BE49-F238E27FC236}">
                    <a16:creationId xmlns:a16="http://schemas.microsoft.com/office/drawing/2014/main" id="{8DCCA276-B54E-FA4D-B0AD-DFA5B538821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752893" y="5456453"/>
                <a:ext cx="2732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13" name="Inkt 312">
                <a:extLst>
                  <a:ext uri="{FF2B5EF4-FFF2-40B4-BE49-F238E27FC236}">
                    <a16:creationId xmlns:a16="http://schemas.microsoft.com/office/drawing/2014/main" id="{682985E7-325A-FA45-B646-353D51DB9DE1}"/>
                  </a:ext>
                </a:extLst>
              </p14:cNvPr>
              <p14:cNvContentPartPr/>
              <p14:nvPr/>
            </p14:nvContentPartPr>
            <p14:xfrm>
              <a:off x="3867853" y="5820773"/>
              <a:ext cx="360" cy="10800"/>
            </p14:xfrm>
          </p:contentPart>
        </mc:Choice>
        <mc:Fallback xmlns="">
          <p:pic>
            <p:nvPicPr>
              <p:cNvPr id="313" name="Inkt 312">
                <a:extLst>
                  <a:ext uri="{FF2B5EF4-FFF2-40B4-BE49-F238E27FC236}">
                    <a16:creationId xmlns:a16="http://schemas.microsoft.com/office/drawing/2014/main" id="{682985E7-325A-FA45-B646-353D51DB9DE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837253" y="5789813"/>
                <a:ext cx="6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14" name="Inkt 313">
                <a:extLst>
                  <a:ext uri="{FF2B5EF4-FFF2-40B4-BE49-F238E27FC236}">
                    <a16:creationId xmlns:a16="http://schemas.microsoft.com/office/drawing/2014/main" id="{1B398212-3CB3-2E4F-9496-8DAFC9DE1694}"/>
                  </a:ext>
                </a:extLst>
              </p14:cNvPr>
              <p14:cNvContentPartPr/>
              <p14:nvPr/>
            </p14:nvContentPartPr>
            <p14:xfrm>
              <a:off x="3809893" y="5958293"/>
              <a:ext cx="360" cy="37440"/>
            </p14:xfrm>
          </p:contentPart>
        </mc:Choice>
        <mc:Fallback xmlns="">
          <p:pic>
            <p:nvPicPr>
              <p:cNvPr id="314" name="Inkt 313">
                <a:extLst>
                  <a:ext uri="{FF2B5EF4-FFF2-40B4-BE49-F238E27FC236}">
                    <a16:creationId xmlns:a16="http://schemas.microsoft.com/office/drawing/2014/main" id="{1B398212-3CB3-2E4F-9496-8DAFC9DE169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779293" y="5927693"/>
                <a:ext cx="615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15" name="Inkt 314">
                <a:extLst>
                  <a:ext uri="{FF2B5EF4-FFF2-40B4-BE49-F238E27FC236}">
                    <a16:creationId xmlns:a16="http://schemas.microsoft.com/office/drawing/2014/main" id="{59214A29-8286-0945-A76B-09758AA32FF7}"/>
                  </a:ext>
                </a:extLst>
              </p14:cNvPr>
              <p14:cNvContentPartPr/>
              <p14:nvPr/>
            </p14:nvContentPartPr>
            <p14:xfrm>
              <a:off x="3751573" y="6132893"/>
              <a:ext cx="10800" cy="16200"/>
            </p14:xfrm>
          </p:contentPart>
        </mc:Choice>
        <mc:Fallback xmlns="">
          <p:pic>
            <p:nvPicPr>
              <p:cNvPr id="315" name="Inkt 314">
                <a:extLst>
                  <a:ext uri="{FF2B5EF4-FFF2-40B4-BE49-F238E27FC236}">
                    <a16:creationId xmlns:a16="http://schemas.microsoft.com/office/drawing/2014/main" id="{59214A29-8286-0945-A76B-09758AA32FF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720973" y="6102293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29" name="Inkt 328">
                <a:extLst>
                  <a:ext uri="{FF2B5EF4-FFF2-40B4-BE49-F238E27FC236}">
                    <a16:creationId xmlns:a16="http://schemas.microsoft.com/office/drawing/2014/main" id="{EFCF4886-C240-8348-845A-9B8336F0C582}"/>
                  </a:ext>
                </a:extLst>
              </p14:cNvPr>
              <p14:cNvContentPartPr/>
              <p14:nvPr/>
            </p14:nvContentPartPr>
            <p14:xfrm>
              <a:off x="5582533" y="6370853"/>
              <a:ext cx="116640" cy="10800"/>
            </p14:xfrm>
          </p:contentPart>
        </mc:Choice>
        <mc:Fallback xmlns="">
          <p:pic>
            <p:nvPicPr>
              <p:cNvPr id="329" name="Inkt 328">
                <a:extLst>
                  <a:ext uri="{FF2B5EF4-FFF2-40B4-BE49-F238E27FC236}">
                    <a16:creationId xmlns:a16="http://schemas.microsoft.com/office/drawing/2014/main" id="{EFCF4886-C240-8348-845A-9B8336F0C58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551933" y="6340253"/>
                <a:ext cx="17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33" name="Inkt 336">
                <a:extLst>
                  <a:ext uri="{FF2B5EF4-FFF2-40B4-BE49-F238E27FC236}">
                    <a16:creationId xmlns:a16="http://schemas.microsoft.com/office/drawing/2014/main" id="{D741AD2B-1D99-8943-8DDF-16E435400135}"/>
                  </a:ext>
                </a:extLst>
              </p14:cNvPr>
              <p14:cNvContentPartPr/>
              <p14:nvPr/>
            </p14:nvContentPartPr>
            <p14:xfrm>
              <a:off x="4968733" y="6201653"/>
              <a:ext cx="471240" cy="254520"/>
            </p14:xfrm>
          </p:contentPart>
        </mc:Choice>
        <mc:Fallback xmlns="">
          <p:pic>
            <p:nvPicPr>
              <p:cNvPr id="333" name="Inkt 336">
                <a:extLst>
                  <a:ext uri="{FF2B5EF4-FFF2-40B4-BE49-F238E27FC236}">
                    <a16:creationId xmlns:a16="http://schemas.microsoft.com/office/drawing/2014/main" id="{D741AD2B-1D99-8943-8DDF-16E43540013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938133" y="6171053"/>
                <a:ext cx="53280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34" name="Inkt 337">
                <a:extLst>
                  <a:ext uri="{FF2B5EF4-FFF2-40B4-BE49-F238E27FC236}">
                    <a16:creationId xmlns:a16="http://schemas.microsoft.com/office/drawing/2014/main" id="{58EC9F86-8FAE-5544-83FD-F83EFAABA783}"/>
                  </a:ext>
                </a:extLst>
              </p14:cNvPr>
              <p14:cNvContentPartPr/>
              <p14:nvPr/>
            </p14:nvContentPartPr>
            <p14:xfrm>
              <a:off x="5841733" y="6227933"/>
              <a:ext cx="191160" cy="222480"/>
            </p14:xfrm>
          </p:contentPart>
        </mc:Choice>
        <mc:Fallback xmlns="">
          <p:pic>
            <p:nvPicPr>
              <p:cNvPr id="334" name="Inkt 337">
                <a:extLst>
                  <a:ext uri="{FF2B5EF4-FFF2-40B4-BE49-F238E27FC236}">
                    <a16:creationId xmlns:a16="http://schemas.microsoft.com/office/drawing/2014/main" id="{58EC9F86-8FAE-5544-83FD-F83EFAABA7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811075" y="6197333"/>
                <a:ext cx="252836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35" name="Inkt 338">
                <a:extLst>
                  <a:ext uri="{FF2B5EF4-FFF2-40B4-BE49-F238E27FC236}">
                    <a16:creationId xmlns:a16="http://schemas.microsoft.com/office/drawing/2014/main" id="{5C1CB53F-E4C0-4146-8CEF-E0BCE635A393}"/>
                  </a:ext>
                </a:extLst>
              </p14:cNvPr>
              <p14:cNvContentPartPr/>
              <p14:nvPr/>
            </p14:nvContentPartPr>
            <p14:xfrm>
              <a:off x="4280773" y="6307493"/>
              <a:ext cx="196200" cy="90360"/>
            </p14:xfrm>
          </p:contentPart>
        </mc:Choice>
        <mc:Fallback xmlns="">
          <p:pic>
            <p:nvPicPr>
              <p:cNvPr id="335" name="Inkt 338">
                <a:extLst>
                  <a:ext uri="{FF2B5EF4-FFF2-40B4-BE49-F238E27FC236}">
                    <a16:creationId xmlns:a16="http://schemas.microsoft.com/office/drawing/2014/main" id="{5C1CB53F-E4C0-4146-8CEF-E0BCE635A39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250173" y="6276893"/>
                <a:ext cx="2574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36" name="Inkt 339">
                <a:extLst>
                  <a:ext uri="{FF2B5EF4-FFF2-40B4-BE49-F238E27FC236}">
                    <a16:creationId xmlns:a16="http://schemas.microsoft.com/office/drawing/2014/main" id="{054858DA-58ED-B345-B85D-27B06366BF0F}"/>
                  </a:ext>
                </a:extLst>
              </p14:cNvPr>
              <p14:cNvContentPartPr/>
              <p14:nvPr/>
            </p14:nvContentPartPr>
            <p14:xfrm>
              <a:off x="3254053" y="6286253"/>
              <a:ext cx="677880" cy="243720"/>
            </p14:xfrm>
          </p:contentPart>
        </mc:Choice>
        <mc:Fallback xmlns="">
          <p:pic>
            <p:nvPicPr>
              <p:cNvPr id="336" name="Inkt 339">
                <a:extLst>
                  <a:ext uri="{FF2B5EF4-FFF2-40B4-BE49-F238E27FC236}">
                    <a16:creationId xmlns:a16="http://schemas.microsoft.com/office/drawing/2014/main" id="{054858DA-58ED-B345-B85D-27B06366BF0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223437" y="6255653"/>
                <a:ext cx="739473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43" name="Inkt 342">
                <a:extLst>
                  <a:ext uri="{FF2B5EF4-FFF2-40B4-BE49-F238E27FC236}">
                    <a16:creationId xmlns:a16="http://schemas.microsoft.com/office/drawing/2014/main" id="{44FB263E-0950-2843-BBC1-039E1CC6FD03}"/>
                  </a:ext>
                </a:extLst>
              </p14:cNvPr>
              <p14:cNvContentPartPr/>
              <p14:nvPr/>
            </p14:nvContentPartPr>
            <p14:xfrm>
              <a:off x="6529693" y="6344573"/>
              <a:ext cx="360" cy="106200"/>
            </p14:xfrm>
          </p:contentPart>
        </mc:Choice>
        <mc:Fallback xmlns="">
          <p:pic>
            <p:nvPicPr>
              <p:cNvPr id="343" name="Inkt 342">
                <a:extLst>
                  <a:ext uri="{FF2B5EF4-FFF2-40B4-BE49-F238E27FC236}">
                    <a16:creationId xmlns:a16="http://schemas.microsoft.com/office/drawing/2014/main" id="{44FB263E-0950-2843-BBC1-039E1CC6FD0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499093" y="6313973"/>
                <a:ext cx="615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44" name="Inkt 343">
                <a:extLst>
                  <a:ext uri="{FF2B5EF4-FFF2-40B4-BE49-F238E27FC236}">
                    <a16:creationId xmlns:a16="http://schemas.microsoft.com/office/drawing/2014/main" id="{765490E3-9963-6F46-943F-319BB3953A16}"/>
                  </a:ext>
                </a:extLst>
              </p14:cNvPr>
              <p14:cNvContentPartPr/>
              <p14:nvPr/>
            </p14:nvContentPartPr>
            <p14:xfrm>
              <a:off x="6799693" y="6407933"/>
              <a:ext cx="174960" cy="16200"/>
            </p14:xfrm>
          </p:contentPart>
        </mc:Choice>
        <mc:Fallback xmlns="">
          <p:pic>
            <p:nvPicPr>
              <p:cNvPr id="344" name="Inkt 343">
                <a:extLst>
                  <a:ext uri="{FF2B5EF4-FFF2-40B4-BE49-F238E27FC236}">
                    <a16:creationId xmlns:a16="http://schemas.microsoft.com/office/drawing/2014/main" id="{765490E3-9963-6F46-943F-319BB3953A1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769093" y="6377333"/>
                <a:ext cx="236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45" name="Inkt 344">
                <a:extLst>
                  <a:ext uri="{FF2B5EF4-FFF2-40B4-BE49-F238E27FC236}">
                    <a16:creationId xmlns:a16="http://schemas.microsoft.com/office/drawing/2014/main" id="{A817C7B0-FE7D-464E-B30A-57CF85ABC11D}"/>
                  </a:ext>
                </a:extLst>
              </p14:cNvPr>
              <p14:cNvContentPartPr/>
              <p14:nvPr/>
            </p14:nvContentPartPr>
            <p14:xfrm>
              <a:off x="6884293" y="6297053"/>
              <a:ext cx="106200" cy="10800"/>
            </p14:xfrm>
          </p:contentPart>
        </mc:Choice>
        <mc:Fallback xmlns="">
          <p:pic>
            <p:nvPicPr>
              <p:cNvPr id="345" name="Inkt 344">
                <a:extLst>
                  <a:ext uri="{FF2B5EF4-FFF2-40B4-BE49-F238E27FC236}">
                    <a16:creationId xmlns:a16="http://schemas.microsoft.com/office/drawing/2014/main" id="{A817C7B0-FE7D-464E-B30A-57CF85ABC11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853693" y="6266093"/>
                <a:ext cx="167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50" name="Inkt 349">
                <a:extLst>
                  <a:ext uri="{FF2B5EF4-FFF2-40B4-BE49-F238E27FC236}">
                    <a16:creationId xmlns:a16="http://schemas.microsoft.com/office/drawing/2014/main" id="{2DD442B4-A80E-4548-8B89-9FECCFFB665F}"/>
                  </a:ext>
                </a:extLst>
              </p14:cNvPr>
              <p14:cNvContentPartPr/>
              <p14:nvPr/>
            </p14:nvContentPartPr>
            <p14:xfrm>
              <a:off x="7762693" y="6312893"/>
              <a:ext cx="37440" cy="111600"/>
            </p14:xfrm>
          </p:contentPart>
        </mc:Choice>
        <mc:Fallback xmlns="">
          <p:pic>
            <p:nvPicPr>
              <p:cNvPr id="350" name="Inkt 349">
                <a:extLst>
                  <a:ext uri="{FF2B5EF4-FFF2-40B4-BE49-F238E27FC236}">
                    <a16:creationId xmlns:a16="http://schemas.microsoft.com/office/drawing/2014/main" id="{2DD442B4-A80E-4548-8B89-9FECCFFB665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732093" y="6281933"/>
                <a:ext cx="986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51" name="Inkt 353">
                <a:extLst>
                  <a:ext uri="{FF2B5EF4-FFF2-40B4-BE49-F238E27FC236}">
                    <a16:creationId xmlns:a16="http://schemas.microsoft.com/office/drawing/2014/main" id="{32ECC0BD-4006-6D4F-B213-9A0835B01D2D}"/>
                  </a:ext>
                </a:extLst>
              </p14:cNvPr>
              <p14:cNvContentPartPr/>
              <p14:nvPr/>
            </p14:nvContentPartPr>
            <p14:xfrm>
              <a:off x="7492693" y="6307493"/>
              <a:ext cx="174960" cy="127440"/>
            </p14:xfrm>
          </p:contentPart>
        </mc:Choice>
        <mc:Fallback xmlns="">
          <p:pic>
            <p:nvPicPr>
              <p:cNvPr id="351" name="Inkt 353">
                <a:extLst>
                  <a:ext uri="{FF2B5EF4-FFF2-40B4-BE49-F238E27FC236}">
                    <a16:creationId xmlns:a16="http://schemas.microsoft.com/office/drawing/2014/main" id="{32ECC0BD-4006-6D4F-B213-9A0835B01D2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462093" y="6276893"/>
                <a:ext cx="236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52" name="Inkt 354">
                <a:extLst>
                  <a:ext uri="{FF2B5EF4-FFF2-40B4-BE49-F238E27FC236}">
                    <a16:creationId xmlns:a16="http://schemas.microsoft.com/office/drawing/2014/main" id="{DA1C85F2-5F6B-124C-AAD2-368D36347CF1}"/>
                  </a:ext>
                </a:extLst>
              </p14:cNvPr>
              <p14:cNvContentPartPr/>
              <p14:nvPr/>
            </p14:nvContentPartPr>
            <p14:xfrm>
              <a:off x="7138453" y="6307493"/>
              <a:ext cx="222480" cy="111600"/>
            </p14:xfrm>
          </p:contentPart>
        </mc:Choice>
        <mc:Fallback xmlns="">
          <p:pic>
            <p:nvPicPr>
              <p:cNvPr id="352" name="Inkt 354">
                <a:extLst>
                  <a:ext uri="{FF2B5EF4-FFF2-40B4-BE49-F238E27FC236}">
                    <a16:creationId xmlns:a16="http://schemas.microsoft.com/office/drawing/2014/main" id="{DA1C85F2-5F6B-124C-AAD2-368D36347CF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107493" y="6276893"/>
                <a:ext cx="2840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53" name="Inkt 355">
                <a:extLst>
                  <a:ext uri="{FF2B5EF4-FFF2-40B4-BE49-F238E27FC236}">
                    <a16:creationId xmlns:a16="http://schemas.microsoft.com/office/drawing/2014/main" id="{7C7481E1-1BE8-E747-B2AA-2598E8E143EF}"/>
                  </a:ext>
                </a:extLst>
              </p14:cNvPr>
              <p14:cNvContentPartPr/>
              <p14:nvPr/>
            </p14:nvContentPartPr>
            <p14:xfrm>
              <a:off x="6238813" y="6323333"/>
              <a:ext cx="159120" cy="116640"/>
            </p14:xfrm>
          </p:contentPart>
        </mc:Choice>
        <mc:Fallback xmlns="">
          <p:pic>
            <p:nvPicPr>
              <p:cNvPr id="353" name="Inkt 355">
                <a:extLst>
                  <a:ext uri="{FF2B5EF4-FFF2-40B4-BE49-F238E27FC236}">
                    <a16:creationId xmlns:a16="http://schemas.microsoft.com/office/drawing/2014/main" id="{7C7481E1-1BE8-E747-B2AA-2598E8E143E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207853" y="6292733"/>
                <a:ext cx="220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03" name="Inkt 403">
                <a:extLst>
                  <a:ext uri="{FF2B5EF4-FFF2-40B4-BE49-F238E27FC236}">
                    <a16:creationId xmlns:a16="http://schemas.microsoft.com/office/drawing/2014/main" id="{B7364299-A7CB-0A4E-9923-B09DAC275EC9}"/>
                  </a:ext>
                </a:extLst>
              </p14:cNvPr>
              <p14:cNvContentPartPr/>
              <p14:nvPr/>
            </p14:nvContentPartPr>
            <p14:xfrm>
              <a:off x="8334373" y="4063973"/>
              <a:ext cx="3238200" cy="2709360"/>
            </p14:xfrm>
          </p:contentPart>
        </mc:Choice>
        <mc:Fallback xmlns="">
          <p:pic>
            <p:nvPicPr>
              <p:cNvPr id="403" name="Inkt 403">
                <a:extLst>
                  <a:ext uri="{FF2B5EF4-FFF2-40B4-BE49-F238E27FC236}">
                    <a16:creationId xmlns:a16="http://schemas.microsoft.com/office/drawing/2014/main" id="{B7364299-A7CB-0A4E-9923-B09DAC275EC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303413" y="4033017"/>
                <a:ext cx="3299760" cy="27705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8347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1776B090-F336-1641-A689-A900C85A7AED}"/>
                  </a:ext>
                </a:extLst>
              </p14:cNvPr>
              <p14:cNvContentPartPr/>
              <p14:nvPr/>
            </p14:nvContentPartPr>
            <p14:xfrm>
              <a:off x="3614053" y="312053"/>
              <a:ext cx="100800" cy="27540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1776B090-F336-1641-A689-A900C85A7A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3453" y="281453"/>
                <a:ext cx="1623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FC1EA8F2-DC10-A54D-9E2D-1980A768EA39}"/>
                  </a:ext>
                </a:extLst>
              </p14:cNvPr>
              <p14:cNvContentPartPr/>
              <p14:nvPr/>
            </p14:nvContentPartPr>
            <p14:xfrm>
              <a:off x="4005733" y="497093"/>
              <a:ext cx="159120" cy="576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FC1EA8F2-DC10-A54D-9E2D-1980A768EA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4773" y="466493"/>
                <a:ext cx="2203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CB8D5687-E725-CA4B-8FFB-C73E7FCFBC3F}"/>
                  </a:ext>
                </a:extLst>
              </p14:cNvPr>
              <p14:cNvContentPartPr/>
              <p14:nvPr/>
            </p14:nvContentPartPr>
            <p14:xfrm>
              <a:off x="4037413" y="412493"/>
              <a:ext cx="79560" cy="57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CB8D5687-E725-CA4B-8FFB-C73E7FCFB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6813" y="381893"/>
                <a:ext cx="141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t 22">
                <a:extLst>
                  <a:ext uri="{FF2B5EF4-FFF2-40B4-BE49-F238E27FC236}">
                    <a16:creationId xmlns:a16="http://schemas.microsoft.com/office/drawing/2014/main" id="{8995F889-288B-A440-9970-488EA3DCD954}"/>
                  </a:ext>
                </a:extLst>
              </p14:cNvPr>
              <p14:cNvContentPartPr/>
              <p14:nvPr/>
            </p14:nvContentPartPr>
            <p14:xfrm>
              <a:off x="2709013" y="338333"/>
              <a:ext cx="730800" cy="201600"/>
            </p14:xfrm>
          </p:contentPart>
        </mc:Choice>
        <mc:Fallback xmlns="">
          <p:pic>
            <p:nvPicPr>
              <p:cNvPr id="20" name="Inkt 22">
                <a:extLst>
                  <a:ext uri="{FF2B5EF4-FFF2-40B4-BE49-F238E27FC236}">
                    <a16:creationId xmlns:a16="http://schemas.microsoft.com/office/drawing/2014/main" id="{8995F889-288B-A440-9970-488EA3DCD9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8398" y="307733"/>
                <a:ext cx="79239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t 23">
                <a:extLst>
                  <a:ext uri="{FF2B5EF4-FFF2-40B4-BE49-F238E27FC236}">
                    <a16:creationId xmlns:a16="http://schemas.microsoft.com/office/drawing/2014/main" id="{2FAC36F7-3BEE-2C44-8DB1-93C005DC23BD}"/>
                  </a:ext>
                </a:extLst>
              </p14:cNvPr>
              <p14:cNvContentPartPr/>
              <p14:nvPr/>
            </p14:nvContentPartPr>
            <p14:xfrm>
              <a:off x="1878493" y="285413"/>
              <a:ext cx="137520" cy="27000"/>
            </p14:xfrm>
          </p:contentPart>
        </mc:Choice>
        <mc:Fallback xmlns="">
          <p:pic>
            <p:nvPicPr>
              <p:cNvPr id="21" name="Inkt 23">
                <a:extLst>
                  <a:ext uri="{FF2B5EF4-FFF2-40B4-BE49-F238E27FC236}">
                    <a16:creationId xmlns:a16="http://schemas.microsoft.com/office/drawing/2014/main" id="{2FAC36F7-3BEE-2C44-8DB1-93C005DC2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7614" y="254399"/>
                <a:ext cx="198919" cy="8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t 24">
                <a:extLst>
                  <a:ext uri="{FF2B5EF4-FFF2-40B4-BE49-F238E27FC236}">
                    <a16:creationId xmlns:a16="http://schemas.microsoft.com/office/drawing/2014/main" id="{0D7EB9F0-B459-0F48-A217-E6CB16AC05AD}"/>
                  </a:ext>
                </a:extLst>
              </p14:cNvPr>
              <p14:cNvContentPartPr/>
              <p14:nvPr/>
            </p14:nvContentPartPr>
            <p14:xfrm>
              <a:off x="947173" y="359573"/>
              <a:ext cx="1270080" cy="355320"/>
            </p14:xfrm>
          </p:contentPart>
        </mc:Choice>
        <mc:Fallback xmlns="">
          <p:pic>
            <p:nvPicPr>
              <p:cNvPr id="22" name="Inkt 24">
                <a:extLst>
                  <a:ext uri="{FF2B5EF4-FFF2-40B4-BE49-F238E27FC236}">
                    <a16:creationId xmlns:a16="http://schemas.microsoft.com/office/drawing/2014/main" id="{0D7EB9F0-B459-0F48-A217-E6CB16AC05A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6222" y="328942"/>
                <a:ext cx="1331263" cy="416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B1F80F70-F8D5-B24E-B05B-770240E11F94}"/>
                  </a:ext>
                </a:extLst>
              </p14:cNvPr>
              <p14:cNvContentPartPr/>
              <p14:nvPr/>
            </p14:nvContentPartPr>
            <p14:xfrm>
              <a:off x="4889173" y="407453"/>
              <a:ext cx="47880" cy="16452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B1F80F70-F8D5-B24E-B05B-770240E11F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58573" y="376493"/>
                <a:ext cx="1094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t 35">
                <a:extLst>
                  <a:ext uri="{FF2B5EF4-FFF2-40B4-BE49-F238E27FC236}">
                    <a16:creationId xmlns:a16="http://schemas.microsoft.com/office/drawing/2014/main" id="{1CBE184A-6566-E84A-A714-BDF34F73A465}"/>
                  </a:ext>
                </a:extLst>
              </p14:cNvPr>
              <p14:cNvContentPartPr/>
              <p14:nvPr/>
            </p14:nvContentPartPr>
            <p14:xfrm>
              <a:off x="5047933" y="364973"/>
              <a:ext cx="370800" cy="227880"/>
            </p14:xfrm>
          </p:contentPart>
        </mc:Choice>
        <mc:Fallback xmlns="">
          <p:pic>
            <p:nvPicPr>
              <p:cNvPr id="34" name="Inkt 35">
                <a:extLst>
                  <a:ext uri="{FF2B5EF4-FFF2-40B4-BE49-F238E27FC236}">
                    <a16:creationId xmlns:a16="http://schemas.microsoft.com/office/drawing/2014/main" id="{1CBE184A-6566-E84A-A714-BDF34F73A4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17333" y="334373"/>
                <a:ext cx="4320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t 36">
                <a:extLst>
                  <a:ext uri="{FF2B5EF4-FFF2-40B4-BE49-F238E27FC236}">
                    <a16:creationId xmlns:a16="http://schemas.microsoft.com/office/drawing/2014/main" id="{85BCE25F-E71B-2847-9DF2-24E1E94BE0EF}"/>
                  </a:ext>
                </a:extLst>
              </p14:cNvPr>
              <p14:cNvContentPartPr/>
              <p14:nvPr/>
            </p14:nvContentPartPr>
            <p14:xfrm>
              <a:off x="4392373" y="222053"/>
              <a:ext cx="380880" cy="407880"/>
            </p14:xfrm>
          </p:contentPart>
        </mc:Choice>
        <mc:Fallback xmlns="">
          <p:pic>
            <p:nvPicPr>
              <p:cNvPr id="35" name="Inkt 36">
                <a:extLst>
                  <a:ext uri="{FF2B5EF4-FFF2-40B4-BE49-F238E27FC236}">
                    <a16:creationId xmlns:a16="http://schemas.microsoft.com/office/drawing/2014/main" id="{85BCE25F-E71B-2847-9DF2-24E1E94BE0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1773" y="191453"/>
                <a:ext cx="4420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4" name="Inkt 205">
                <a:extLst>
                  <a:ext uri="{FF2B5EF4-FFF2-40B4-BE49-F238E27FC236}">
                    <a16:creationId xmlns:a16="http://schemas.microsoft.com/office/drawing/2014/main" id="{BE50E10D-85A8-4644-9158-67440914A773}"/>
                  </a:ext>
                </a:extLst>
              </p14:cNvPr>
              <p14:cNvContentPartPr/>
              <p14:nvPr/>
            </p14:nvContentPartPr>
            <p14:xfrm>
              <a:off x="8651533" y="1635053"/>
              <a:ext cx="196200" cy="169560"/>
            </p14:xfrm>
          </p:contentPart>
        </mc:Choice>
        <mc:Fallback xmlns="">
          <p:pic>
            <p:nvPicPr>
              <p:cNvPr id="204" name="Inkt 205">
                <a:extLst>
                  <a:ext uri="{FF2B5EF4-FFF2-40B4-BE49-F238E27FC236}">
                    <a16:creationId xmlns:a16="http://schemas.microsoft.com/office/drawing/2014/main" id="{BE50E10D-85A8-4644-9158-67440914A77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20933" y="1604093"/>
                <a:ext cx="2574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6" name="Inkt 217">
                <a:extLst>
                  <a:ext uri="{FF2B5EF4-FFF2-40B4-BE49-F238E27FC236}">
                    <a16:creationId xmlns:a16="http://schemas.microsoft.com/office/drawing/2014/main" id="{0C94DC4A-790E-B844-8800-1AAB88A965F9}"/>
                  </a:ext>
                </a:extLst>
              </p14:cNvPr>
              <p14:cNvContentPartPr/>
              <p14:nvPr/>
            </p14:nvContentPartPr>
            <p14:xfrm>
              <a:off x="2566453" y="3836453"/>
              <a:ext cx="307080" cy="328320"/>
            </p14:xfrm>
          </p:contentPart>
        </mc:Choice>
        <mc:Fallback xmlns="">
          <p:pic>
            <p:nvPicPr>
              <p:cNvPr id="216" name="Inkt 217">
                <a:extLst>
                  <a:ext uri="{FF2B5EF4-FFF2-40B4-BE49-F238E27FC236}">
                    <a16:creationId xmlns:a16="http://schemas.microsoft.com/office/drawing/2014/main" id="{0C94DC4A-790E-B844-8800-1AAB88A965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35529" y="3805493"/>
                <a:ext cx="368208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3" name="Inkt 253">
                <a:extLst>
                  <a:ext uri="{FF2B5EF4-FFF2-40B4-BE49-F238E27FC236}">
                    <a16:creationId xmlns:a16="http://schemas.microsoft.com/office/drawing/2014/main" id="{4F274BD4-E042-EF45-BBBE-7F229094CF6F}"/>
                  </a:ext>
                </a:extLst>
              </p14:cNvPr>
              <p14:cNvContentPartPr/>
              <p14:nvPr/>
            </p14:nvContentPartPr>
            <p14:xfrm>
              <a:off x="7286413" y="4328573"/>
              <a:ext cx="1010880" cy="275400"/>
            </p14:xfrm>
          </p:contentPart>
        </mc:Choice>
        <mc:Fallback xmlns="">
          <p:pic>
            <p:nvPicPr>
              <p:cNvPr id="253" name="Inkt 253">
                <a:extLst>
                  <a:ext uri="{FF2B5EF4-FFF2-40B4-BE49-F238E27FC236}">
                    <a16:creationId xmlns:a16="http://schemas.microsoft.com/office/drawing/2014/main" id="{4F274BD4-E042-EF45-BBBE-7F229094CF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55824" y="4297613"/>
                <a:ext cx="1072058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5" name="Inkt 254">
                <a:extLst>
                  <a:ext uri="{FF2B5EF4-FFF2-40B4-BE49-F238E27FC236}">
                    <a16:creationId xmlns:a16="http://schemas.microsoft.com/office/drawing/2014/main" id="{45DD38AE-04BF-264D-B262-E52F9C864A76}"/>
                  </a:ext>
                </a:extLst>
              </p14:cNvPr>
              <p14:cNvContentPartPr/>
              <p14:nvPr/>
            </p14:nvContentPartPr>
            <p14:xfrm>
              <a:off x="8524813" y="4534853"/>
              <a:ext cx="84960" cy="10800"/>
            </p14:xfrm>
          </p:contentPart>
        </mc:Choice>
        <mc:Fallback xmlns="">
          <p:pic>
            <p:nvPicPr>
              <p:cNvPr id="255" name="Inkt 254">
                <a:extLst>
                  <a:ext uri="{FF2B5EF4-FFF2-40B4-BE49-F238E27FC236}">
                    <a16:creationId xmlns:a16="http://schemas.microsoft.com/office/drawing/2014/main" id="{45DD38AE-04BF-264D-B262-E52F9C864A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93853" y="4504253"/>
                <a:ext cx="1465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6" name="Inkt 255">
                <a:extLst>
                  <a:ext uri="{FF2B5EF4-FFF2-40B4-BE49-F238E27FC236}">
                    <a16:creationId xmlns:a16="http://schemas.microsoft.com/office/drawing/2014/main" id="{AC01D456-3A27-4147-A0DE-99FC7602A048}"/>
                  </a:ext>
                </a:extLst>
              </p14:cNvPr>
              <p14:cNvContentPartPr/>
              <p14:nvPr/>
            </p14:nvContentPartPr>
            <p14:xfrm>
              <a:off x="8524813" y="4450253"/>
              <a:ext cx="106200" cy="10800"/>
            </p14:xfrm>
          </p:contentPart>
        </mc:Choice>
        <mc:Fallback xmlns="">
          <p:pic>
            <p:nvPicPr>
              <p:cNvPr id="256" name="Inkt 255">
                <a:extLst>
                  <a:ext uri="{FF2B5EF4-FFF2-40B4-BE49-F238E27FC236}">
                    <a16:creationId xmlns:a16="http://schemas.microsoft.com/office/drawing/2014/main" id="{AC01D456-3A27-4147-A0DE-99FC7602A0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93853" y="4419293"/>
                <a:ext cx="167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7" name="Inkt 256">
                <a:extLst>
                  <a:ext uri="{FF2B5EF4-FFF2-40B4-BE49-F238E27FC236}">
                    <a16:creationId xmlns:a16="http://schemas.microsoft.com/office/drawing/2014/main" id="{CCEE8B5E-E117-A242-A9ED-2F8CF258726C}"/>
                  </a:ext>
                </a:extLst>
              </p14:cNvPr>
              <p14:cNvContentPartPr/>
              <p14:nvPr/>
            </p14:nvContentPartPr>
            <p14:xfrm>
              <a:off x="8842333" y="4413173"/>
              <a:ext cx="296640" cy="153720"/>
            </p14:xfrm>
          </p:contentPart>
        </mc:Choice>
        <mc:Fallback xmlns="">
          <p:pic>
            <p:nvPicPr>
              <p:cNvPr id="257" name="Inkt 256">
                <a:extLst>
                  <a:ext uri="{FF2B5EF4-FFF2-40B4-BE49-F238E27FC236}">
                    <a16:creationId xmlns:a16="http://schemas.microsoft.com/office/drawing/2014/main" id="{CCEE8B5E-E117-A242-A9ED-2F8CF258726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1373" y="4382213"/>
                <a:ext cx="3582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0" name="Inkt 259">
                <a:extLst>
                  <a:ext uri="{FF2B5EF4-FFF2-40B4-BE49-F238E27FC236}">
                    <a16:creationId xmlns:a16="http://schemas.microsoft.com/office/drawing/2014/main" id="{845042CD-283C-004F-AE6D-AD09020A39DF}"/>
                  </a:ext>
                </a:extLst>
              </p14:cNvPr>
              <p14:cNvContentPartPr/>
              <p14:nvPr/>
            </p14:nvContentPartPr>
            <p14:xfrm>
              <a:off x="9519493" y="4418213"/>
              <a:ext cx="32040" cy="111600"/>
            </p14:xfrm>
          </p:contentPart>
        </mc:Choice>
        <mc:Fallback xmlns="">
          <p:pic>
            <p:nvPicPr>
              <p:cNvPr id="260" name="Inkt 259">
                <a:extLst>
                  <a:ext uri="{FF2B5EF4-FFF2-40B4-BE49-F238E27FC236}">
                    <a16:creationId xmlns:a16="http://schemas.microsoft.com/office/drawing/2014/main" id="{845042CD-283C-004F-AE6D-AD09020A39D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88893" y="4387613"/>
                <a:ext cx="936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6" name="Inkt 278">
                <a:extLst>
                  <a:ext uri="{FF2B5EF4-FFF2-40B4-BE49-F238E27FC236}">
                    <a16:creationId xmlns:a16="http://schemas.microsoft.com/office/drawing/2014/main" id="{BBFB3C38-6110-4F44-93BE-217AD797EC82}"/>
                  </a:ext>
                </a:extLst>
              </p14:cNvPr>
              <p14:cNvContentPartPr/>
              <p14:nvPr/>
            </p14:nvContentPartPr>
            <p14:xfrm>
              <a:off x="10725853" y="4143173"/>
              <a:ext cx="1312920" cy="572040"/>
            </p14:xfrm>
          </p:contentPart>
        </mc:Choice>
        <mc:Fallback xmlns="">
          <p:pic>
            <p:nvPicPr>
              <p:cNvPr id="276" name="Inkt 278">
                <a:extLst>
                  <a:ext uri="{FF2B5EF4-FFF2-40B4-BE49-F238E27FC236}">
                    <a16:creationId xmlns:a16="http://schemas.microsoft.com/office/drawing/2014/main" id="{BBFB3C38-6110-4F44-93BE-217AD797EC8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95245" y="4112573"/>
                <a:ext cx="1374497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7" name="Inkt 279">
                <a:extLst>
                  <a:ext uri="{FF2B5EF4-FFF2-40B4-BE49-F238E27FC236}">
                    <a16:creationId xmlns:a16="http://schemas.microsoft.com/office/drawing/2014/main" id="{CC2018EE-0E27-404F-B77F-C67F795887C3}"/>
                  </a:ext>
                </a:extLst>
              </p14:cNvPr>
              <p14:cNvContentPartPr/>
              <p14:nvPr/>
            </p14:nvContentPartPr>
            <p14:xfrm>
              <a:off x="9815773" y="4121573"/>
              <a:ext cx="783720" cy="619920"/>
            </p14:xfrm>
          </p:contentPart>
        </mc:Choice>
        <mc:Fallback xmlns="">
          <p:pic>
            <p:nvPicPr>
              <p:cNvPr id="277" name="Inkt 279">
                <a:extLst>
                  <a:ext uri="{FF2B5EF4-FFF2-40B4-BE49-F238E27FC236}">
                    <a16:creationId xmlns:a16="http://schemas.microsoft.com/office/drawing/2014/main" id="{CC2018EE-0E27-404F-B77F-C67F795887C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85159" y="4090613"/>
                <a:ext cx="845308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8" name="Inkt 280">
                <a:extLst>
                  <a:ext uri="{FF2B5EF4-FFF2-40B4-BE49-F238E27FC236}">
                    <a16:creationId xmlns:a16="http://schemas.microsoft.com/office/drawing/2014/main" id="{6098F11B-1FA3-6E41-A66C-CF0D8DC03CE0}"/>
                  </a:ext>
                </a:extLst>
              </p14:cNvPr>
              <p14:cNvContentPartPr/>
              <p14:nvPr/>
            </p14:nvContentPartPr>
            <p14:xfrm>
              <a:off x="9260293" y="4402373"/>
              <a:ext cx="148680" cy="153720"/>
            </p14:xfrm>
          </p:contentPart>
        </mc:Choice>
        <mc:Fallback xmlns="">
          <p:pic>
            <p:nvPicPr>
              <p:cNvPr id="278" name="Inkt 280">
                <a:extLst>
                  <a:ext uri="{FF2B5EF4-FFF2-40B4-BE49-F238E27FC236}">
                    <a16:creationId xmlns:a16="http://schemas.microsoft.com/office/drawing/2014/main" id="{6098F11B-1FA3-6E41-A66C-CF0D8DC03CE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29693" y="4371773"/>
                <a:ext cx="2098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0" name="Inkt 289">
                <a:extLst>
                  <a:ext uri="{FF2B5EF4-FFF2-40B4-BE49-F238E27FC236}">
                    <a16:creationId xmlns:a16="http://schemas.microsoft.com/office/drawing/2014/main" id="{982337AD-386E-B44D-9650-9A13E3271387}"/>
                  </a:ext>
                </a:extLst>
              </p14:cNvPr>
              <p14:cNvContentPartPr/>
              <p14:nvPr/>
            </p14:nvContentPartPr>
            <p14:xfrm>
              <a:off x="7249333" y="4852373"/>
              <a:ext cx="58680" cy="127440"/>
            </p14:xfrm>
          </p:contentPart>
        </mc:Choice>
        <mc:Fallback xmlns="">
          <p:pic>
            <p:nvPicPr>
              <p:cNvPr id="290" name="Inkt 289">
                <a:extLst>
                  <a:ext uri="{FF2B5EF4-FFF2-40B4-BE49-F238E27FC236}">
                    <a16:creationId xmlns:a16="http://schemas.microsoft.com/office/drawing/2014/main" id="{982337AD-386E-B44D-9650-9A13E327138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18733" y="4821773"/>
                <a:ext cx="1198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4" name="Inkt 293">
                <a:extLst>
                  <a:ext uri="{FF2B5EF4-FFF2-40B4-BE49-F238E27FC236}">
                    <a16:creationId xmlns:a16="http://schemas.microsoft.com/office/drawing/2014/main" id="{54D3373F-DC1A-4B41-B284-BF869B9C9236}"/>
                  </a:ext>
                </a:extLst>
              </p14:cNvPr>
              <p14:cNvContentPartPr/>
              <p14:nvPr/>
            </p14:nvContentPartPr>
            <p14:xfrm>
              <a:off x="8911093" y="4905293"/>
              <a:ext cx="16200" cy="21600"/>
            </p14:xfrm>
          </p:contentPart>
        </mc:Choice>
        <mc:Fallback xmlns="">
          <p:pic>
            <p:nvPicPr>
              <p:cNvPr id="294" name="Inkt 293">
                <a:extLst>
                  <a:ext uri="{FF2B5EF4-FFF2-40B4-BE49-F238E27FC236}">
                    <a16:creationId xmlns:a16="http://schemas.microsoft.com/office/drawing/2014/main" id="{54D3373F-DC1A-4B41-B284-BF869B9C923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80133" y="4874693"/>
                <a:ext cx="777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5" name="Inkt 294">
                <a:extLst>
                  <a:ext uri="{FF2B5EF4-FFF2-40B4-BE49-F238E27FC236}">
                    <a16:creationId xmlns:a16="http://schemas.microsoft.com/office/drawing/2014/main" id="{0D223376-723A-2043-BCCF-6CC8BE717526}"/>
                  </a:ext>
                </a:extLst>
              </p14:cNvPr>
              <p14:cNvContentPartPr/>
              <p14:nvPr/>
            </p14:nvContentPartPr>
            <p14:xfrm>
              <a:off x="8964013" y="4783613"/>
              <a:ext cx="5760" cy="47880"/>
            </p14:xfrm>
          </p:contentPart>
        </mc:Choice>
        <mc:Fallback xmlns="">
          <p:pic>
            <p:nvPicPr>
              <p:cNvPr id="295" name="Inkt 294">
                <a:extLst>
                  <a:ext uri="{FF2B5EF4-FFF2-40B4-BE49-F238E27FC236}">
                    <a16:creationId xmlns:a16="http://schemas.microsoft.com/office/drawing/2014/main" id="{0D223376-723A-2043-BCCF-6CC8BE71752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33053" y="4752653"/>
                <a:ext cx="669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8" name="Inkt 299">
                <a:extLst>
                  <a:ext uri="{FF2B5EF4-FFF2-40B4-BE49-F238E27FC236}">
                    <a16:creationId xmlns:a16="http://schemas.microsoft.com/office/drawing/2014/main" id="{05BECB43-784F-E04C-9D10-C852A4B9E185}"/>
                  </a:ext>
                </a:extLst>
              </p14:cNvPr>
              <p14:cNvContentPartPr/>
              <p14:nvPr/>
            </p14:nvContentPartPr>
            <p14:xfrm>
              <a:off x="7445173" y="4704053"/>
              <a:ext cx="1328400" cy="524520"/>
            </p14:xfrm>
          </p:contentPart>
        </mc:Choice>
        <mc:Fallback xmlns="">
          <p:pic>
            <p:nvPicPr>
              <p:cNvPr id="298" name="Inkt 299">
                <a:extLst>
                  <a:ext uri="{FF2B5EF4-FFF2-40B4-BE49-F238E27FC236}">
                    <a16:creationId xmlns:a16="http://schemas.microsoft.com/office/drawing/2014/main" id="{05BECB43-784F-E04C-9D10-C852A4B9E18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14573" y="4673432"/>
                <a:ext cx="1389960" cy="58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9" name="Inkt 300">
                <a:extLst>
                  <a:ext uri="{FF2B5EF4-FFF2-40B4-BE49-F238E27FC236}">
                    <a16:creationId xmlns:a16="http://schemas.microsoft.com/office/drawing/2014/main" id="{5B01DC51-9253-6A43-B698-BD3F19EFB58A}"/>
                  </a:ext>
                </a:extLst>
              </p14:cNvPr>
              <p14:cNvContentPartPr/>
              <p14:nvPr/>
            </p14:nvContentPartPr>
            <p14:xfrm>
              <a:off x="3037333" y="3799373"/>
              <a:ext cx="4006080" cy="1217520"/>
            </p14:xfrm>
          </p:contentPart>
        </mc:Choice>
        <mc:Fallback xmlns="">
          <p:pic>
            <p:nvPicPr>
              <p:cNvPr id="299" name="Inkt 300">
                <a:extLst>
                  <a:ext uri="{FF2B5EF4-FFF2-40B4-BE49-F238E27FC236}">
                    <a16:creationId xmlns:a16="http://schemas.microsoft.com/office/drawing/2014/main" id="{5B01DC51-9253-6A43-B698-BD3F19EFB58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06733" y="3768413"/>
                <a:ext cx="4067640" cy="12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5" name="Inkt 305">
                <a:extLst>
                  <a:ext uri="{FF2B5EF4-FFF2-40B4-BE49-F238E27FC236}">
                    <a16:creationId xmlns:a16="http://schemas.microsoft.com/office/drawing/2014/main" id="{D7CB2F4E-0AC6-C241-A612-36BB5254A6D2}"/>
                  </a:ext>
                </a:extLst>
              </p14:cNvPr>
              <p14:cNvContentPartPr/>
              <p14:nvPr/>
            </p14:nvContentPartPr>
            <p14:xfrm>
              <a:off x="3185293" y="5259893"/>
              <a:ext cx="323280" cy="180360"/>
            </p14:xfrm>
          </p:contentPart>
        </mc:Choice>
        <mc:Fallback xmlns="">
          <p:pic>
            <p:nvPicPr>
              <p:cNvPr id="305" name="Inkt 305">
                <a:extLst>
                  <a:ext uri="{FF2B5EF4-FFF2-40B4-BE49-F238E27FC236}">
                    <a16:creationId xmlns:a16="http://schemas.microsoft.com/office/drawing/2014/main" id="{D7CB2F4E-0AC6-C241-A612-36BB5254A6D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54693" y="5228933"/>
                <a:ext cx="384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2" name="Inkt 313">
                <a:extLst>
                  <a:ext uri="{FF2B5EF4-FFF2-40B4-BE49-F238E27FC236}">
                    <a16:creationId xmlns:a16="http://schemas.microsoft.com/office/drawing/2014/main" id="{49F835E3-277B-C546-BC9B-267D4D4F70AA}"/>
                  </a:ext>
                </a:extLst>
              </p14:cNvPr>
              <p14:cNvContentPartPr/>
              <p14:nvPr/>
            </p14:nvContentPartPr>
            <p14:xfrm>
              <a:off x="3688213" y="5222813"/>
              <a:ext cx="476640" cy="275400"/>
            </p14:xfrm>
          </p:contentPart>
        </mc:Choice>
        <mc:Fallback xmlns="">
          <p:pic>
            <p:nvPicPr>
              <p:cNvPr id="312" name="Inkt 313">
                <a:extLst>
                  <a:ext uri="{FF2B5EF4-FFF2-40B4-BE49-F238E27FC236}">
                    <a16:creationId xmlns:a16="http://schemas.microsoft.com/office/drawing/2014/main" id="{49F835E3-277B-C546-BC9B-267D4D4F70A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57613" y="5191853"/>
                <a:ext cx="5378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6" name="Inkt 316">
                <a:extLst>
                  <a:ext uri="{FF2B5EF4-FFF2-40B4-BE49-F238E27FC236}">
                    <a16:creationId xmlns:a16="http://schemas.microsoft.com/office/drawing/2014/main" id="{AD5B3FD1-87A3-0648-9ED2-298B919CD1E4}"/>
                  </a:ext>
                </a:extLst>
              </p14:cNvPr>
              <p14:cNvContentPartPr/>
              <p14:nvPr/>
            </p14:nvContentPartPr>
            <p14:xfrm>
              <a:off x="4349533" y="5307413"/>
              <a:ext cx="275760" cy="238320"/>
            </p14:xfrm>
          </p:contentPart>
        </mc:Choice>
        <mc:Fallback xmlns="">
          <p:pic>
            <p:nvPicPr>
              <p:cNvPr id="316" name="Inkt 316">
                <a:extLst>
                  <a:ext uri="{FF2B5EF4-FFF2-40B4-BE49-F238E27FC236}">
                    <a16:creationId xmlns:a16="http://schemas.microsoft.com/office/drawing/2014/main" id="{AD5B3FD1-87A3-0648-9ED2-298B919CD1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18893" y="5276813"/>
                <a:ext cx="3374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0" name="Inkt 320">
                <a:extLst>
                  <a:ext uri="{FF2B5EF4-FFF2-40B4-BE49-F238E27FC236}">
                    <a16:creationId xmlns:a16="http://schemas.microsoft.com/office/drawing/2014/main" id="{4AD63717-F17E-0147-80A6-464376F0485D}"/>
                  </a:ext>
                </a:extLst>
              </p14:cNvPr>
              <p14:cNvContentPartPr/>
              <p14:nvPr/>
            </p14:nvContentPartPr>
            <p14:xfrm>
              <a:off x="4778293" y="5402453"/>
              <a:ext cx="174960" cy="79920"/>
            </p14:xfrm>
          </p:contentPart>
        </mc:Choice>
        <mc:Fallback xmlns="">
          <p:pic>
            <p:nvPicPr>
              <p:cNvPr id="320" name="Inkt 320">
                <a:extLst>
                  <a:ext uri="{FF2B5EF4-FFF2-40B4-BE49-F238E27FC236}">
                    <a16:creationId xmlns:a16="http://schemas.microsoft.com/office/drawing/2014/main" id="{4AD63717-F17E-0147-80A6-464376F0485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47693" y="5371715"/>
                <a:ext cx="236160" cy="141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7" name="Inkt 326">
                <a:extLst>
                  <a:ext uri="{FF2B5EF4-FFF2-40B4-BE49-F238E27FC236}">
                    <a16:creationId xmlns:a16="http://schemas.microsoft.com/office/drawing/2014/main" id="{88050F34-D98E-0742-B6F0-466E25F6FC5F}"/>
                  </a:ext>
                </a:extLst>
              </p14:cNvPr>
              <p14:cNvContentPartPr/>
              <p14:nvPr/>
            </p14:nvContentPartPr>
            <p14:xfrm>
              <a:off x="6328813" y="5233253"/>
              <a:ext cx="42840" cy="206640"/>
            </p14:xfrm>
          </p:contentPart>
        </mc:Choice>
        <mc:Fallback xmlns="">
          <p:pic>
            <p:nvPicPr>
              <p:cNvPr id="327" name="Inkt 326">
                <a:extLst>
                  <a:ext uri="{FF2B5EF4-FFF2-40B4-BE49-F238E27FC236}">
                    <a16:creationId xmlns:a16="http://schemas.microsoft.com/office/drawing/2014/main" id="{88050F34-D98E-0742-B6F0-466E25F6FC5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97853" y="5202653"/>
                <a:ext cx="1040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0" name="Inkt 330">
                <a:extLst>
                  <a:ext uri="{FF2B5EF4-FFF2-40B4-BE49-F238E27FC236}">
                    <a16:creationId xmlns:a16="http://schemas.microsoft.com/office/drawing/2014/main" id="{02D3C203-B5AA-9942-8001-318664335F47}"/>
                  </a:ext>
                </a:extLst>
              </p14:cNvPr>
              <p14:cNvContentPartPr/>
              <p14:nvPr/>
            </p14:nvContentPartPr>
            <p14:xfrm>
              <a:off x="5159173" y="5254493"/>
              <a:ext cx="952560" cy="312480"/>
            </p14:xfrm>
          </p:contentPart>
        </mc:Choice>
        <mc:Fallback xmlns="">
          <p:pic>
            <p:nvPicPr>
              <p:cNvPr id="330" name="Inkt 330">
                <a:extLst>
                  <a:ext uri="{FF2B5EF4-FFF2-40B4-BE49-F238E27FC236}">
                    <a16:creationId xmlns:a16="http://schemas.microsoft.com/office/drawing/2014/main" id="{02D3C203-B5AA-9942-8001-318664335F4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28585" y="5223893"/>
                <a:ext cx="1013737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0" name="Inkt 340">
                <a:extLst>
                  <a:ext uri="{FF2B5EF4-FFF2-40B4-BE49-F238E27FC236}">
                    <a16:creationId xmlns:a16="http://schemas.microsoft.com/office/drawing/2014/main" id="{7231DFFA-F453-5743-B8F7-5B788C9711A1}"/>
                  </a:ext>
                </a:extLst>
              </p14:cNvPr>
              <p14:cNvContentPartPr/>
              <p14:nvPr/>
            </p14:nvContentPartPr>
            <p14:xfrm>
              <a:off x="793453" y="878333"/>
              <a:ext cx="7742520" cy="2768040"/>
            </p14:xfrm>
          </p:contentPart>
        </mc:Choice>
        <mc:Fallback xmlns="">
          <p:pic>
            <p:nvPicPr>
              <p:cNvPr id="340" name="Inkt 340">
                <a:extLst>
                  <a:ext uri="{FF2B5EF4-FFF2-40B4-BE49-F238E27FC236}">
                    <a16:creationId xmlns:a16="http://schemas.microsoft.com/office/drawing/2014/main" id="{7231DFFA-F453-5743-B8F7-5B788C9711A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2852" y="847733"/>
                <a:ext cx="7803723" cy="28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5" name="Inkt 354">
                <a:extLst>
                  <a:ext uri="{FF2B5EF4-FFF2-40B4-BE49-F238E27FC236}">
                    <a16:creationId xmlns:a16="http://schemas.microsoft.com/office/drawing/2014/main" id="{7247F104-D7BB-0046-ADCE-AA376C00BF21}"/>
                  </a:ext>
                </a:extLst>
              </p14:cNvPr>
              <p14:cNvContentPartPr/>
              <p14:nvPr/>
            </p14:nvContentPartPr>
            <p14:xfrm>
              <a:off x="6513853" y="5704133"/>
              <a:ext cx="42840" cy="137880"/>
            </p14:xfrm>
          </p:contentPart>
        </mc:Choice>
        <mc:Fallback xmlns="">
          <p:pic>
            <p:nvPicPr>
              <p:cNvPr id="355" name="Inkt 354">
                <a:extLst>
                  <a:ext uri="{FF2B5EF4-FFF2-40B4-BE49-F238E27FC236}">
                    <a16:creationId xmlns:a16="http://schemas.microsoft.com/office/drawing/2014/main" id="{7247F104-D7BB-0046-ADCE-AA376C00BF2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83253" y="5673533"/>
                <a:ext cx="1040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6" name="Inkt 358">
                <a:extLst>
                  <a:ext uri="{FF2B5EF4-FFF2-40B4-BE49-F238E27FC236}">
                    <a16:creationId xmlns:a16="http://schemas.microsoft.com/office/drawing/2014/main" id="{B7E0B892-333D-BC4B-A4D2-7109567A37E3}"/>
                  </a:ext>
                </a:extLst>
              </p14:cNvPr>
              <p14:cNvContentPartPr/>
              <p14:nvPr/>
            </p14:nvContentPartPr>
            <p14:xfrm>
              <a:off x="6222973" y="5719973"/>
              <a:ext cx="122040" cy="164520"/>
            </p14:xfrm>
          </p:contentPart>
        </mc:Choice>
        <mc:Fallback xmlns="">
          <p:pic>
            <p:nvPicPr>
              <p:cNvPr id="356" name="Inkt 358">
                <a:extLst>
                  <a:ext uri="{FF2B5EF4-FFF2-40B4-BE49-F238E27FC236}">
                    <a16:creationId xmlns:a16="http://schemas.microsoft.com/office/drawing/2014/main" id="{B7E0B892-333D-BC4B-A4D2-7109567A37E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92013" y="5689373"/>
                <a:ext cx="183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7" name="Inkt 359">
                <a:extLst>
                  <a:ext uri="{FF2B5EF4-FFF2-40B4-BE49-F238E27FC236}">
                    <a16:creationId xmlns:a16="http://schemas.microsoft.com/office/drawing/2014/main" id="{81025507-6C90-A740-88C5-56E90FF9CBD6}"/>
                  </a:ext>
                </a:extLst>
              </p14:cNvPr>
              <p14:cNvContentPartPr/>
              <p14:nvPr/>
            </p14:nvContentPartPr>
            <p14:xfrm>
              <a:off x="4783333" y="5714933"/>
              <a:ext cx="683280" cy="259560"/>
            </p14:xfrm>
          </p:contentPart>
        </mc:Choice>
        <mc:Fallback xmlns="">
          <p:pic>
            <p:nvPicPr>
              <p:cNvPr id="357" name="Inkt 359">
                <a:extLst>
                  <a:ext uri="{FF2B5EF4-FFF2-40B4-BE49-F238E27FC236}">
                    <a16:creationId xmlns:a16="http://schemas.microsoft.com/office/drawing/2014/main" id="{81025507-6C90-A740-88C5-56E90FF9CBD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52717" y="5683973"/>
                <a:ext cx="744872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8" name="Inkt 360">
                <a:extLst>
                  <a:ext uri="{FF2B5EF4-FFF2-40B4-BE49-F238E27FC236}">
                    <a16:creationId xmlns:a16="http://schemas.microsoft.com/office/drawing/2014/main" id="{A4504C6D-0E9B-384C-AA08-B9FAA66F8BC3}"/>
                  </a:ext>
                </a:extLst>
              </p14:cNvPr>
              <p14:cNvContentPartPr/>
              <p14:nvPr/>
            </p14:nvContentPartPr>
            <p14:xfrm>
              <a:off x="5592973" y="5667053"/>
              <a:ext cx="476640" cy="360360"/>
            </p14:xfrm>
          </p:contentPart>
        </mc:Choice>
        <mc:Fallback xmlns="">
          <p:pic>
            <p:nvPicPr>
              <p:cNvPr id="358" name="Inkt 360">
                <a:extLst>
                  <a:ext uri="{FF2B5EF4-FFF2-40B4-BE49-F238E27FC236}">
                    <a16:creationId xmlns:a16="http://schemas.microsoft.com/office/drawing/2014/main" id="{A4504C6D-0E9B-384C-AA08-B9FAA66F8BC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62373" y="5636453"/>
                <a:ext cx="5378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62" name="Inkt 361">
                <a:extLst>
                  <a:ext uri="{FF2B5EF4-FFF2-40B4-BE49-F238E27FC236}">
                    <a16:creationId xmlns:a16="http://schemas.microsoft.com/office/drawing/2014/main" id="{77C8DEB2-5D24-8540-BB40-01BF9B13FD6C}"/>
                  </a:ext>
                </a:extLst>
              </p14:cNvPr>
              <p14:cNvContentPartPr/>
              <p14:nvPr/>
            </p14:nvContentPartPr>
            <p14:xfrm>
              <a:off x="7323493" y="6280853"/>
              <a:ext cx="423720" cy="286200"/>
            </p14:xfrm>
          </p:contentPart>
        </mc:Choice>
        <mc:Fallback xmlns="">
          <p:pic>
            <p:nvPicPr>
              <p:cNvPr id="362" name="Inkt 361">
                <a:extLst>
                  <a:ext uri="{FF2B5EF4-FFF2-40B4-BE49-F238E27FC236}">
                    <a16:creationId xmlns:a16="http://schemas.microsoft.com/office/drawing/2014/main" id="{77C8DEB2-5D24-8540-BB40-01BF9B13FD6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92893" y="6250253"/>
                <a:ext cx="484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DAE4B69D-E65B-8447-B329-B583FBE8566A}"/>
                  </a:ext>
                </a:extLst>
              </p14:cNvPr>
              <p14:cNvContentPartPr/>
              <p14:nvPr/>
            </p14:nvContentPartPr>
            <p14:xfrm>
              <a:off x="5175013" y="5556247"/>
              <a:ext cx="667080" cy="6372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DAE4B69D-E65B-8447-B329-B583FBE8566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44413" y="5525287"/>
                <a:ext cx="728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CA5B9C8A-7630-7242-81B3-F86AE8FAE3A2}"/>
                  </a:ext>
                </a:extLst>
              </p14:cNvPr>
              <p14:cNvContentPartPr/>
              <p14:nvPr/>
            </p14:nvContentPartPr>
            <p14:xfrm>
              <a:off x="5050453" y="6064207"/>
              <a:ext cx="921600" cy="745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CA5B9C8A-7630-7242-81B3-F86AE8FAE3A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19853" y="6033247"/>
                <a:ext cx="983160" cy="1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7034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2B859C6-1A4C-42C3-A3BD-C1C01EC5A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471612"/>
            <a:ext cx="8158163" cy="510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23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8A52C65-7E8A-4592-9463-256B230C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699"/>
            <a:ext cx="7943850" cy="196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24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7C0646DD-D682-4E66-B1A3-ECEC7436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296140"/>
            <a:ext cx="8509885" cy="494261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10957EB-CA7C-437B-BA9B-6FC5F4B9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70" y="5257800"/>
            <a:ext cx="3025592" cy="92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88331DB-45DE-4A9C-AAB9-C2BC540D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23" y="437716"/>
            <a:ext cx="7429500" cy="189547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EE4ADC8-AF0C-41A1-8EF1-59CE2E57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23" y="2191185"/>
            <a:ext cx="7429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398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2018A11-D2A5-4088-9A08-816034CA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7" y="492728"/>
            <a:ext cx="5801104" cy="1961900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E4DB66FD-DEE7-4458-B24F-78468715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2733131"/>
            <a:ext cx="6955766" cy="3533964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39EB4B1-D573-4719-9B97-F38E57E9C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192" y="2728943"/>
            <a:ext cx="4641011" cy="9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4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BD672819-47E5-444C-BA66-588D72EC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389747"/>
            <a:ext cx="9439275" cy="6078505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9F19E51F-1E0B-46E7-B0EA-721B0D3F4D35}"/>
              </a:ext>
            </a:extLst>
          </p:cNvPr>
          <p:cNvSpPr/>
          <p:nvPr/>
        </p:nvSpPr>
        <p:spPr>
          <a:xfrm>
            <a:off x="10229850" y="6000750"/>
            <a:ext cx="85725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42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EBEDE6-78E6-4211-9E2D-28F9C37A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93" y="2473590"/>
            <a:ext cx="4885426" cy="110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2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Complexiteitsanalyse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t 24">
                <a:extLst>
                  <a:ext uri="{FF2B5EF4-FFF2-40B4-BE49-F238E27FC236}">
                    <a16:creationId xmlns:a16="http://schemas.microsoft.com/office/drawing/2014/main" id="{DD6A2A06-F44C-BA46-A45A-967E222C64C5}"/>
                  </a:ext>
                </a:extLst>
              </p14:cNvPr>
              <p14:cNvContentPartPr/>
              <p14:nvPr/>
            </p14:nvContentPartPr>
            <p14:xfrm>
              <a:off x="2243533" y="1957613"/>
              <a:ext cx="2815560" cy="614160"/>
            </p14:xfrm>
          </p:contentPart>
        </mc:Choice>
        <mc:Fallback xmlns="">
          <p:pic>
            <p:nvPicPr>
              <p:cNvPr id="24" name="Inkt 24">
                <a:extLst>
                  <a:ext uri="{FF2B5EF4-FFF2-40B4-BE49-F238E27FC236}">
                    <a16:creationId xmlns:a16="http://schemas.microsoft.com/office/drawing/2014/main" id="{DD6A2A06-F44C-BA46-A45A-967E222C64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2933" y="1927013"/>
                <a:ext cx="287676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t 28">
                <a:extLst>
                  <a:ext uri="{FF2B5EF4-FFF2-40B4-BE49-F238E27FC236}">
                    <a16:creationId xmlns:a16="http://schemas.microsoft.com/office/drawing/2014/main" id="{F11B893C-7042-A44B-94E3-AE713CFCD2B5}"/>
                  </a:ext>
                </a:extLst>
              </p14:cNvPr>
              <p14:cNvContentPartPr/>
              <p14:nvPr/>
            </p14:nvContentPartPr>
            <p14:xfrm>
              <a:off x="1920613" y="2857253"/>
              <a:ext cx="545400" cy="143280"/>
            </p14:xfrm>
          </p:contentPart>
        </mc:Choice>
        <mc:Fallback xmlns="">
          <p:pic>
            <p:nvPicPr>
              <p:cNvPr id="28" name="Inkt 28">
                <a:extLst>
                  <a:ext uri="{FF2B5EF4-FFF2-40B4-BE49-F238E27FC236}">
                    <a16:creationId xmlns:a16="http://schemas.microsoft.com/office/drawing/2014/main" id="{F11B893C-7042-A44B-94E3-AE713CFCD2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0013" y="2826653"/>
                <a:ext cx="6066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927D1D8F-4DDA-CD47-A18C-80897D2E3386}"/>
                  </a:ext>
                </a:extLst>
              </p14:cNvPr>
              <p14:cNvContentPartPr/>
              <p14:nvPr/>
            </p14:nvContentPartPr>
            <p14:xfrm>
              <a:off x="6476773" y="2746373"/>
              <a:ext cx="84960" cy="25956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927D1D8F-4DDA-CD47-A18C-80897D2E33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46173" y="2715413"/>
                <a:ext cx="1465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58483931-4C00-1B43-8C59-EE91B872040E}"/>
                  </a:ext>
                </a:extLst>
              </p14:cNvPr>
              <p14:cNvContentPartPr/>
              <p14:nvPr/>
            </p14:nvContentPartPr>
            <p14:xfrm>
              <a:off x="6773053" y="2894333"/>
              <a:ext cx="111600" cy="1620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58483931-4C00-1B43-8C59-EE91B87204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42453" y="2863733"/>
                <a:ext cx="172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B1C8E54B-0F39-9B44-9574-727EBA8AEE04}"/>
                  </a:ext>
                </a:extLst>
              </p14:cNvPr>
              <p14:cNvContentPartPr/>
              <p14:nvPr/>
            </p14:nvContentPartPr>
            <p14:xfrm>
              <a:off x="6820933" y="2809733"/>
              <a:ext cx="95760" cy="2664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B1C8E54B-0F39-9B44-9574-727EBA8AEE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9973" y="2779133"/>
                <a:ext cx="156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657B70E5-9158-FF43-8C32-28E2E6CBEDAB}"/>
                  </a:ext>
                </a:extLst>
              </p14:cNvPr>
              <p14:cNvContentPartPr/>
              <p14:nvPr/>
            </p14:nvContentPartPr>
            <p14:xfrm>
              <a:off x="7074733" y="2730173"/>
              <a:ext cx="164520" cy="21204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657B70E5-9158-FF43-8C32-28E2E6CBEDA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44133" y="2699573"/>
                <a:ext cx="2257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t 52">
                <a:extLst>
                  <a:ext uri="{FF2B5EF4-FFF2-40B4-BE49-F238E27FC236}">
                    <a16:creationId xmlns:a16="http://schemas.microsoft.com/office/drawing/2014/main" id="{5F1E03A4-B491-C849-9F49-0CE63C89BA3E}"/>
                  </a:ext>
                </a:extLst>
              </p14:cNvPr>
              <p14:cNvContentPartPr/>
              <p14:nvPr/>
            </p14:nvContentPartPr>
            <p14:xfrm>
              <a:off x="7386853" y="2709293"/>
              <a:ext cx="704160" cy="243720"/>
            </p14:xfrm>
          </p:contentPart>
        </mc:Choice>
        <mc:Fallback xmlns="">
          <p:pic>
            <p:nvPicPr>
              <p:cNvPr id="50" name="Inkt 52">
                <a:extLst>
                  <a:ext uri="{FF2B5EF4-FFF2-40B4-BE49-F238E27FC236}">
                    <a16:creationId xmlns:a16="http://schemas.microsoft.com/office/drawing/2014/main" id="{5F1E03A4-B491-C849-9F49-0CE63C89BA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56253" y="2678333"/>
                <a:ext cx="7653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t 53">
                <a:extLst>
                  <a:ext uri="{FF2B5EF4-FFF2-40B4-BE49-F238E27FC236}">
                    <a16:creationId xmlns:a16="http://schemas.microsoft.com/office/drawing/2014/main" id="{ACF97E7C-3867-3A4E-8F1F-BB2A55704923}"/>
                  </a:ext>
                </a:extLst>
              </p14:cNvPr>
              <p14:cNvContentPartPr/>
              <p14:nvPr/>
            </p14:nvContentPartPr>
            <p14:xfrm>
              <a:off x="5482093" y="2719733"/>
              <a:ext cx="857520" cy="238680"/>
            </p14:xfrm>
          </p:contentPart>
        </mc:Choice>
        <mc:Fallback xmlns="">
          <p:pic>
            <p:nvPicPr>
              <p:cNvPr id="51" name="Inkt 53">
                <a:extLst>
                  <a:ext uri="{FF2B5EF4-FFF2-40B4-BE49-F238E27FC236}">
                    <a16:creationId xmlns:a16="http://schemas.microsoft.com/office/drawing/2014/main" id="{ACF97E7C-3867-3A4E-8F1F-BB2A557049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51133" y="2689087"/>
                <a:ext cx="919080" cy="300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t 54">
                <a:extLst>
                  <a:ext uri="{FF2B5EF4-FFF2-40B4-BE49-F238E27FC236}">
                    <a16:creationId xmlns:a16="http://schemas.microsoft.com/office/drawing/2014/main" id="{056A824B-D4D7-EA49-BBB1-10FAF4A96965}"/>
                  </a:ext>
                </a:extLst>
              </p14:cNvPr>
              <p14:cNvContentPartPr/>
              <p14:nvPr/>
            </p14:nvContentPartPr>
            <p14:xfrm>
              <a:off x="2698573" y="2703893"/>
              <a:ext cx="2530080" cy="333720"/>
            </p14:xfrm>
          </p:contentPart>
        </mc:Choice>
        <mc:Fallback xmlns="">
          <p:pic>
            <p:nvPicPr>
              <p:cNvPr id="52" name="Inkt 54">
                <a:extLst>
                  <a:ext uri="{FF2B5EF4-FFF2-40B4-BE49-F238E27FC236}">
                    <a16:creationId xmlns:a16="http://schemas.microsoft.com/office/drawing/2014/main" id="{056A824B-D4D7-EA49-BBB1-10FAF4A969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7969" y="2673293"/>
                <a:ext cx="2591649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3" name="Inkt 62">
                <a:extLst>
                  <a:ext uri="{FF2B5EF4-FFF2-40B4-BE49-F238E27FC236}">
                    <a16:creationId xmlns:a16="http://schemas.microsoft.com/office/drawing/2014/main" id="{49002E99-9745-6F40-AD43-3B5AC66B61EB}"/>
                  </a:ext>
                </a:extLst>
              </p14:cNvPr>
              <p14:cNvContentPartPr/>
              <p14:nvPr/>
            </p14:nvContentPartPr>
            <p14:xfrm>
              <a:off x="9927013" y="2767253"/>
              <a:ext cx="84960" cy="137880"/>
            </p14:xfrm>
          </p:contentPart>
        </mc:Choice>
        <mc:Fallback xmlns="">
          <p:pic>
            <p:nvPicPr>
              <p:cNvPr id="63" name="Inkt 62">
                <a:extLst>
                  <a:ext uri="{FF2B5EF4-FFF2-40B4-BE49-F238E27FC236}">
                    <a16:creationId xmlns:a16="http://schemas.microsoft.com/office/drawing/2014/main" id="{49002E99-9745-6F40-AD43-3B5AC66B61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96413" y="2736653"/>
                <a:ext cx="1465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4" name="Inkt 63">
                <a:extLst>
                  <a:ext uri="{FF2B5EF4-FFF2-40B4-BE49-F238E27FC236}">
                    <a16:creationId xmlns:a16="http://schemas.microsoft.com/office/drawing/2014/main" id="{07B177B6-07BD-6D40-BF59-8B6C2BAF6C72}"/>
                  </a:ext>
                </a:extLst>
              </p14:cNvPr>
              <p14:cNvContentPartPr/>
              <p14:nvPr/>
            </p14:nvContentPartPr>
            <p14:xfrm>
              <a:off x="9921613" y="2973893"/>
              <a:ext cx="90360" cy="32040"/>
            </p14:xfrm>
          </p:contentPart>
        </mc:Choice>
        <mc:Fallback xmlns="">
          <p:pic>
            <p:nvPicPr>
              <p:cNvPr id="64" name="Inkt 63">
                <a:extLst>
                  <a:ext uri="{FF2B5EF4-FFF2-40B4-BE49-F238E27FC236}">
                    <a16:creationId xmlns:a16="http://schemas.microsoft.com/office/drawing/2014/main" id="{07B177B6-07BD-6D40-BF59-8B6C2BAF6C7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91013" y="2942933"/>
                <a:ext cx="151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85AE2843-8FCE-B44D-86E5-B9116DB22EBE}"/>
                  </a:ext>
                </a:extLst>
              </p14:cNvPr>
              <p14:cNvContentPartPr/>
              <p14:nvPr/>
            </p14:nvContentPartPr>
            <p14:xfrm>
              <a:off x="10149133" y="2842133"/>
              <a:ext cx="286200" cy="100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85AE2843-8FCE-B44D-86E5-B9116DB22EB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18533" y="2811533"/>
                <a:ext cx="3474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t 67">
                <a:extLst>
                  <a:ext uri="{FF2B5EF4-FFF2-40B4-BE49-F238E27FC236}">
                    <a16:creationId xmlns:a16="http://schemas.microsoft.com/office/drawing/2014/main" id="{2B3EC8B1-75EE-004F-B301-03EB4EA61C60}"/>
                  </a:ext>
                </a:extLst>
              </p14:cNvPr>
              <p14:cNvContentPartPr/>
              <p14:nvPr/>
            </p14:nvContentPartPr>
            <p14:xfrm>
              <a:off x="9186133" y="2703893"/>
              <a:ext cx="550800" cy="217440"/>
            </p14:xfrm>
          </p:contentPart>
        </mc:Choice>
        <mc:Fallback xmlns="">
          <p:pic>
            <p:nvPicPr>
              <p:cNvPr id="66" name="Inkt 67">
                <a:extLst>
                  <a:ext uri="{FF2B5EF4-FFF2-40B4-BE49-F238E27FC236}">
                    <a16:creationId xmlns:a16="http://schemas.microsoft.com/office/drawing/2014/main" id="{2B3EC8B1-75EE-004F-B301-03EB4EA61C6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5533" y="2673293"/>
                <a:ext cx="6120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Inkt 68">
                <a:extLst>
                  <a:ext uri="{FF2B5EF4-FFF2-40B4-BE49-F238E27FC236}">
                    <a16:creationId xmlns:a16="http://schemas.microsoft.com/office/drawing/2014/main" id="{15651156-7AC7-D64B-B116-7D03CB94E2FB}"/>
                  </a:ext>
                </a:extLst>
              </p14:cNvPr>
              <p14:cNvContentPartPr/>
              <p14:nvPr/>
            </p14:nvContentPartPr>
            <p14:xfrm>
              <a:off x="8403133" y="2793893"/>
              <a:ext cx="561240" cy="132840"/>
            </p14:xfrm>
          </p:contentPart>
        </mc:Choice>
        <mc:Fallback xmlns="">
          <p:pic>
            <p:nvPicPr>
              <p:cNvPr id="67" name="Inkt 68">
                <a:extLst>
                  <a:ext uri="{FF2B5EF4-FFF2-40B4-BE49-F238E27FC236}">
                    <a16:creationId xmlns:a16="http://schemas.microsoft.com/office/drawing/2014/main" id="{15651156-7AC7-D64B-B116-7D03CB94E2F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72173" y="2763210"/>
                <a:ext cx="622800" cy="194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C7285524-869E-6645-9646-5EC3B97CE60F}"/>
                  </a:ext>
                </a:extLst>
              </p14:cNvPr>
              <p14:cNvContentPartPr/>
              <p14:nvPr/>
            </p14:nvContentPartPr>
            <p14:xfrm>
              <a:off x="10588333" y="2894333"/>
              <a:ext cx="5760" cy="576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C7285524-869E-6645-9646-5EC3B97CE60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57733" y="2863733"/>
                <a:ext cx="6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1" name="Inkt 70">
                <a:extLst>
                  <a:ext uri="{FF2B5EF4-FFF2-40B4-BE49-F238E27FC236}">
                    <a16:creationId xmlns:a16="http://schemas.microsoft.com/office/drawing/2014/main" id="{7E53C35E-94C4-F14E-A505-D36F12333E65}"/>
                  </a:ext>
                </a:extLst>
              </p14:cNvPr>
              <p14:cNvContentPartPr/>
              <p14:nvPr/>
            </p14:nvContentPartPr>
            <p14:xfrm>
              <a:off x="10720813" y="2690213"/>
              <a:ext cx="90360" cy="204480"/>
            </p14:xfrm>
          </p:contentPart>
        </mc:Choice>
        <mc:Fallback xmlns="">
          <p:pic>
            <p:nvPicPr>
              <p:cNvPr id="71" name="Inkt 70">
                <a:extLst>
                  <a:ext uri="{FF2B5EF4-FFF2-40B4-BE49-F238E27FC236}">
                    <a16:creationId xmlns:a16="http://schemas.microsoft.com/office/drawing/2014/main" id="{7E53C35E-94C4-F14E-A505-D36F12333E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90213" y="2659613"/>
                <a:ext cx="1515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Inkt 71">
                <a:extLst>
                  <a:ext uri="{FF2B5EF4-FFF2-40B4-BE49-F238E27FC236}">
                    <a16:creationId xmlns:a16="http://schemas.microsoft.com/office/drawing/2014/main" id="{5AE89C7D-BFED-414A-95EA-C6EB3130275D}"/>
                  </a:ext>
                </a:extLst>
              </p14:cNvPr>
              <p14:cNvContentPartPr/>
              <p14:nvPr/>
            </p14:nvContentPartPr>
            <p14:xfrm>
              <a:off x="10710013" y="2625053"/>
              <a:ext cx="222480" cy="269640"/>
            </p14:xfrm>
          </p:contentPart>
        </mc:Choice>
        <mc:Fallback xmlns="">
          <p:pic>
            <p:nvPicPr>
              <p:cNvPr id="72" name="Inkt 71">
                <a:extLst>
                  <a:ext uri="{FF2B5EF4-FFF2-40B4-BE49-F238E27FC236}">
                    <a16:creationId xmlns:a16="http://schemas.microsoft.com/office/drawing/2014/main" id="{5AE89C7D-BFED-414A-95EA-C6EB3130275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79413" y="2594453"/>
                <a:ext cx="2840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3" name="Inkt 72">
                <a:extLst>
                  <a:ext uri="{FF2B5EF4-FFF2-40B4-BE49-F238E27FC236}">
                    <a16:creationId xmlns:a16="http://schemas.microsoft.com/office/drawing/2014/main" id="{FF666290-5A80-054B-BE98-E0338E1566D9}"/>
                  </a:ext>
                </a:extLst>
              </p14:cNvPr>
              <p14:cNvContentPartPr/>
              <p14:nvPr/>
            </p14:nvContentPartPr>
            <p14:xfrm>
              <a:off x="10900813" y="2720453"/>
              <a:ext cx="487080" cy="365040"/>
            </p14:xfrm>
          </p:contentPart>
        </mc:Choice>
        <mc:Fallback xmlns="">
          <p:pic>
            <p:nvPicPr>
              <p:cNvPr id="73" name="Inkt 72">
                <a:extLst>
                  <a:ext uri="{FF2B5EF4-FFF2-40B4-BE49-F238E27FC236}">
                    <a16:creationId xmlns:a16="http://schemas.microsoft.com/office/drawing/2014/main" id="{FF666290-5A80-054B-BE98-E0338E1566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869853" y="2689493"/>
                <a:ext cx="5486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Inkt 73">
                <a:extLst>
                  <a:ext uri="{FF2B5EF4-FFF2-40B4-BE49-F238E27FC236}">
                    <a16:creationId xmlns:a16="http://schemas.microsoft.com/office/drawing/2014/main" id="{E9C87A18-15C1-9C4D-B71D-285110A099C6}"/>
                  </a:ext>
                </a:extLst>
              </p14:cNvPr>
              <p14:cNvContentPartPr/>
              <p14:nvPr/>
            </p14:nvContentPartPr>
            <p14:xfrm>
              <a:off x="11350453" y="2809733"/>
              <a:ext cx="185400" cy="116640"/>
            </p14:xfrm>
          </p:contentPart>
        </mc:Choice>
        <mc:Fallback xmlns="">
          <p:pic>
            <p:nvPicPr>
              <p:cNvPr id="74" name="Inkt 73">
                <a:extLst>
                  <a:ext uri="{FF2B5EF4-FFF2-40B4-BE49-F238E27FC236}">
                    <a16:creationId xmlns:a16="http://schemas.microsoft.com/office/drawing/2014/main" id="{E9C87A18-15C1-9C4D-B71D-285110A099C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19853" y="2779133"/>
                <a:ext cx="2469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5" name="Inkt 74">
                <a:extLst>
                  <a:ext uri="{FF2B5EF4-FFF2-40B4-BE49-F238E27FC236}">
                    <a16:creationId xmlns:a16="http://schemas.microsoft.com/office/drawing/2014/main" id="{546CF69C-394E-744C-8B68-521A0ADEF12D}"/>
                  </a:ext>
                </a:extLst>
              </p14:cNvPr>
              <p14:cNvContentPartPr/>
              <p14:nvPr/>
            </p14:nvContentPartPr>
            <p14:xfrm>
              <a:off x="11429653" y="2629733"/>
              <a:ext cx="42840" cy="5760"/>
            </p14:xfrm>
          </p:contentPart>
        </mc:Choice>
        <mc:Fallback xmlns="">
          <p:pic>
            <p:nvPicPr>
              <p:cNvPr id="75" name="Inkt 74">
                <a:extLst>
                  <a:ext uri="{FF2B5EF4-FFF2-40B4-BE49-F238E27FC236}">
                    <a16:creationId xmlns:a16="http://schemas.microsoft.com/office/drawing/2014/main" id="{546CF69C-394E-744C-8B68-521A0ADEF12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99053" y="2599133"/>
                <a:ext cx="104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6" name="Inkt 75">
                <a:extLst>
                  <a:ext uri="{FF2B5EF4-FFF2-40B4-BE49-F238E27FC236}">
                    <a16:creationId xmlns:a16="http://schemas.microsoft.com/office/drawing/2014/main" id="{D42DF561-077F-D944-9C2A-47D66EBEF80A}"/>
                  </a:ext>
                </a:extLst>
              </p14:cNvPr>
              <p14:cNvContentPartPr/>
              <p14:nvPr/>
            </p14:nvContentPartPr>
            <p14:xfrm>
              <a:off x="11313373" y="2576813"/>
              <a:ext cx="47880" cy="37440"/>
            </p14:xfrm>
          </p:contentPart>
        </mc:Choice>
        <mc:Fallback xmlns="">
          <p:pic>
            <p:nvPicPr>
              <p:cNvPr id="76" name="Inkt 75">
                <a:extLst>
                  <a:ext uri="{FF2B5EF4-FFF2-40B4-BE49-F238E27FC236}">
                    <a16:creationId xmlns:a16="http://schemas.microsoft.com/office/drawing/2014/main" id="{D42DF561-077F-D944-9C2A-47D66EBEF80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82773" y="2546213"/>
                <a:ext cx="1094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1" name="Inkt 80">
                <a:extLst>
                  <a:ext uri="{FF2B5EF4-FFF2-40B4-BE49-F238E27FC236}">
                    <a16:creationId xmlns:a16="http://schemas.microsoft.com/office/drawing/2014/main" id="{7F4FD502-09C9-3041-BF83-D696FA111EB3}"/>
                  </a:ext>
                </a:extLst>
              </p14:cNvPr>
              <p14:cNvContentPartPr/>
              <p14:nvPr/>
            </p14:nvContentPartPr>
            <p14:xfrm>
              <a:off x="2031853" y="3344333"/>
              <a:ext cx="603720" cy="127440"/>
            </p14:xfrm>
          </p:contentPart>
        </mc:Choice>
        <mc:Fallback xmlns="">
          <p:pic>
            <p:nvPicPr>
              <p:cNvPr id="81" name="Inkt 80">
                <a:extLst>
                  <a:ext uri="{FF2B5EF4-FFF2-40B4-BE49-F238E27FC236}">
                    <a16:creationId xmlns:a16="http://schemas.microsoft.com/office/drawing/2014/main" id="{7F4FD502-09C9-3041-BF83-D696FA111EB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01253" y="3313373"/>
                <a:ext cx="6649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5" name="Inkt 85">
                <a:extLst>
                  <a:ext uri="{FF2B5EF4-FFF2-40B4-BE49-F238E27FC236}">
                    <a16:creationId xmlns:a16="http://schemas.microsoft.com/office/drawing/2014/main" id="{6FA32794-2468-2845-8E02-284FDB7C4C7F}"/>
                  </a:ext>
                </a:extLst>
              </p14:cNvPr>
              <p14:cNvContentPartPr/>
              <p14:nvPr/>
            </p14:nvContentPartPr>
            <p14:xfrm>
              <a:off x="2814853" y="3365213"/>
              <a:ext cx="572040" cy="90360"/>
            </p14:xfrm>
          </p:contentPart>
        </mc:Choice>
        <mc:Fallback xmlns="">
          <p:pic>
            <p:nvPicPr>
              <p:cNvPr id="85" name="Inkt 85">
                <a:extLst>
                  <a:ext uri="{FF2B5EF4-FFF2-40B4-BE49-F238E27FC236}">
                    <a16:creationId xmlns:a16="http://schemas.microsoft.com/office/drawing/2014/main" id="{6FA32794-2468-2845-8E02-284FDB7C4C7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84253" y="3334613"/>
                <a:ext cx="633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3" name="Inkt 93">
                <a:extLst>
                  <a:ext uri="{FF2B5EF4-FFF2-40B4-BE49-F238E27FC236}">
                    <a16:creationId xmlns:a16="http://schemas.microsoft.com/office/drawing/2014/main" id="{31A28343-0AF5-F647-B29E-C11F69B5ACF5}"/>
                  </a:ext>
                </a:extLst>
              </p14:cNvPr>
              <p14:cNvContentPartPr/>
              <p14:nvPr/>
            </p14:nvContentPartPr>
            <p14:xfrm>
              <a:off x="3571573" y="3243533"/>
              <a:ext cx="920520" cy="296640"/>
            </p14:xfrm>
          </p:contentPart>
        </mc:Choice>
        <mc:Fallback xmlns="">
          <p:pic>
            <p:nvPicPr>
              <p:cNvPr id="93" name="Inkt 93">
                <a:extLst>
                  <a:ext uri="{FF2B5EF4-FFF2-40B4-BE49-F238E27FC236}">
                    <a16:creationId xmlns:a16="http://schemas.microsoft.com/office/drawing/2014/main" id="{31A28343-0AF5-F647-B29E-C11F69B5ACF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40973" y="3212933"/>
                <a:ext cx="9817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5" name="Inkt 94">
                <a:extLst>
                  <a:ext uri="{FF2B5EF4-FFF2-40B4-BE49-F238E27FC236}">
                    <a16:creationId xmlns:a16="http://schemas.microsoft.com/office/drawing/2014/main" id="{238F9E68-8EA1-E24D-A555-C58811989770}"/>
                  </a:ext>
                </a:extLst>
              </p14:cNvPr>
              <p14:cNvContentPartPr/>
              <p14:nvPr/>
            </p14:nvContentPartPr>
            <p14:xfrm>
              <a:off x="4656613" y="3423533"/>
              <a:ext cx="79200" cy="63720"/>
            </p14:xfrm>
          </p:contentPart>
        </mc:Choice>
        <mc:Fallback xmlns="">
          <p:pic>
            <p:nvPicPr>
              <p:cNvPr id="95" name="Inkt 94">
                <a:extLst>
                  <a:ext uri="{FF2B5EF4-FFF2-40B4-BE49-F238E27FC236}">
                    <a16:creationId xmlns:a16="http://schemas.microsoft.com/office/drawing/2014/main" id="{238F9E68-8EA1-E24D-A555-C5881198977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25653" y="3392933"/>
                <a:ext cx="1404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6" name="Inkt 95">
                <a:extLst>
                  <a:ext uri="{FF2B5EF4-FFF2-40B4-BE49-F238E27FC236}">
                    <a16:creationId xmlns:a16="http://schemas.microsoft.com/office/drawing/2014/main" id="{CFE2594D-0E3B-EC4B-9643-C1E5EB9C0BA4}"/>
                  </a:ext>
                </a:extLst>
              </p14:cNvPr>
              <p14:cNvContentPartPr/>
              <p14:nvPr/>
            </p14:nvContentPartPr>
            <p14:xfrm>
              <a:off x="4645813" y="3201413"/>
              <a:ext cx="116640" cy="164520"/>
            </p14:xfrm>
          </p:contentPart>
        </mc:Choice>
        <mc:Fallback xmlns="">
          <p:pic>
            <p:nvPicPr>
              <p:cNvPr id="96" name="Inkt 95">
                <a:extLst>
                  <a:ext uri="{FF2B5EF4-FFF2-40B4-BE49-F238E27FC236}">
                    <a16:creationId xmlns:a16="http://schemas.microsoft.com/office/drawing/2014/main" id="{CFE2594D-0E3B-EC4B-9643-C1E5EB9C0BA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15213" y="3170453"/>
                <a:ext cx="178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5" name="Inkt 106">
                <a:extLst>
                  <a:ext uri="{FF2B5EF4-FFF2-40B4-BE49-F238E27FC236}">
                    <a16:creationId xmlns:a16="http://schemas.microsoft.com/office/drawing/2014/main" id="{3B2B1816-33B0-A94A-BF88-4B08CDFD6D6E}"/>
                  </a:ext>
                </a:extLst>
              </p14:cNvPr>
              <p14:cNvContentPartPr/>
              <p14:nvPr/>
            </p14:nvContentPartPr>
            <p14:xfrm>
              <a:off x="3550693" y="3852293"/>
              <a:ext cx="169560" cy="270360"/>
            </p14:xfrm>
          </p:contentPart>
        </mc:Choice>
        <mc:Fallback xmlns="">
          <p:pic>
            <p:nvPicPr>
              <p:cNvPr id="105" name="Inkt 106">
                <a:extLst>
                  <a:ext uri="{FF2B5EF4-FFF2-40B4-BE49-F238E27FC236}">
                    <a16:creationId xmlns:a16="http://schemas.microsoft.com/office/drawing/2014/main" id="{3B2B1816-33B0-A94A-BF88-4B08CDFD6D6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19733" y="3821333"/>
                <a:ext cx="2311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6" name="Inkt 107">
                <a:extLst>
                  <a:ext uri="{FF2B5EF4-FFF2-40B4-BE49-F238E27FC236}">
                    <a16:creationId xmlns:a16="http://schemas.microsoft.com/office/drawing/2014/main" id="{3D3FD6A9-0F78-0A46-A76E-396959F624DE}"/>
                  </a:ext>
                </a:extLst>
              </p14:cNvPr>
              <p14:cNvContentPartPr/>
              <p14:nvPr/>
            </p14:nvContentPartPr>
            <p14:xfrm>
              <a:off x="2359813" y="3878573"/>
              <a:ext cx="979200" cy="222480"/>
            </p14:xfrm>
          </p:contentPart>
        </mc:Choice>
        <mc:Fallback xmlns="">
          <p:pic>
            <p:nvPicPr>
              <p:cNvPr id="106" name="Inkt 107">
                <a:extLst>
                  <a:ext uri="{FF2B5EF4-FFF2-40B4-BE49-F238E27FC236}">
                    <a16:creationId xmlns:a16="http://schemas.microsoft.com/office/drawing/2014/main" id="{3D3FD6A9-0F78-0A46-A76E-396959F624D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29213" y="3847973"/>
                <a:ext cx="10407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9" name="Inkt 108">
                <a:extLst>
                  <a:ext uri="{FF2B5EF4-FFF2-40B4-BE49-F238E27FC236}">
                    <a16:creationId xmlns:a16="http://schemas.microsoft.com/office/drawing/2014/main" id="{EC2C3D83-056F-2C47-8FEB-6701B589F2A4}"/>
                  </a:ext>
                </a:extLst>
              </p14:cNvPr>
              <p14:cNvContentPartPr/>
              <p14:nvPr/>
            </p14:nvContentPartPr>
            <p14:xfrm>
              <a:off x="4016173" y="4031933"/>
              <a:ext cx="132480" cy="16200"/>
            </p14:xfrm>
          </p:contentPart>
        </mc:Choice>
        <mc:Fallback xmlns="">
          <p:pic>
            <p:nvPicPr>
              <p:cNvPr id="109" name="Inkt 108">
                <a:extLst>
                  <a:ext uri="{FF2B5EF4-FFF2-40B4-BE49-F238E27FC236}">
                    <a16:creationId xmlns:a16="http://schemas.microsoft.com/office/drawing/2014/main" id="{EC2C3D83-056F-2C47-8FEB-6701B589F2A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85573" y="4001333"/>
                <a:ext cx="19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0" name="Inkt 109">
                <a:extLst>
                  <a:ext uri="{FF2B5EF4-FFF2-40B4-BE49-F238E27FC236}">
                    <a16:creationId xmlns:a16="http://schemas.microsoft.com/office/drawing/2014/main" id="{E4885D9D-74C7-6E4B-93DB-881695B5CE1F}"/>
                  </a:ext>
                </a:extLst>
              </p14:cNvPr>
              <p14:cNvContentPartPr/>
              <p14:nvPr/>
            </p14:nvContentPartPr>
            <p14:xfrm>
              <a:off x="4074493" y="3952733"/>
              <a:ext cx="58680" cy="16200"/>
            </p14:xfrm>
          </p:contentPart>
        </mc:Choice>
        <mc:Fallback xmlns="">
          <p:pic>
            <p:nvPicPr>
              <p:cNvPr id="110" name="Inkt 109">
                <a:extLst>
                  <a:ext uri="{FF2B5EF4-FFF2-40B4-BE49-F238E27FC236}">
                    <a16:creationId xmlns:a16="http://schemas.microsoft.com/office/drawing/2014/main" id="{E4885D9D-74C7-6E4B-93DB-881695B5CE1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43893" y="3922133"/>
                <a:ext cx="119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8" name="Inkt 117">
                <a:extLst>
                  <a:ext uri="{FF2B5EF4-FFF2-40B4-BE49-F238E27FC236}">
                    <a16:creationId xmlns:a16="http://schemas.microsoft.com/office/drawing/2014/main" id="{C4C955E7-02A8-2C45-8070-EF8C4682E09E}"/>
                  </a:ext>
                </a:extLst>
              </p14:cNvPr>
              <p14:cNvContentPartPr/>
              <p14:nvPr/>
            </p14:nvContentPartPr>
            <p14:xfrm>
              <a:off x="5735893" y="3841493"/>
              <a:ext cx="84960" cy="212040"/>
            </p14:xfrm>
          </p:contentPart>
        </mc:Choice>
        <mc:Fallback xmlns="">
          <p:pic>
            <p:nvPicPr>
              <p:cNvPr id="118" name="Inkt 117">
                <a:extLst>
                  <a:ext uri="{FF2B5EF4-FFF2-40B4-BE49-F238E27FC236}">
                    <a16:creationId xmlns:a16="http://schemas.microsoft.com/office/drawing/2014/main" id="{C4C955E7-02A8-2C45-8070-EF8C4682E09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05293" y="3810893"/>
                <a:ext cx="1465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9" name="Inkt 120">
                <a:extLst>
                  <a:ext uri="{FF2B5EF4-FFF2-40B4-BE49-F238E27FC236}">
                    <a16:creationId xmlns:a16="http://schemas.microsoft.com/office/drawing/2014/main" id="{99765FDF-9629-6D42-9918-AC5200EC3E7A}"/>
                  </a:ext>
                </a:extLst>
              </p14:cNvPr>
              <p14:cNvContentPartPr/>
              <p14:nvPr/>
            </p14:nvContentPartPr>
            <p14:xfrm>
              <a:off x="5450413" y="3926093"/>
              <a:ext cx="132480" cy="137880"/>
            </p14:xfrm>
          </p:contentPart>
        </mc:Choice>
        <mc:Fallback xmlns="">
          <p:pic>
            <p:nvPicPr>
              <p:cNvPr id="119" name="Inkt 120">
                <a:extLst>
                  <a:ext uri="{FF2B5EF4-FFF2-40B4-BE49-F238E27FC236}">
                    <a16:creationId xmlns:a16="http://schemas.microsoft.com/office/drawing/2014/main" id="{99765FDF-9629-6D42-9918-AC5200EC3E7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19453" y="3895493"/>
                <a:ext cx="1940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0" name="Inkt 121">
                <a:extLst>
                  <a:ext uri="{FF2B5EF4-FFF2-40B4-BE49-F238E27FC236}">
                    <a16:creationId xmlns:a16="http://schemas.microsoft.com/office/drawing/2014/main" id="{7A3C02B5-7DF5-3842-913D-6D67ECB554D5}"/>
                  </a:ext>
                </a:extLst>
              </p14:cNvPr>
              <p14:cNvContentPartPr/>
              <p14:nvPr/>
            </p14:nvContentPartPr>
            <p14:xfrm>
              <a:off x="4465813" y="3852293"/>
              <a:ext cx="847080" cy="227880"/>
            </p14:xfrm>
          </p:contentPart>
        </mc:Choice>
        <mc:Fallback xmlns="">
          <p:pic>
            <p:nvPicPr>
              <p:cNvPr id="120" name="Inkt 121">
                <a:extLst>
                  <a:ext uri="{FF2B5EF4-FFF2-40B4-BE49-F238E27FC236}">
                    <a16:creationId xmlns:a16="http://schemas.microsoft.com/office/drawing/2014/main" id="{7A3C02B5-7DF5-3842-913D-6D67ECB554D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35213" y="3821333"/>
                <a:ext cx="9082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" name="Inkt 122">
                <a:extLst>
                  <a:ext uri="{FF2B5EF4-FFF2-40B4-BE49-F238E27FC236}">
                    <a16:creationId xmlns:a16="http://schemas.microsoft.com/office/drawing/2014/main" id="{1B2D3049-AA11-B54D-9C52-A8BBEEB99E75}"/>
                  </a:ext>
                </a:extLst>
              </p14:cNvPr>
              <p14:cNvContentPartPr/>
              <p14:nvPr/>
            </p14:nvContentPartPr>
            <p14:xfrm>
              <a:off x="6445093" y="3846893"/>
              <a:ext cx="63720" cy="169560"/>
            </p14:xfrm>
          </p:contentPart>
        </mc:Choice>
        <mc:Fallback xmlns="">
          <p:pic>
            <p:nvPicPr>
              <p:cNvPr id="123" name="Inkt 122">
                <a:extLst>
                  <a:ext uri="{FF2B5EF4-FFF2-40B4-BE49-F238E27FC236}">
                    <a16:creationId xmlns:a16="http://schemas.microsoft.com/office/drawing/2014/main" id="{1B2D3049-AA11-B54D-9C52-A8BBEEB99E7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14493" y="3816293"/>
                <a:ext cx="1252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0" name="Inkt 131">
                <a:extLst>
                  <a:ext uri="{FF2B5EF4-FFF2-40B4-BE49-F238E27FC236}">
                    <a16:creationId xmlns:a16="http://schemas.microsoft.com/office/drawing/2014/main" id="{BD49758E-B724-E643-8F1F-57E53C70E722}"/>
                  </a:ext>
                </a:extLst>
              </p14:cNvPr>
              <p14:cNvContentPartPr/>
              <p14:nvPr/>
            </p14:nvContentPartPr>
            <p14:xfrm>
              <a:off x="7254733" y="3873173"/>
              <a:ext cx="164160" cy="317880"/>
            </p14:xfrm>
          </p:contentPart>
        </mc:Choice>
        <mc:Fallback xmlns="">
          <p:pic>
            <p:nvPicPr>
              <p:cNvPr id="130" name="Inkt 131">
                <a:extLst>
                  <a:ext uri="{FF2B5EF4-FFF2-40B4-BE49-F238E27FC236}">
                    <a16:creationId xmlns:a16="http://schemas.microsoft.com/office/drawing/2014/main" id="{BD49758E-B724-E643-8F1F-57E53C70E72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24200" y="3842573"/>
                <a:ext cx="225226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1" name="Inkt 132">
                <a:extLst>
                  <a:ext uri="{FF2B5EF4-FFF2-40B4-BE49-F238E27FC236}">
                    <a16:creationId xmlns:a16="http://schemas.microsoft.com/office/drawing/2014/main" id="{5C10768F-0AF9-614E-80D3-27B0FE80F19A}"/>
                  </a:ext>
                </a:extLst>
              </p14:cNvPr>
              <p14:cNvContentPartPr/>
              <p14:nvPr/>
            </p14:nvContentPartPr>
            <p14:xfrm>
              <a:off x="6662173" y="3883973"/>
              <a:ext cx="476640" cy="280800"/>
            </p14:xfrm>
          </p:contentPart>
        </mc:Choice>
        <mc:Fallback xmlns="">
          <p:pic>
            <p:nvPicPr>
              <p:cNvPr id="131" name="Inkt 132">
                <a:extLst>
                  <a:ext uri="{FF2B5EF4-FFF2-40B4-BE49-F238E27FC236}">
                    <a16:creationId xmlns:a16="http://schemas.microsoft.com/office/drawing/2014/main" id="{5C10768F-0AF9-614E-80D3-27B0FE80F19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631213" y="3853373"/>
                <a:ext cx="5378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4" name="Inkt 133">
                <a:extLst>
                  <a:ext uri="{FF2B5EF4-FFF2-40B4-BE49-F238E27FC236}">
                    <a16:creationId xmlns:a16="http://schemas.microsoft.com/office/drawing/2014/main" id="{1B374ACC-1188-BC47-93AF-E9414A53821B}"/>
                  </a:ext>
                </a:extLst>
              </p14:cNvPr>
              <p14:cNvContentPartPr/>
              <p14:nvPr/>
            </p14:nvContentPartPr>
            <p14:xfrm>
              <a:off x="4042813" y="4688213"/>
              <a:ext cx="116640" cy="360"/>
            </p14:xfrm>
          </p:contentPart>
        </mc:Choice>
        <mc:Fallback xmlns="">
          <p:pic>
            <p:nvPicPr>
              <p:cNvPr id="134" name="Inkt 133">
                <a:extLst>
                  <a:ext uri="{FF2B5EF4-FFF2-40B4-BE49-F238E27FC236}">
                    <a16:creationId xmlns:a16="http://schemas.microsoft.com/office/drawing/2014/main" id="{1B374ACC-1188-BC47-93AF-E9414A53821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11853" y="4657613"/>
                <a:ext cx="1782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5" name="Inkt 134">
                <a:extLst>
                  <a:ext uri="{FF2B5EF4-FFF2-40B4-BE49-F238E27FC236}">
                    <a16:creationId xmlns:a16="http://schemas.microsoft.com/office/drawing/2014/main" id="{2B6661E8-0118-D445-AC12-72226FA75F88}"/>
                  </a:ext>
                </a:extLst>
              </p14:cNvPr>
              <p14:cNvContentPartPr/>
              <p14:nvPr/>
            </p14:nvContentPartPr>
            <p14:xfrm>
              <a:off x="4026613" y="4609013"/>
              <a:ext cx="90360" cy="5760"/>
            </p14:xfrm>
          </p:contentPart>
        </mc:Choice>
        <mc:Fallback xmlns="">
          <p:pic>
            <p:nvPicPr>
              <p:cNvPr id="135" name="Inkt 134">
                <a:extLst>
                  <a:ext uri="{FF2B5EF4-FFF2-40B4-BE49-F238E27FC236}">
                    <a16:creationId xmlns:a16="http://schemas.microsoft.com/office/drawing/2014/main" id="{2B6661E8-0118-D445-AC12-72226FA75F8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96013" y="4578053"/>
                <a:ext cx="15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3191DE8-0E9C-9749-8574-39C90EA67767}"/>
                  </a:ext>
                </a:extLst>
              </p14:cNvPr>
              <p14:cNvContentPartPr/>
              <p14:nvPr/>
            </p14:nvContentPartPr>
            <p14:xfrm>
              <a:off x="4449973" y="4534853"/>
              <a:ext cx="153720" cy="185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3191DE8-0E9C-9749-8574-39C90EA6776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19373" y="4504253"/>
                <a:ext cx="2152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3292182C-49DE-6748-BDC4-474A804B3373}"/>
                  </a:ext>
                </a:extLst>
              </p14:cNvPr>
              <p14:cNvContentPartPr/>
              <p14:nvPr/>
            </p14:nvContentPartPr>
            <p14:xfrm>
              <a:off x="4725373" y="4624853"/>
              <a:ext cx="143280" cy="1080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3292182C-49DE-6748-BDC4-474A804B337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94773" y="4593893"/>
                <a:ext cx="204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8" name="Inkt 137">
                <a:extLst>
                  <a:ext uri="{FF2B5EF4-FFF2-40B4-BE49-F238E27FC236}">
                    <a16:creationId xmlns:a16="http://schemas.microsoft.com/office/drawing/2014/main" id="{443ECADC-603F-764C-816F-17E4A5AD76FB}"/>
                  </a:ext>
                </a:extLst>
              </p14:cNvPr>
              <p14:cNvContentPartPr/>
              <p14:nvPr/>
            </p14:nvContentPartPr>
            <p14:xfrm>
              <a:off x="4788733" y="4539893"/>
              <a:ext cx="32040" cy="180360"/>
            </p14:xfrm>
          </p:contentPart>
        </mc:Choice>
        <mc:Fallback xmlns="">
          <p:pic>
            <p:nvPicPr>
              <p:cNvPr id="138" name="Inkt 137">
                <a:extLst>
                  <a:ext uri="{FF2B5EF4-FFF2-40B4-BE49-F238E27FC236}">
                    <a16:creationId xmlns:a16="http://schemas.microsoft.com/office/drawing/2014/main" id="{443ECADC-603F-764C-816F-17E4A5AD76F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58133" y="4509293"/>
                <a:ext cx="936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9" name="Inkt 138">
                <a:extLst>
                  <a:ext uri="{FF2B5EF4-FFF2-40B4-BE49-F238E27FC236}">
                    <a16:creationId xmlns:a16="http://schemas.microsoft.com/office/drawing/2014/main" id="{6C905BFE-10C7-C54D-A083-3180B6025CCE}"/>
                  </a:ext>
                </a:extLst>
              </p14:cNvPr>
              <p14:cNvContentPartPr/>
              <p14:nvPr/>
            </p14:nvContentPartPr>
            <p14:xfrm>
              <a:off x="5000413" y="4529453"/>
              <a:ext cx="95760" cy="190800"/>
            </p14:xfrm>
          </p:contentPart>
        </mc:Choice>
        <mc:Fallback xmlns="">
          <p:pic>
            <p:nvPicPr>
              <p:cNvPr id="139" name="Inkt 138">
                <a:extLst>
                  <a:ext uri="{FF2B5EF4-FFF2-40B4-BE49-F238E27FC236}">
                    <a16:creationId xmlns:a16="http://schemas.microsoft.com/office/drawing/2014/main" id="{6C905BFE-10C7-C54D-A083-3180B6025CC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69813" y="4498853"/>
                <a:ext cx="156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0" name="Inkt 139">
                <a:extLst>
                  <a:ext uri="{FF2B5EF4-FFF2-40B4-BE49-F238E27FC236}">
                    <a16:creationId xmlns:a16="http://schemas.microsoft.com/office/drawing/2014/main" id="{08518606-C236-2042-B39A-BF481108E0E4}"/>
                  </a:ext>
                </a:extLst>
              </p14:cNvPr>
              <p14:cNvContentPartPr/>
              <p14:nvPr/>
            </p14:nvContentPartPr>
            <p14:xfrm>
              <a:off x="5185813" y="4592813"/>
              <a:ext cx="291240" cy="95760"/>
            </p14:xfrm>
          </p:contentPart>
        </mc:Choice>
        <mc:Fallback xmlns="">
          <p:pic>
            <p:nvPicPr>
              <p:cNvPr id="140" name="Inkt 139">
                <a:extLst>
                  <a:ext uri="{FF2B5EF4-FFF2-40B4-BE49-F238E27FC236}">
                    <a16:creationId xmlns:a16="http://schemas.microsoft.com/office/drawing/2014/main" id="{08518606-C236-2042-B39A-BF481108E0E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54853" y="4562213"/>
                <a:ext cx="3528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1" name="Inkt 140">
                <a:extLst>
                  <a:ext uri="{FF2B5EF4-FFF2-40B4-BE49-F238E27FC236}">
                    <a16:creationId xmlns:a16="http://schemas.microsoft.com/office/drawing/2014/main" id="{620FB3BF-2165-4745-95AB-5AB70E9FAB2D}"/>
                  </a:ext>
                </a:extLst>
              </p14:cNvPr>
              <p14:cNvContentPartPr/>
              <p14:nvPr/>
            </p14:nvContentPartPr>
            <p14:xfrm>
              <a:off x="5550853" y="4487333"/>
              <a:ext cx="95040" cy="254520"/>
            </p14:xfrm>
          </p:contentPart>
        </mc:Choice>
        <mc:Fallback xmlns="">
          <p:pic>
            <p:nvPicPr>
              <p:cNvPr id="141" name="Inkt 140">
                <a:extLst>
                  <a:ext uri="{FF2B5EF4-FFF2-40B4-BE49-F238E27FC236}">
                    <a16:creationId xmlns:a16="http://schemas.microsoft.com/office/drawing/2014/main" id="{620FB3BF-2165-4745-95AB-5AB70E9FAB2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20253" y="4456373"/>
                <a:ext cx="1562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2" name="Inkt 141">
                <a:extLst>
                  <a:ext uri="{FF2B5EF4-FFF2-40B4-BE49-F238E27FC236}">
                    <a16:creationId xmlns:a16="http://schemas.microsoft.com/office/drawing/2014/main" id="{58002DD4-EA9A-8349-9EB4-288323334F42}"/>
                  </a:ext>
                </a:extLst>
              </p14:cNvPr>
              <p14:cNvContentPartPr/>
              <p14:nvPr/>
            </p14:nvContentPartPr>
            <p14:xfrm>
              <a:off x="4333693" y="4556093"/>
              <a:ext cx="122040" cy="259560"/>
            </p14:xfrm>
          </p:contentPart>
        </mc:Choice>
        <mc:Fallback xmlns="">
          <p:pic>
            <p:nvPicPr>
              <p:cNvPr id="142" name="Inkt 141">
                <a:extLst>
                  <a:ext uri="{FF2B5EF4-FFF2-40B4-BE49-F238E27FC236}">
                    <a16:creationId xmlns:a16="http://schemas.microsoft.com/office/drawing/2014/main" id="{58002DD4-EA9A-8349-9EB4-288323334F4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03093" y="4525133"/>
                <a:ext cx="1836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3" name="Inkt 142">
                <a:extLst>
                  <a:ext uri="{FF2B5EF4-FFF2-40B4-BE49-F238E27FC236}">
                    <a16:creationId xmlns:a16="http://schemas.microsoft.com/office/drawing/2014/main" id="{85C88A31-F14D-7441-B61C-490283206199}"/>
                  </a:ext>
                </a:extLst>
              </p14:cNvPr>
              <p14:cNvContentPartPr/>
              <p14:nvPr/>
            </p14:nvContentPartPr>
            <p14:xfrm>
              <a:off x="5836693" y="4513613"/>
              <a:ext cx="26640" cy="180360"/>
            </p14:xfrm>
          </p:contentPart>
        </mc:Choice>
        <mc:Fallback xmlns="">
          <p:pic>
            <p:nvPicPr>
              <p:cNvPr id="143" name="Inkt 142">
                <a:extLst>
                  <a:ext uri="{FF2B5EF4-FFF2-40B4-BE49-F238E27FC236}">
                    <a16:creationId xmlns:a16="http://schemas.microsoft.com/office/drawing/2014/main" id="{85C88A31-F14D-7441-B61C-49028320619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05733" y="4483013"/>
                <a:ext cx="88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4" name="Inkt 143">
                <a:extLst>
                  <a:ext uri="{FF2B5EF4-FFF2-40B4-BE49-F238E27FC236}">
                    <a16:creationId xmlns:a16="http://schemas.microsoft.com/office/drawing/2014/main" id="{79E61F23-A7C3-B842-A23F-E5F8B8E52280}"/>
                  </a:ext>
                </a:extLst>
              </p14:cNvPr>
              <p14:cNvContentPartPr/>
              <p14:nvPr/>
            </p14:nvContentPartPr>
            <p14:xfrm>
              <a:off x="5783773" y="4561133"/>
              <a:ext cx="116640" cy="26640"/>
            </p14:xfrm>
          </p:contentPart>
        </mc:Choice>
        <mc:Fallback xmlns="">
          <p:pic>
            <p:nvPicPr>
              <p:cNvPr id="144" name="Inkt 143">
                <a:extLst>
                  <a:ext uri="{FF2B5EF4-FFF2-40B4-BE49-F238E27FC236}">
                    <a16:creationId xmlns:a16="http://schemas.microsoft.com/office/drawing/2014/main" id="{79E61F23-A7C3-B842-A23F-E5F8B8E5228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52813" y="4530533"/>
                <a:ext cx="1782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5" name="Inkt 144">
                <a:extLst>
                  <a:ext uri="{FF2B5EF4-FFF2-40B4-BE49-F238E27FC236}">
                    <a16:creationId xmlns:a16="http://schemas.microsoft.com/office/drawing/2014/main" id="{832FE3BA-30F4-564C-BEC2-E017776E76B9}"/>
                  </a:ext>
                </a:extLst>
              </p14:cNvPr>
              <p14:cNvContentPartPr/>
              <p14:nvPr/>
            </p14:nvContentPartPr>
            <p14:xfrm>
              <a:off x="6005893" y="4481933"/>
              <a:ext cx="100800" cy="174960"/>
            </p14:xfrm>
          </p:contentPart>
        </mc:Choice>
        <mc:Fallback xmlns="">
          <p:pic>
            <p:nvPicPr>
              <p:cNvPr id="145" name="Inkt 144">
                <a:extLst>
                  <a:ext uri="{FF2B5EF4-FFF2-40B4-BE49-F238E27FC236}">
                    <a16:creationId xmlns:a16="http://schemas.microsoft.com/office/drawing/2014/main" id="{832FE3BA-30F4-564C-BEC2-E017776E76B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75293" y="4451333"/>
                <a:ext cx="1623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4" name="Inkt 153">
                <a:extLst>
                  <a:ext uri="{FF2B5EF4-FFF2-40B4-BE49-F238E27FC236}">
                    <a16:creationId xmlns:a16="http://schemas.microsoft.com/office/drawing/2014/main" id="{A07830C7-2FA4-CD4D-9829-F33717CB76AE}"/>
                  </a:ext>
                </a:extLst>
              </p14:cNvPr>
              <p14:cNvContentPartPr/>
              <p14:nvPr/>
            </p14:nvContentPartPr>
            <p14:xfrm>
              <a:off x="3984493" y="5238653"/>
              <a:ext cx="132480" cy="16200"/>
            </p14:xfrm>
          </p:contentPart>
        </mc:Choice>
        <mc:Fallback xmlns="">
          <p:pic>
            <p:nvPicPr>
              <p:cNvPr id="154" name="Inkt 153">
                <a:extLst>
                  <a:ext uri="{FF2B5EF4-FFF2-40B4-BE49-F238E27FC236}">
                    <a16:creationId xmlns:a16="http://schemas.microsoft.com/office/drawing/2014/main" id="{A07830C7-2FA4-CD4D-9829-F33717CB76A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53893" y="5208053"/>
                <a:ext cx="19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5" name="Inkt 154">
                <a:extLst>
                  <a:ext uri="{FF2B5EF4-FFF2-40B4-BE49-F238E27FC236}">
                    <a16:creationId xmlns:a16="http://schemas.microsoft.com/office/drawing/2014/main" id="{8C4B6295-12D0-264C-9FF9-91EF018AC706}"/>
                  </a:ext>
                </a:extLst>
              </p14:cNvPr>
              <p14:cNvContentPartPr/>
              <p14:nvPr/>
            </p14:nvContentPartPr>
            <p14:xfrm>
              <a:off x="4021573" y="5132813"/>
              <a:ext cx="132480" cy="21600"/>
            </p14:xfrm>
          </p:contentPart>
        </mc:Choice>
        <mc:Fallback xmlns="">
          <p:pic>
            <p:nvPicPr>
              <p:cNvPr id="155" name="Inkt 154">
                <a:extLst>
                  <a:ext uri="{FF2B5EF4-FFF2-40B4-BE49-F238E27FC236}">
                    <a16:creationId xmlns:a16="http://schemas.microsoft.com/office/drawing/2014/main" id="{8C4B6295-12D0-264C-9FF9-91EF018AC70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990973" y="5102213"/>
                <a:ext cx="194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6" name="Inkt 155">
                <a:extLst>
                  <a:ext uri="{FF2B5EF4-FFF2-40B4-BE49-F238E27FC236}">
                    <a16:creationId xmlns:a16="http://schemas.microsoft.com/office/drawing/2014/main" id="{26E4C6A5-2B73-154D-891E-4C8F923F67A7}"/>
                  </a:ext>
                </a:extLst>
              </p14:cNvPr>
              <p14:cNvContentPartPr/>
              <p14:nvPr/>
            </p14:nvContentPartPr>
            <p14:xfrm>
              <a:off x="4412893" y="5074493"/>
              <a:ext cx="137880" cy="174960"/>
            </p14:xfrm>
          </p:contentPart>
        </mc:Choice>
        <mc:Fallback xmlns="">
          <p:pic>
            <p:nvPicPr>
              <p:cNvPr id="156" name="Inkt 155">
                <a:extLst>
                  <a:ext uri="{FF2B5EF4-FFF2-40B4-BE49-F238E27FC236}">
                    <a16:creationId xmlns:a16="http://schemas.microsoft.com/office/drawing/2014/main" id="{26E4C6A5-2B73-154D-891E-4C8F923F67A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82293" y="5043893"/>
                <a:ext cx="1994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6" name="Inkt 165">
                <a:extLst>
                  <a:ext uri="{FF2B5EF4-FFF2-40B4-BE49-F238E27FC236}">
                    <a16:creationId xmlns:a16="http://schemas.microsoft.com/office/drawing/2014/main" id="{E39A389F-3155-214D-8062-1ED12809D393}"/>
                  </a:ext>
                </a:extLst>
              </p14:cNvPr>
              <p14:cNvContentPartPr/>
              <p14:nvPr/>
            </p14:nvContentPartPr>
            <p14:xfrm>
              <a:off x="3989893" y="5752013"/>
              <a:ext cx="148680" cy="10800"/>
            </p14:xfrm>
          </p:contentPart>
        </mc:Choice>
        <mc:Fallback xmlns="">
          <p:pic>
            <p:nvPicPr>
              <p:cNvPr id="166" name="Inkt 165">
                <a:extLst>
                  <a:ext uri="{FF2B5EF4-FFF2-40B4-BE49-F238E27FC236}">
                    <a16:creationId xmlns:a16="http://schemas.microsoft.com/office/drawing/2014/main" id="{E39A389F-3155-214D-8062-1ED12809D39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58933" y="5721053"/>
                <a:ext cx="209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7" name="Inkt 166">
                <a:extLst>
                  <a:ext uri="{FF2B5EF4-FFF2-40B4-BE49-F238E27FC236}">
                    <a16:creationId xmlns:a16="http://schemas.microsoft.com/office/drawing/2014/main" id="{877A685D-92DA-5F41-95EB-08F7421F91B8}"/>
                  </a:ext>
                </a:extLst>
              </p14:cNvPr>
              <p14:cNvContentPartPr/>
              <p14:nvPr/>
            </p14:nvContentPartPr>
            <p14:xfrm>
              <a:off x="4000333" y="5646173"/>
              <a:ext cx="116640" cy="5760"/>
            </p14:xfrm>
          </p:contentPart>
        </mc:Choice>
        <mc:Fallback xmlns="">
          <p:pic>
            <p:nvPicPr>
              <p:cNvPr id="167" name="Inkt 166">
                <a:extLst>
                  <a:ext uri="{FF2B5EF4-FFF2-40B4-BE49-F238E27FC236}">
                    <a16:creationId xmlns:a16="http://schemas.microsoft.com/office/drawing/2014/main" id="{877A685D-92DA-5F41-95EB-08F7421F91B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69733" y="5615213"/>
                <a:ext cx="178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8" name="Inkt 167">
                <a:extLst>
                  <a:ext uri="{FF2B5EF4-FFF2-40B4-BE49-F238E27FC236}">
                    <a16:creationId xmlns:a16="http://schemas.microsoft.com/office/drawing/2014/main" id="{4D816925-62FA-854D-8F4F-1708C45D584E}"/>
                  </a:ext>
                </a:extLst>
              </p14:cNvPr>
              <p14:cNvContentPartPr/>
              <p14:nvPr/>
            </p14:nvContentPartPr>
            <p14:xfrm>
              <a:off x="4376173" y="5593253"/>
              <a:ext cx="164520" cy="185400"/>
            </p14:xfrm>
          </p:contentPart>
        </mc:Choice>
        <mc:Fallback xmlns="">
          <p:pic>
            <p:nvPicPr>
              <p:cNvPr id="168" name="Inkt 167">
                <a:extLst>
                  <a:ext uri="{FF2B5EF4-FFF2-40B4-BE49-F238E27FC236}">
                    <a16:creationId xmlns:a16="http://schemas.microsoft.com/office/drawing/2014/main" id="{4D816925-62FA-854D-8F4F-1708C45D584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345213" y="5562293"/>
                <a:ext cx="225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8" name="Inkt 182">
                <a:extLst>
                  <a:ext uri="{FF2B5EF4-FFF2-40B4-BE49-F238E27FC236}">
                    <a16:creationId xmlns:a16="http://schemas.microsoft.com/office/drawing/2014/main" id="{98ABA0A4-DA4D-C742-8CBB-579FD1F60226}"/>
                  </a:ext>
                </a:extLst>
              </p14:cNvPr>
              <p14:cNvContentPartPr/>
              <p14:nvPr/>
            </p14:nvContentPartPr>
            <p14:xfrm>
              <a:off x="5788813" y="5487413"/>
              <a:ext cx="370440" cy="370800"/>
            </p14:xfrm>
          </p:contentPart>
        </mc:Choice>
        <mc:Fallback xmlns="">
          <p:pic>
            <p:nvPicPr>
              <p:cNvPr id="178" name="Inkt 182">
                <a:extLst>
                  <a:ext uri="{FF2B5EF4-FFF2-40B4-BE49-F238E27FC236}">
                    <a16:creationId xmlns:a16="http://schemas.microsoft.com/office/drawing/2014/main" id="{98ABA0A4-DA4D-C742-8CBB-579FD1F6022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58183" y="5456453"/>
                <a:ext cx="4320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9" name="Inkt 183">
                <a:extLst>
                  <a:ext uri="{FF2B5EF4-FFF2-40B4-BE49-F238E27FC236}">
                    <a16:creationId xmlns:a16="http://schemas.microsoft.com/office/drawing/2014/main" id="{21D7E690-30B1-3F43-89CC-4A7663E8672C}"/>
                  </a:ext>
                </a:extLst>
              </p14:cNvPr>
              <p14:cNvContentPartPr/>
              <p14:nvPr/>
            </p14:nvContentPartPr>
            <p14:xfrm>
              <a:off x="5021653" y="5556173"/>
              <a:ext cx="651240" cy="206640"/>
            </p14:xfrm>
          </p:contentPart>
        </mc:Choice>
        <mc:Fallback xmlns="">
          <p:pic>
            <p:nvPicPr>
              <p:cNvPr id="179" name="Inkt 183">
                <a:extLst>
                  <a:ext uri="{FF2B5EF4-FFF2-40B4-BE49-F238E27FC236}">
                    <a16:creationId xmlns:a16="http://schemas.microsoft.com/office/drawing/2014/main" id="{21D7E690-30B1-3F43-89CC-4A7663E8672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991053" y="5525213"/>
                <a:ext cx="7124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0" name="Inkt 184">
                <a:extLst>
                  <a:ext uri="{FF2B5EF4-FFF2-40B4-BE49-F238E27FC236}">
                    <a16:creationId xmlns:a16="http://schemas.microsoft.com/office/drawing/2014/main" id="{76B99642-5023-E342-B872-D8FAAFB59765}"/>
                  </a:ext>
                </a:extLst>
              </p14:cNvPr>
              <p14:cNvContentPartPr/>
              <p14:nvPr/>
            </p14:nvContentPartPr>
            <p14:xfrm>
              <a:off x="4709533" y="5624933"/>
              <a:ext cx="159120" cy="148680"/>
            </p14:xfrm>
          </p:contentPart>
        </mc:Choice>
        <mc:Fallback xmlns="">
          <p:pic>
            <p:nvPicPr>
              <p:cNvPr id="180" name="Inkt 184">
                <a:extLst>
                  <a:ext uri="{FF2B5EF4-FFF2-40B4-BE49-F238E27FC236}">
                    <a16:creationId xmlns:a16="http://schemas.microsoft.com/office/drawing/2014/main" id="{76B99642-5023-E342-B872-D8FAAFB5976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78573" y="5594333"/>
                <a:ext cx="2203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1" name="Inkt 185">
                <a:extLst>
                  <a:ext uri="{FF2B5EF4-FFF2-40B4-BE49-F238E27FC236}">
                    <a16:creationId xmlns:a16="http://schemas.microsoft.com/office/drawing/2014/main" id="{4BDE081D-A0B7-FF4D-9AB5-BB9DD9BF8E29}"/>
                  </a:ext>
                </a:extLst>
              </p14:cNvPr>
              <p14:cNvContentPartPr/>
              <p14:nvPr/>
            </p14:nvContentPartPr>
            <p14:xfrm>
              <a:off x="4704133" y="5042813"/>
              <a:ext cx="810000" cy="259560"/>
            </p14:xfrm>
          </p:contentPart>
        </mc:Choice>
        <mc:Fallback xmlns="">
          <p:pic>
            <p:nvPicPr>
              <p:cNvPr id="181" name="Inkt 185">
                <a:extLst>
                  <a:ext uri="{FF2B5EF4-FFF2-40B4-BE49-F238E27FC236}">
                    <a16:creationId xmlns:a16="http://schemas.microsoft.com/office/drawing/2014/main" id="{4BDE081D-A0B7-FF4D-9AB5-BB9DD9BF8E2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73533" y="5012213"/>
                <a:ext cx="8712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2" name="Inkt 186">
                <a:extLst>
                  <a:ext uri="{FF2B5EF4-FFF2-40B4-BE49-F238E27FC236}">
                    <a16:creationId xmlns:a16="http://schemas.microsoft.com/office/drawing/2014/main" id="{2139C648-0D84-734C-8D9B-C9CE26DFC3B1}"/>
                  </a:ext>
                </a:extLst>
              </p14:cNvPr>
              <p14:cNvContentPartPr/>
              <p14:nvPr/>
            </p14:nvContentPartPr>
            <p14:xfrm>
              <a:off x="5667133" y="4958213"/>
              <a:ext cx="513720" cy="270360"/>
            </p14:xfrm>
          </p:contentPart>
        </mc:Choice>
        <mc:Fallback xmlns="">
          <p:pic>
            <p:nvPicPr>
              <p:cNvPr id="182" name="Inkt 186">
                <a:extLst>
                  <a:ext uri="{FF2B5EF4-FFF2-40B4-BE49-F238E27FC236}">
                    <a16:creationId xmlns:a16="http://schemas.microsoft.com/office/drawing/2014/main" id="{2139C648-0D84-734C-8D9B-C9CE26DFC3B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36533" y="4927613"/>
                <a:ext cx="5749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8" name="Inkt 197">
                <a:extLst>
                  <a:ext uri="{FF2B5EF4-FFF2-40B4-BE49-F238E27FC236}">
                    <a16:creationId xmlns:a16="http://schemas.microsoft.com/office/drawing/2014/main" id="{D632A49F-CDED-CE4D-9325-1E3DFAF0A34E}"/>
                  </a:ext>
                </a:extLst>
              </p14:cNvPr>
              <p14:cNvContentPartPr/>
              <p14:nvPr/>
            </p14:nvContentPartPr>
            <p14:xfrm>
              <a:off x="6625093" y="4497773"/>
              <a:ext cx="122040" cy="201600"/>
            </p14:xfrm>
          </p:contentPart>
        </mc:Choice>
        <mc:Fallback xmlns="">
          <p:pic>
            <p:nvPicPr>
              <p:cNvPr id="198" name="Inkt 197">
                <a:extLst>
                  <a:ext uri="{FF2B5EF4-FFF2-40B4-BE49-F238E27FC236}">
                    <a16:creationId xmlns:a16="http://schemas.microsoft.com/office/drawing/2014/main" id="{D632A49F-CDED-CE4D-9325-1E3DFAF0A34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594133" y="4467173"/>
                <a:ext cx="1836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18" name="Inkt 218">
                <a:extLst>
                  <a:ext uri="{FF2B5EF4-FFF2-40B4-BE49-F238E27FC236}">
                    <a16:creationId xmlns:a16="http://schemas.microsoft.com/office/drawing/2014/main" id="{19868876-782B-4840-8A9D-5C0F47454B86}"/>
                  </a:ext>
                </a:extLst>
              </p14:cNvPr>
              <p14:cNvContentPartPr/>
              <p14:nvPr/>
            </p14:nvContentPartPr>
            <p14:xfrm>
              <a:off x="6852613" y="4307333"/>
              <a:ext cx="2365920" cy="444960"/>
            </p14:xfrm>
          </p:contentPart>
        </mc:Choice>
        <mc:Fallback xmlns="">
          <p:pic>
            <p:nvPicPr>
              <p:cNvPr id="218" name="Inkt 218">
                <a:extLst>
                  <a:ext uri="{FF2B5EF4-FFF2-40B4-BE49-F238E27FC236}">
                    <a16:creationId xmlns:a16="http://schemas.microsoft.com/office/drawing/2014/main" id="{19868876-782B-4840-8A9D-5C0F47454B8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822008" y="4276733"/>
                <a:ext cx="2427489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0" name="Inkt 219">
                <a:extLst>
                  <a:ext uri="{FF2B5EF4-FFF2-40B4-BE49-F238E27FC236}">
                    <a16:creationId xmlns:a16="http://schemas.microsoft.com/office/drawing/2014/main" id="{A6DEDCEE-88A8-0B43-9C67-316E9445FCE0}"/>
                  </a:ext>
                </a:extLst>
              </p14:cNvPr>
              <p14:cNvContentPartPr/>
              <p14:nvPr/>
            </p14:nvContentPartPr>
            <p14:xfrm>
              <a:off x="6683053" y="5556173"/>
              <a:ext cx="100800" cy="169560"/>
            </p14:xfrm>
          </p:contentPart>
        </mc:Choice>
        <mc:Fallback xmlns="">
          <p:pic>
            <p:nvPicPr>
              <p:cNvPr id="220" name="Inkt 219">
                <a:extLst>
                  <a:ext uri="{FF2B5EF4-FFF2-40B4-BE49-F238E27FC236}">
                    <a16:creationId xmlns:a16="http://schemas.microsoft.com/office/drawing/2014/main" id="{A6DEDCEE-88A8-0B43-9C67-316E9445FCE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52453" y="5525213"/>
                <a:ext cx="162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9" name="Inkt 239">
                <a:extLst>
                  <a:ext uri="{FF2B5EF4-FFF2-40B4-BE49-F238E27FC236}">
                    <a16:creationId xmlns:a16="http://schemas.microsoft.com/office/drawing/2014/main" id="{02CA2970-2AD4-A043-A597-21C5FE647694}"/>
                  </a:ext>
                </a:extLst>
              </p14:cNvPr>
              <p14:cNvContentPartPr/>
              <p14:nvPr/>
            </p14:nvContentPartPr>
            <p14:xfrm>
              <a:off x="6894733" y="5264933"/>
              <a:ext cx="2444760" cy="429120"/>
            </p14:xfrm>
          </p:contentPart>
        </mc:Choice>
        <mc:Fallback xmlns="">
          <p:pic>
            <p:nvPicPr>
              <p:cNvPr id="239" name="Inkt 239">
                <a:extLst>
                  <a:ext uri="{FF2B5EF4-FFF2-40B4-BE49-F238E27FC236}">
                    <a16:creationId xmlns:a16="http://schemas.microsoft.com/office/drawing/2014/main" id="{02CA2970-2AD4-A043-A597-21C5FE64769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64128" y="5234333"/>
                <a:ext cx="2506329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55" name="Inkt 257">
                <a:extLst>
                  <a:ext uri="{FF2B5EF4-FFF2-40B4-BE49-F238E27FC236}">
                    <a16:creationId xmlns:a16="http://schemas.microsoft.com/office/drawing/2014/main" id="{338229DD-1E7D-ED44-826B-4F8BD5143B21}"/>
                  </a:ext>
                </a:extLst>
              </p14:cNvPr>
              <p14:cNvContentPartPr/>
              <p14:nvPr/>
            </p14:nvContentPartPr>
            <p14:xfrm>
              <a:off x="9101533" y="6144053"/>
              <a:ext cx="312480" cy="211680"/>
            </p14:xfrm>
          </p:contentPart>
        </mc:Choice>
        <mc:Fallback xmlns="">
          <p:pic>
            <p:nvPicPr>
              <p:cNvPr id="255" name="Inkt 257">
                <a:extLst>
                  <a:ext uri="{FF2B5EF4-FFF2-40B4-BE49-F238E27FC236}">
                    <a16:creationId xmlns:a16="http://schemas.microsoft.com/office/drawing/2014/main" id="{338229DD-1E7D-ED44-826B-4F8BD5143B2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070933" y="6113401"/>
                <a:ext cx="374040" cy="273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56" name="Inkt 258">
                <a:extLst>
                  <a:ext uri="{FF2B5EF4-FFF2-40B4-BE49-F238E27FC236}">
                    <a16:creationId xmlns:a16="http://schemas.microsoft.com/office/drawing/2014/main" id="{3EA14B59-B197-9D43-BE10-EBD3C10CD9B0}"/>
                  </a:ext>
                </a:extLst>
              </p14:cNvPr>
              <p14:cNvContentPartPr/>
              <p14:nvPr/>
            </p14:nvContentPartPr>
            <p14:xfrm>
              <a:off x="8746933" y="6101213"/>
              <a:ext cx="254160" cy="243720"/>
            </p14:xfrm>
          </p:contentPart>
        </mc:Choice>
        <mc:Fallback xmlns="">
          <p:pic>
            <p:nvPicPr>
              <p:cNvPr id="256" name="Inkt 258">
                <a:extLst>
                  <a:ext uri="{FF2B5EF4-FFF2-40B4-BE49-F238E27FC236}">
                    <a16:creationId xmlns:a16="http://schemas.microsoft.com/office/drawing/2014/main" id="{3EA14B59-B197-9D43-BE10-EBD3C10CD9B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716376" y="6070613"/>
                <a:ext cx="315273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57" name="Inkt 259">
                <a:extLst>
                  <a:ext uri="{FF2B5EF4-FFF2-40B4-BE49-F238E27FC236}">
                    <a16:creationId xmlns:a16="http://schemas.microsoft.com/office/drawing/2014/main" id="{3950503B-64A4-B44F-9CC5-434645F61E04}"/>
                  </a:ext>
                </a:extLst>
              </p14:cNvPr>
              <p14:cNvContentPartPr/>
              <p14:nvPr/>
            </p14:nvContentPartPr>
            <p14:xfrm>
              <a:off x="8292613" y="6106253"/>
              <a:ext cx="327600" cy="233280"/>
            </p14:xfrm>
          </p:contentPart>
        </mc:Choice>
        <mc:Fallback xmlns="">
          <p:pic>
            <p:nvPicPr>
              <p:cNvPr id="257" name="Inkt 259">
                <a:extLst>
                  <a:ext uri="{FF2B5EF4-FFF2-40B4-BE49-F238E27FC236}">
                    <a16:creationId xmlns:a16="http://schemas.microsoft.com/office/drawing/2014/main" id="{3950503B-64A4-B44F-9CC5-434645F61E0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261687" y="6075653"/>
                <a:ext cx="388733" cy="2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222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B3117D-8452-4508-812E-300AA0DB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4" y="2094078"/>
            <a:ext cx="11024558" cy="26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47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0C9E996-41CF-4CE8-9AAE-BE96464E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4" y="621756"/>
            <a:ext cx="11082066" cy="54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7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2D01CFE-ED4A-4F2C-9DFB-2F7BDDE1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6" y="348320"/>
            <a:ext cx="7070784" cy="210694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4E64D9-2750-4988-9E36-F7029438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17" y="3154728"/>
            <a:ext cx="7933426" cy="13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622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F505D5-7D21-4EE7-BF8C-09C9AFB3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2" y="236999"/>
            <a:ext cx="8379124" cy="62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57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F3CB47-DCA2-4AA3-BFB5-8E7E0009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6" y="350584"/>
            <a:ext cx="11038934" cy="59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100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3D52F-6B04-42B6-84DE-74E2FF3D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38" y="1652081"/>
            <a:ext cx="7358332" cy="24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80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E6C2954-68E9-460F-B682-13ABB0F1C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9" y="859696"/>
            <a:ext cx="10406331" cy="53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372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6C8DE4-19C6-47F6-BE5F-9B4231B0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40" y="1585488"/>
            <a:ext cx="9543689" cy="27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508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5CADC82-0FBF-47B3-851D-21829F7D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491334"/>
            <a:ext cx="8982972" cy="599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41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24CE24-4C1F-45A8-81A2-0DDA818F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721" y="2250326"/>
            <a:ext cx="5704935" cy="21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45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Oefening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C7DF560-953E-4F4A-9D54-FD78A53D0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66" y="2060046"/>
            <a:ext cx="9204268" cy="27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56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6BA26D-7EA6-4AAB-AC63-169B8721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64" y="491319"/>
            <a:ext cx="8292860" cy="580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40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32805C-794C-4F7D-8729-ED06365A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1" y="395929"/>
            <a:ext cx="5474898" cy="222738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D965F52-71D4-4A22-8073-DF0DFC88A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1" y="2803136"/>
            <a:ext cx="7847162" cy="33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22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DE9128-4705-4823-BF1E-0CBB1218C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2" y="507807"/>
            <a:ext cx="8580407" cy="58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16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6300A4-09E5-4EF4-BAA9-B1EA2E83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18" y="1957133"/>
            <a:ext cx="5388633" cy="22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181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726EEC-BD90-4826-87D9-4091FC01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1" y="415054"/>
            <a:ext cx="8508519" cy="61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20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E5D528-A709-47C0-843E-8B7F1296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50" y="317320"/>
            <a:ext cx="8738557" cy="59358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3C120FC1-55B9-8D4C-8095-5D0AF4496CC6}"/>
                  </a:ext>
                </a:extLst>
              </p14:cNvPr>
              <p14:cNvContentPartPr/>
              <p14:nvPr/>
            </p14:nvContentPartPr>
            <p14:xfrm>
              <a:off x="963013" y="4323247"/>
              <a:ext cx="196200" cy="31788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3C120FC1-55B9-8D4C-8095-5D0AF4496C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053" y="4292287"/>
                <a:ext cx="2574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F6A0BB63-9098-7C4B-8207-5506B9CDE7B3}"/>
                  </a:ext>
                </a:extLst>
              </p14:cNvPr>
              <p14:cNvContentPartPr/>
              <p14:nvPr/>
            </p14:nvContentPartPr>
            <p14:xfrm>
              <a:off x="1528933" y="4238287"/>
              <a:ext cx="16200" cy="18540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F6A0BB63-9098-7C4B-8207-5506B9CDE7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8333" y="4207687"/>
                <a:ext cx="777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t 7">
                <a:extLst>
                  <a:ext uri="{FF2B5EF4-FFF2-40B4-BE49-F238E27FC236}">
                    <a16:creationId xmlns:a16="http://schemas.microsoft.com/office/drawing/2014/main" id="{28EA640C-23E3-9343-9111-E6C630925002}"/>
                  </a:ext>
                </a:extLst>
              </p14:cNvPr>
              <p14:cNvContentPartPr/>
              <p14:nvPr/>
            </p14:nvContentPartPr>
            <p14:xfrm>
              <a:off x="1264693" y="4466167"/>
              <a:ext cx="148680" cy="116640"/>
            </p14:xfrm>
          </p:contentPart>
        </mc:Choice>
        <mc:Fallback xmlns="">
          <p:pic>
            <p:nvPicPr>
              <p:cNvPr id="7" name="Inkt 7">
                <a:extLst>
                  <a:ext uri="{FF2B5EF4-FFF2-40B4-BE49-F238E27FC236}">
                    <a16:creationId xmlns:a16="http://schemas.microsoft.com/office/drawing/2014/main" id="{28EA640C-23E3-9343-9111-E6C6309250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3733" y="4435207"/>
                <a:ext cx="209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38CF61E3-3D1C-6F41-A9B8-608BAE925B55}"/>
                  </a:ext>
                </a:extLst>
              </p14:cNvPr>
              <p14:cNvContentPartPr/>
              <p14:nvPr/>
            </p14:nvContentPartPr>
            <p14:xfrm>
              <a:off x="1518493" y="4132447"/>
              <a:ext cx="10800" cy="1080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38CF61E3-3D1C-6F41-A9B8-608BAE925B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87893" y="4101847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0803D14A-9BF7-8C4A-BC8E-C901C516C7FC}"/>
                  </a:ext>
                </a:extLst>
              </p14:cNvPr>
              <p14:cNvContentPartPr/>
              <p14:nvPr/>
            </p14:nvContentPartPr>
            <p14:xfrm>
              <a:off x="1740613" y="4539967"/>
              <a:ext cx="95760" cy="320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0803D14A-9BF7-8C4A-BC8E-C901C516C7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0013" y="4509367"/>
                <a:ext cx="156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973E188A-4063-C44B-A011-CEB58C2BC241}"/>
                  </a:ext>
                </a:extLst>
              </p14:cNvPr>
              <p14:cNvContentPartPr/>
              <p14:nvPr/>
            </p14:nvContentPartPr>
            <p14:xfrm>
              <a:off x="1751413" y="4460767"/>
              <a:ext cx="95760" cy="2160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973E188A-4063-C44B-A011-CEB58C2BC24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20813" y="4430167"/>
                <a:ext cx="15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1CED4AA-F386-C64A-88D0-73C6762BF3C6}"/>
                  </a:ext>
                </a:extLst>
              </p14:cNvPr>
              <p14:cNvContentPartPr/>
              <p14:nvPr/>
            </p14:nvContentPartPr>
            <p14:xfrm>
              <a:off x="2100613" y="4317847"/>
              <a:ext cx="116640" cy="17496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1CED4AA-F386-C64A-88D0-73C6762BF3C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70013" y="4287247"/>
                <a:ext cx="1782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C956F33A-77ED-AE48-B31B-E92527AF906D}"/>
                  </a:ext>
                </a:extLst>
              </p14:cNvPr>
              <p14:cNvContentPartPr/>
              <p14:nvPr/>
            </p14:nvContentPartPr>
            <p14:xfrm>
              <a:off x="2296453" y="4376167"/>
              <a:ext cx="90360" cy="2664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C956F33A-77ED-AE48-B31B-E92527AF906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65853" y="4345207"/>
                <a:ext cx="151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D79D4F8C-4F81-6047-A673-C70CEA2D3C67}"/>
                  </a:ext>
                </a:extLst>
              </p14:cNvPr>
              <p14:cNvContentPartPr/>
              <p14:nvPr/>
            </p14:nvContentPartPr>
            <p14:xfrm>
              <a:off x="2698573" y="4111567"/>
              <a:ext cx="32040" cy="12744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D79D4F8C-4F81-6047-A673-C70CEA2D3C6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67973" y="4080607"/>
                <a:ext cx="936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47566B10-171B-C049-9F19-EB2DE6098AAB}"/>
                  </a:ext>
                </a:extLst>
              </p14:cNvPr>
              <p14:cNvContentPartPr/>
              <p14:nvPr/>
            </p14:nvContentPartPr>
            <p14:xfrm>
              <a:off x="3026533" y="4084927"/>
              <a:ext cx="10800" cy="7452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47566B10-171B-C049-9F19-EB2DE6098A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95933" y="4054327"/>
                <a:ext cx="723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t 21">
                <a:extLst>
                  <a:ext uri="{FF2B5EF4-FFF2-40B4-BE49-F238E27FC236}">
                    <a16:creationId xmlns:a16="http://schemas.microsoft.com/office/drawing/2014/main" id="{E24BEF1E-B7B8-824C-AC00-02A6AE0B8CEA}"/>
                  </a:ext>
                </a:extLst>
              </p14:cNvPr>
              <p14:cNvContentPartPr/>
              <p14:nvPr/>
            </p14:nvContentPartPr>
            <p14:xfrm>
              <a:off x="2825653" y="4116607"/>
              <a:ext cx="100800" cy="84960"/>
            </p14:xfrm>
          </p:contentPart>
        </mc:Choice>
        <mc:Fallback xmlns="">
          <p:pic>
            <p:nvPicPr>
              <p:cNvPr id="20" name="Inkt 21">
                <a:extLst>
                  <a:ext uri="{FF2B5EF4-FFF2-40B4-BE49-F238E27FC236}">
                    <a16:creationId xmlns:a16="http://schemas.microsoft.com/office/drawing/2014/main" id="{E24BEF1E-B7B8-824C-AC00-02A6AE0B8CE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95053" y="4086007"/>
                <a:ext cx="1623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t 22">
                <a:extLst>
                  <a:ext uri="{FF2B5EF4-FFF2-40B4-BE49-F238E27FC236}">
                    <a16:creationId xmlns:a16="http://schemas.microsoft.com/office/drawing/2014/main" id="{60B8DD93-76CE-8940-93DF-D6FE0B421789}"/>
                  </a:ext>
                </a:extLst>
              </p14:cNvPr>
              <p14:cNvContentPartPr/>
              <p14:nvPr/>
            </p14:nvContentPartPr>
            <p14:xfrm>
              <a:off x="2486893" y="4302007"/>
              <a:ext cx="148320" cy="159120"/>
            </p14:xfrm>
          </p:contentPart>
        </mc:Choice>
        <mc:Fallback xmlns="">
          <p:pic>
            <p:nvPicPr>
              <p:cNvPr id="21" name="Inkt 22">
                <a:extLst>
                  <a:ext uri="{FF2B5EF4-FFF2-40B4-BE49-F238E27FC236}">
                    <a16:creationId xmlns:a16="http://schemas.microsoft.com/office/drawing/2014/main" id="{60B8DD93-76CE-8940-93DF-D6FE0B42178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56367" y="4271407"/>
                <a:ext cx="209372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A034C09C-3AC5-0046-85E7-B062981E3F9F}"/>
                  </a:ext>
                </a:extLst>
              </p14:cNvPr>
              <p14:cNvContentPartPr/>
              <p14:nvPr/>
            </p14:nvContentPartPr>
            <p14:xfrm>
              <a:off x="2671933" y="3973687"/>
              <a:ext cx="5760" cy="1080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A034C09C-3AC5-0046-85E7-B062981E3F9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41333" y="3943087"/>
                <a:ext cx="66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A1D33DCB-8B42-6D44-9285-BAAAA82D5EFE}"/>
                  </a:ext>
                </a:extLst>
              </p14:cNvPr>
              <p14:cNvContentPartPr/>
              <p14:nvPr/>
            </p14:nvContentPartPr>
            <p14:xfrm>
              <a:off x="2031853" y="4555807"/>
              <a:ext cx="624600" cy="691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A1D33DCB-8B42-6D44-9285-BAAAA82D5E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01253" y="4525207"/>
                <a:ext cx="686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t 30">
                <a:extLst>
                  <a:ext uri="{FF2B5EF4-FFF2-40B4-BE49-F238E27FC236}">
                    <a16:creationId xmlns:a16="http://schemas.microsoft.com/office/drawing/2014/main" id="{971FEF16-71A3-9A47-822D-836772D35550}"/>
                  </a:ext>
                </a:extLst>
              </p14:cNvPr>
              <p14:cNvContentPartPr/>
              <p14:nvPr/>
            </p14:nvContentPartPr>
            <p14:xfrm>
              <a:off x="2259373" y="4704127"/>
              <a:ext cx="302040" cy="132480"/>
            </p14:xfrm>
          </p:contentPart>
        </mc:Choice>
        <mc:Fallback xmlns="">
          <p:pic>
            <p:nvPicPr>
              <p:cNvPr id="30" name="Inkt 30">
                <a:extLst>
                  <a:ext uri="{FF2B5EF4-FFF2-40B4-BE49-F238E27FC236}">
                    <a16:creationId xmlns:a16="http://schemas.microsoft.com/office/drawing/2014/main" id="{971FEF16-71A3-9A47-822D-836772D3555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28773" y="4673527"/>
                <a:ext cx="3632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6" name="Inkt 36">
                <a:extLst>
                  <a:ext uri="{FF2B5EF4-FFF2-40B4-BE49-F238E27FC236}">
                    <a16:creationId xmlns:a16="http://schemas.microsoft.com/office/drawing/2014/main" id="{809F37DA-3E48-3240-AE4F-19F5D65F67F7}"/>
                  </a:ext>
                </a:extLst>
              </p14:cNvPr>
              <p14:cNvContentPartPr/>
              <p14:nvPr/>
            </p14:nvContentPartPr>
            <p14:xfrm>
              <a:off x="1015933" y="4820407"/>
              <a:ext cx="302040" cy="122040"/>
            </p14:xfrm>
          </p:contentPart>
        </mc:Choice>
        <mc:Fallback xmlns="">
          <p:pic>
            <p:nvPicPr>
              <p:cNvPr id="36" name="Inkt 36">
                <a:extLst>
                  <a:ext uri="{FF2B5EF4-FFF2-40B4-BE49-F238E27FC236}">
                    <a16:creationId xmlns:a16="http://schemas.microsoft.com/office/drawing/2014/main" id="{809F37DA-3E48-3240-AE4F-19F5D65F67F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84973" y="4789807"/>
                <a:ext cx="3632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D81A56E3-AF5C-3340-8E8F-E1D3A496CAAA}"/>
                  </a:ext>
                </a:extLst>
              </p14:cNvPr>
              <p14:cNvContentPartPr/>
              <p14:nvPr/>
            </p14:nvContentPartPr>
            <p14:xfrm>
              <a:off x="888853" y="4058647"/>
              <a:ext cx="233280" cy="11160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D81A56E3-AF5C-3340-8E8F-E1D3A496CAA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58253" y="4027687"/>
                <a:ext cx="294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E3940B23-9E2C-3A45-B24E-D80436D0FF77}"/>
                  </a:ext>
                </a:extLst>
              </p14:cNvPr>
              <p14:cNvContentPartPr/>
              <p14:nvPr/>
            </p14:nvContentPartPr>
            <p14:xfrm>
              <a:off x="788413" y="4804567"/>
              <a:ext cx="90360" cy="18540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E3940B23-9E2C-3A45-B24E-D80436D0FF7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7453" y="4773967"/>
                <a:ext cx="1515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D3A347C0-F663-704F-AC55-EFF7926DEF36}"/>
                  </a:ext>
                </a:extLst>
              </p14:cNvPr>
              <p14:cNvContentPartPr/>
              <p14:nvPr/>
            </p14:nvContentPartPr>
            <p14:xfrm>
              <a:off x="772573" y="4714567"/>
              <a:ext cx="10800" cy="1080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D3A347C0-F663-704F-AC55-EFF7926DEF3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1613" y="4683967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6" name="Inkt 55">
                <a:extLst>
                  <a:ext uri="{FF2B5EF4-FFF2-40B4-BE49-F238E27FC236}">
                    <a16:creationId xmlns:a16="http://schemas.microsoft.com/office/drawing/2014/main" id="{52257515-A50E-3B4D-9BA8-BC8F82B819C3}"/>
                  </a:ext>
                </a:extLst>
              </p14:cNvPr>
              <p14:cNvContentPartPr/>
              <p14:nvPr/>
            </p14:nvContentPartPr>
            <p14:xfrm>
              <a:off x="5550853" y="4799527"/>
              <a:ext cx="137880" cy="26640"/>
            </p14:xfrm>
          </p:contentPart>
        </mc:Choice>
        <mc:Fallback xmlns="">
          <p:pic>
            <p:nvPicPr>
              <p:cNvPr id="56" name="Inkt 55">
                <a:extLst>
                  <a:ext uri="{FF2B5EF4-FFF2-40B4-BE49-F238E27FC236}">
                    <a16:creationId xmlns:a16="http://schemas.microsoft.com/office/drawing/2014/main" id="{52257515-A50E-3B4D-9BA8-BC8F82B819C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20253" y="4768567"/>
                <a:ext cx="199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7" name="Inkt 56">
                <a:extLst>
                  <a:ext uri="{FF2B5EF4-FFF2-40B4-BE49-F238E27FC236}">
                    <a16:creationId xmlns:a16="http://schemas.microsoft.com/office/drawing/2014/main" id="{E8B885BE-673D-3E4D-B2BE-22E00C6DFD5F}"/>
                  </a:ext>
                </a:extLst>
              </p14:cNvPr>
              <p14:cNvContentPartPr/>
              <p14:nvPr/>
            </p14:nvContentPartPr>
            <p14:xfrm>
              <a:off x="5603773" y="4921207"/>
              <a:ext cx="90360" cy="10800"/>
            </p14:xfrm>
          </p:contentPart>
        </mc:Choice>
        <mc:Fallback xmlns="">
          <p:pic>
            <p:nvPicPr>
              <p:cNvPr id="57" name="Inkt 56">
                <a:extLst>
                  <a:ext uri="{FF2B5EF4-FFF2-40B4-BE49-F238E27FC236}">
                    <a16:creationId xmlns:a16="http://schemas.microsoft.com/office/drawing/2014/main" id="{E8B885BE-673D-3E4D-B2BE-22E00C6DFD5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573173" y="4890247"/>
                <a:ext cx="151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8" name="Inkt 57">
                <a:extLst>
                  <a:ext uri="{FF2B5EF4-FFF2-40B4-BE49-F238E27FC236}">
                    <a16:creationId xmlns:a16="http://schemas.microsoft.com/office/drawing/2014/main" id="{719055D1-6FDD-7041-84BA-7E460356A59A}"/>
                  </a:ext>
                </a:extLst>
              </p14:cNvPr>
              <p14:cNvContentPartPr/>
              <p14:nvPr/>
            </p14:nvContentPartPr>
            <p14:xfrm>
              <a:off x="4201573" y="5027047"/>
              <a:ext cx="407880" cy="32040"/>
            </p14:xfrm>
          </p:contentPart>
        </mc:Choice>
        <mc:Fallback xmlns="">
          <p:pic>
            <p:nvPicPr>
              <p:cNvPr id="58" name="Inkt 57">
                <a:extLst>
                  <a:ext uri="{FF2B5EF4-FFF2-40B4-BE49-F238E27FC236}">
                    <a16:creationId xmlns:a16="http://schemas.microsoft.com/office/drawing/2014/main" id="{719055D1-6FDD-7041-84BA-7E460356A59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70613" y="4996087"/>
                <a:ext cx="469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9" name="Inkt 58">
                <a:extLst>
                  <a:ext uri="{FF2B5EF4-FFF2-40B4-BE49-F238E27FC236}">
                    <a16:creationId xmlns:a16="http://schemas.microsoft.com/office/drawing/2014/main" id="{E0DC6D26-F45C-DC41-ACE8-F7F20219FA43}"/>
                  </a:ext>
                </a:extLst>
              </p14:cNvPr>
              <p14:cNvContentPartPr/>
              <p14:nvPr/>
            </p14:nvContentPartPr>
            <p14:xfrm>
              <a:off x="5910493" y="4730407"/>
              <a:ext cx="238320" cy="201600"/>
            </p14:xfrm>
          </p:contentPart>
        </mc:Choice>
        <mc:Fallback xmlns="">
          <p:pic>
            <p:nvPicPr>
              <p:cNvPr id="59" name="Inkt 58">
                <a:extLst>
                  <a:ext uri="{FF2B5EF4-FFF2-40B4-BE49-F238E27FC236}">
                    <a16:creationId xmlns:a16="http://schemas.microsoft.com/office/drawing/2014/main" id="{E0DC6D26-F45C-DC41-ACE8-F7F20219FA4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879893" y="4699807"/>
                <a:ext cx="299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0" name="Inkt 59">
                <a:extLst>
                  <a:ext uri="{FF2B5EF4-FFF2-40B4-BE49-F238E27FC236}">
                    <a16:creationId xmlns:a16="http://schemas.microsoft.com/office/drawing/2014/main" id="{75EAE53F-51A9-CF49-905E-E357D31C5D7B}"/>
                  </a:ext>
                </a:extLst>
              </p14:cNvPr>
              <p14:cNvContentPartPr/>
              <p14:nvPr/>
            </p14:nvContentPartPr>
            <p14:xfrm>
              <a:off x="6259693" y="4487767"/>
              <a:ext cx="233280" cy="243360"/>
            </p14:xfrm>
          </p:contentPart>
        </mc:Choice>
        <mc:Fallback xmlns="">
          <p:pic>
            <p:nvPicPr>
              <p:cNvPr id="60" name="Inkt 59">
                <a:extLst>
                  <a:ext uri="{FF2B5EF4-FFF2-40B4-BE49-F238E27FC236}">
                    <a16:creationId xmlns:a16="http://schemas.microsoft.com/office/drawing/2014/main" id="{75EAE53F-51A9-CF49-905E-E357D31C5D7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229093" y="4457167"/>
                <a:ext cx="2944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1" name="Inkt 60">
                <a:extLst>
                  <a:ext uri="{FF2B5EF4-FFF2-40B4-BE49-F238E27FC236}">
                    <a16:creationId xmlns:a16="http://schemas.microsoft.com/office/drawing/2014/main" id="{3A37EDE6-593F-7E4A-B241-E66B47D7864F}"/>
                  </a:ext>
                </a:extLst>
              </p14:cNvPr>
              <p14:cNvContentPartPr/>
              <p14:nvPr/>
            </p14:nvContentPartPr>
            <p14:xfrm>
              <a:off x="6667213" y="4899967"/>
              <a:ext cx="16200" cy="5760"/>
            </p14:xfrm>
          </p:contentPart>
        </mc:Choice>
        <mc:Fallback xmlns="">
          <p:pic>
            <p:nvPicPr>
              <p:cNvPr id="61" name="Inkt 60">
                <a:extLst>
                  <a:ext uri="{FF2B5EF4-FFF2-40B4-BE49-F238E27FC236}">
                    <a16:creationId xmlns:a16="http://schemas.microsoft.com/office/drawing/2014/main" id="{3A37EDE6-593F-7E4A-B241-E66B47D7864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36613" y="4869367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4" name="Inkt 64">
                <a:extLst>
                  <a:ext uri="{FF2B5EF4-FFF2-40B4-BE49-F238E27FC236}">
                    <a16:creationId xmlns:a16="http://schemas.microsoft.com/office/drawing/2014/main" id="{266BE6E2-1DB3-7A43-998E-1294B902F0F2}"/>
                  </a:ext>
                </a:extLst>
              </p14:cNvPr>
              <p14:cNvContentPartPr/>
              <p14:nvPr/>
            </p14:nvContentPartPr>
            <p14:xfrm>
              <a:off x="6926773" y="4434127"/>
              <a:ext cx="375840" cy="466200"/>
            </p14:xfrm>
          </p:contentPart>
        </mc:Choice>
        <mc:Fallback xmlns="">
          <p:pic>
            <p:nvPicPr>
              <p:cNvPr id="64" name="Inkt 64">
                <a:extLst>
                  <a:ext uri="{FF2B5EF4-FFF2-40B4-BE49-F238E27FC236}">
                    <a16:creationId xmlns:a16="http://schemas.microsoft.com/office/drawing/2014/main" id="{266BE6E2-1DB3-7A43-998E-1294B902F0F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895843" y="4403527"/>
                <a:ext cx="436981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6" name="Inkt 65">
                <a:extLst>
                  <a:ext uri="{FF2B5EF4-FFF2-40B4-BE49-F238E27FC236}">
                    <a16:creationId xmlns:a16="http://schemas.microsoft.com/office/drawing/2014/main" id="{9EE54F29-9F22-BC48-8631-47E4096DDCB8}"/>
                  </a:ext>
                </a:extLst>
              </p14:cNvPr>
              <p14:cNvContentPartPr/>
              <p14:nvPr/>
            </p14:nvContentPartPr>
            <p14:xfrm>
              <a:off x="7656853" y="4751647"/>
              <a:ext cx="180360" cy="21600"/>
            </p14:xfrm>
          </p:contentPart>
        </mc:Choice>
        <mc:Fallback xmlns="">
          <p:pic>
            <p:nvPicPr>
              <p:cNvPr id="66" name="Inkt 65">
                <a:extLst>
                  <a:ext uri="{FF2B5EF4-FFF2-40B4-BE49-F238E27FC236}">
                    <a16:creationId xmlns:a16="http://schemas.microsoft.com/office/drawing/2014/main" id="{9EE54F29-9F22-BC48-8631-47E4096DDCB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626253" y="4721047"/>
                <a:ext cx="2415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71434982-E071-4248-B965-0E3DD009C75A}"/>
                  </a:ext>
                </a:extLst>
              </p14:cNvPr>
              <p14:cNvContentPartPr/>
              <p14:nvPr/>
            </p14:nvContentPartPr>
            <p14:xfrm>
              <a:off x="8096053" y="4614127"/>
              <a:ext cx="32040" cy="21744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71434982-E071-4248-B965-0E3DD009C75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065453" y="4583527"/>
                <a:ext cx="936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7" name="Inkt 87">
                <a:extLst>
                  <a:ext uri="{FF2B5EF4-FFF2-40B4-BE49-F238E27FC236}">
                    <a16:creationId xmlns:a16="http://schemas.microsoft.com/office/drawing/2014/main" id="{C28A3EA0-4185-CF4C-BD7C-583FE4F828C2}"/>
                  </a:ext>
                </a:extLst>
              </p14:cNvPr>
              <p14:cNvContentPartPr/>
              <p14:nvPr/>
            </p14:nvContentPartPr>
            <p14:xfrm>
              <a:off x="9027373" y="4270327"/>
              <a:ext cx="439920" cy="169560"/>
            </p14:xfrm>
          </p:contentPart>
        </mc:Choice>
        <mc:Fallback xmlns="">
          <p:pic>
            <p:nvPicPr>
              <p:cNvPr id="87" name="Inkt 87">
                <a:extLst>
                  <a:ext uri="{FF2B5EF4-FFF2-40B4-BE49-F238E27FC236}">
                    <a16:creationId xmlns:a16="http://schemas.microsoft.com/office/drawing/2014/main" id="{C28A3EA0-4185-CF4C-BD7C-583FE4F828C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996748" y="4239367"/>
                <a:ext cx="50117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8" name="Inkt 97">
                <a:extLst>
                  <a:ext uri="{FF2B5EF4-FFF2-40B4-BE49-F238E27FC236}">
                    <a16:creationId xmlns:a16="http://schemas.microsoft.com/office/drawing/2014/main" id="{F4B98F03-1BE5-C141-909C-1FAE806EFB93}"/>
                  </a:ext>
                </a:extLst>
              </p14:cNvPr>
              <p14:cNvContentPartPr/>
              <p14:nvPr/>
            </p14:nvContentPartPr>
            <p14:xfrm>
              <a:off x="8143573" y="5286247"/>
              <a:ext cx="5760" cy="164520"/>
            </p14:xfrm>
          </p:contentPart>
        </mc:Choice>
        <mc:Fallback xmlns="">
          <p:pic>
            <p:nvPicPr>
              <p:cNvPr id="98" name="Inkt 97">
                <a:extLst>
                  <a:ext uri="{FF2B5EF4-FFF2-40B4-BE49-F238E27FC236}">
                    <a16:creationId xmlns:a16="http://schemas.microsoft.com/office/drawing/2014/main" id="{F4B98F03-1BE5-C141-909C-1FAE806EFB9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112973" y="5255647"/>
                <a:ext cx="66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3" name="Inkt 114">
                <a:extLst>
                  <a:ext uri="{FF2B5EF4-FFF2-40B4-BE49-F238E27FC236}">
                    <a16:creationId xmlns:a16="http://schemas.microsoft.com/office/drawing/2014/main" id="{94408A4E-C582-B545-B677-047C6BDBB653}"/>
                  </a:ext>
                </a:extLst>
              </p14:cNvPr>
              <p14:cNvContentPartPr/>
              <p14:nvPr/>
            </p14:nvContentPartPr>
            <p14:xfrm>
              <a:off x="7461013" y="5227927"/>
              <a:ext cx="444960" cy="561600"/>
            </p14:xfrm>
          </p:contentPart>
        </mc:Choice>
        <mc:Fallback xmlns="">
          <p:pic>
            <p:nvPicPr>
              <p:cNvPr id="113" name="Inkt 114">
                <a:extLst>
                  <a:ext uri="{FF2B5EF4-FFF2-40B4-BE49-F238E27FC236}">
                    <a16:creationId xmlns:a16="http://schemas.microsoft.com/office/drawing/2014/main" id="{94408A4E-C582-B545-B677-047C6BDBB65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430413" y="5197307"/>
                <a:ext cx="506160" cy="623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4" name="Inkt 115">
                <a:extLst>
                  <a:ext uri="{FF2B5EF4-FFF2-40B4-BE49-F238E27FC236}">
                    <a16:creationId xmlns:a16="http://schemas.microsoft.com/office/drawing/2014/main" id="{71E4D580-D04F-3A4B-A5BB-74B0CBF83ED9}"/>
                  </a:ext>
                </a:extLst>
              </p14:cNvPr>
              <p14:cNvContentPartPr/>
              <p14:nvPr/>
            </p14:nvContentPartPr>
            <p14:xfrm>
              <a:off x="5566693" y="4984567"/>
              <a:ext cx="1672560" cy="810000"/>
            </p14:xfrm>
          </p:contentPart>
        </mc:Choice>
        <mc:Fallback xmlns="">
          <p:pic>
            <p:nvPicPr>
              <p:cNvPr id="114" name="Inkt 115">
                <a:extLst>
                  <a:ext uri="{FF2B5EF4-FFF2-40B4-BE49-F238E27FC236}">
                    <a16:creationId xmlns:a16="http://schemas.microsoft.com/office/drawing/2014/main" id="{71E4D580-D04F-3A4B-A5BB-74B0CBF83ED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36093" y="4953967"/>
                <a:ext cx="1733760" cy="8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7" name="Inkt 116">
                <a:extLst>
                  <a:ext uri="{FF2B5EF4-FFF2-40B4-BE49-F238E27FC236}">
                    <a16:creationId xmlns:a16="http://schemas.microsoft.com/office/drawing/2014/main" id="{E2C124B2-9D0E-E84B-BCB0-21DAEB31C273}"/>
                  </a:ext>
                </a:extLst>
              </p14:cNvPr>
              <p14:cNvContentPartPr/>
              <p14:nvPr/>
            </p14:nvContentPartPr>
            <p14:xfrm>
              <a:off x="4407853" y="5418367"/>
              <a:ext cx="746640" cy="418320"/>
            </p14:xfrm>
          </p:contentPart>
        </mc:Choice>
        <mc:Fallback xmlns="">
          <p:pic>
            <p:nvPicPr>
              <p:cNvPr id="117" name="Inkt 116">
                <a:extLst>
                  <a:ext uri="{FF2B5EF4-FFF2-40B4-BE49-F238E27FC236}">
                    <a16:creationId xmlns:a16="http://schemas.microsoft.com/office/drawing/2014/main" id="{E2C124B2-9D0E-E84B-BCB0-21DAEB31C27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377253" y="5387767"/>
                <a:ext cx="807840" cy="4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6376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A15D03-4AAA-405F-B2E4-7212D122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3" y="402183"/>
            <a:ext cx="11082067" cy="58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28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12DB7C-4C60-4791-8B03-FB3F993A3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74" y="180692"/>
            <a:ext cx="11053313" cy="65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3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06B47F-6048-4933-9664-36853F88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5" y="574929"/>
            <a:ext cx="4899803" cy="84859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5B97F0-5D08-48B7-B7FE-CE14CC35B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17" y="1497138"/>
            <a:ext cx="4554747" cy="83010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64760C9-19BC-43ED-8CD7-9A1D02F6F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7" y="3031131"/>
            <a:ext cx="6754483" cy="196030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072FE4-5CC5-46D5-93FF-A160356B5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18" y="5222755"/>
            <a:ext cx="1678376" cy="5387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4" name="Inkt 384">
                <a:extLst>
                  <a:ext uri="{FF2B5EF4-FFF2-40B4-BE49-F238E27FC236}">
                    <a16:creationId xmlns:a16="http://schemas.microsoft.com/office/drawing/2014/main" id="{3316CE13-DE7D-FC4D-99C7-CA416A31A4B8}"/>
                  </a:ext>
                </a:extLst>
              </p14:cNvPr>
              <p14:cNvContentPartPr/>
              <p14:nvPr/>
            </p14:nvContentPartPr>
            <p14:xfrm>
              <a:off x="5217493" y="1947173"/>
              <a:ext cx="1063800" cy="513720"/>
            </p14:xfrm>
          </p:contentPart>
        </mc:Choice>
        <mc:Fallback xmlns="">
          <p:pic>
            <p:nvPicPr>
              <p:cNvPr id="384" name="Inkt 384">
                <a:extLst>
                  <a:ext uri="{FF2B5EF4-FFF2-40B4-BE49-F238E27FC236}">
                    <a16:creationId xmlns:a16="http://schemas.microsoft.com/office/drawing/2014/main" id="{3316CE13-DE7D-FC4D-99C7-CA416A31A4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6903" y="1916573"/>
                <a:ext cx="1124979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1" name="Inkt 392">
                <a:extLst>
                  <a:ext uri="{FF2B5EF4-FFF2-40B4-BE49-F238E27FC236}">
                    <a16:creationId xmlns:a16="http://schemas.microsoft.com/office/drawing/2014/main" id="{A03B681D-6654-5143-88FB-75F2001D19BF}"/>
                  </a:ext>
                </a:extLst>
              </p14:cNvPr>
              <p14:cNvContentPartPr/>
              <p14:nvPr/>
            </p14:nvContentPartPr>
            <p14:xfrm>
              <a:off x="6328813" y="5317853"/>
              <a:ext cx="460440" cy="259920"/>
            </p14:xfrm>
          </p:contentPart>
        </mc:Choice>
        <mc:Fallback xmlns="">
          <p:pic>
            <p:nvPicPr>
              <p:cNvPr id="391" name="Inkt 392">
                <a:extLst>
                  <a:ext uri="{FF2B5EF4-FFF2-40B4-BE49-F238E27FC236}">
                    <a16:creationId xmlns:a16="http://schemas.microsoft.com/office/drawing/2014/main" id="{A03B681D-6654-5143-88FB-75F2001D19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97877" y="5287211"/>
                <a:ext cx="521592" cy="321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2" name="Inkt 393">
                <a:extLst>
                  <a:ext uri="{FF2B5EF4-FFF2-40B4-BE49-F238E27FC236}">
                    <a16:creationId xmlns:a16="http://schemas.microsoft.com/office/drawing/2014/main" id="{C7631CBD-6835-0C44-8AEC-C40F3DF1C30F}"/>
                  </a:ext>
                </a:extLst>
              </p14:cNvPr>
              <p14:cNvContentPartPr/>
              <p14:nvPr/>
            </p14:nvContentPartPr>
            <p14:xfrm>
              <a:off x="6566773" y="4926533"/>
              <a:ext cx="190800" cy="296280"/>
            </p14:xfrm>
          </p:contentPart>
        </mc:Choice>
        <mc:Fallback xmlns="">
          <p:pic>
            <p:nvPicPr>
              <p:cNvPr id="392" name="Inkt 393">
                <a:extLst>
                  <a:ext uri="{FF2B5EF4-FFF2-40B4-BE49-F238E27FC236}">
                    <a16:creationId xmlns:a16="http://schemas.microsoft.com/office/drawing/2014/main" id="{C7631CBD-6835-0C44-8AEC-C40F3DF1C3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6173" y="4895611"/>
                <a:ext cx="252360" cy="357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1" name="Inkt 413">
                <a:extLst>
                  <a:ext uri="{FF2B5EF4-FFF2-40B4-BE49-F238E27FC236}">
                    <a16:creationId xmlns:a16="http://schemas.microsoft.com/office/drawing/2014/main" id="{3F61BC4A-5BF6-B34E-8001-376B2D8B001C}"/>
                  </a:ext>
                </a:extLst>
              </p14:cNvPr>
              <p14:cNvContentPartPr/>
              <p14:nvPr/>
            </p14:nvContentPartPr>
            <p14:xfrm>
              <a:off x="9419053" y="407453"/>
              <a:ext cx="460800" cy="296640"/>
            </p14:xfrm>
          </p:contentPart>
        </mc:Choice>
        <mc:Fallback xmlns="">
          <p:pic>
            <p:nvPicPr>
              <p:cNvPr id="411" name="Inkt 413">
                <a:extLst>
                  <a:ext uri="{FF2B5EF4-FFF2-40B4-BE49-F238E27FC236}">
                    <a16:creationId xmlns:a16="http://schemas.microsoft.com/office/drawing/2014/main" id="{3F61BC4A-5BF6-B34E-8001-376B2D8B00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88453" y="376493"/>
                <a:ext cx="52200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2" name="Inkt 414">
                <a:extLst>
                  <a:ext uri="{FF2B5EF4-FFF2-40B4-BE49-F238E27FC236}">
                    <a16:creationId xmlns:a16="http://schemas.microsoft.com/office/drawing/2014/main" id="{DA5E3BE7-F613-1540-9278-35E9C27A660D}"/>
                  </a:ext>
                </a:extLst>
              </p14:cNvPr>
              <p14:cNvContentPartPr/>
              <p14:nvPr/>
            </p14:nvContentPartPr>
            <p14:xfrm>
              <a:off x="8889853" y="444173"/>
              <a:ext cx="381240" cy="222480"/>
            </p14:xfrm>
          </p:contentPart>
        </mc:Choice>
        <mc:Fallback xmlns="">
          <p:pic>
            <p:nvPicPr>
              <p:cNvPr id="412" name="Inkt 414">
                <a:extLst>
                  <a:ext uri="{FF2B5EF4-FFF2-40B4-BE49-F238E27FC236}">
                    <a16:creationId xmlns:a16="http://schemas.microsoft.com/office/drawing/2014/main" id="{DA5E3BE7-F613-1540-9278-35E9C27A660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59253" y="413573"/>
                <a:ext cx="4428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8" name="Inkt 418">
                <a:extLst>
                  <a:ext uri="{FF2B5EF4-FFF2-40B4-BE49-F238E27FC236}">
                    <a16:creationId xmlns:a16="http://schemas.microsoft.com/office/drawing/2014/main" id="{14B7FBA3-B101-D94C-9CC0-AE2CD035A850}"/>
                  </a:ext>
                </a:extLst>
              </p14:cNvPr>
              <p14:cNvContentPartPr/>
              <p14:nvPr/>
            </p14:nvContentPartPr>
            <p14:xfrm>
              <a:off x="6979693" y="359573"/>
              <a:ext cx="1693440" cy="564120"/>
            </p14:xfrm>
          </p:contentPart>
        </mc:Choice>
        <mc:Fallback xmlns="">
          <p:pic>
            <p:nvPicPr>
              <p:cNvPr id="418" name="Inkt 418">
                <a:extLst>
                  <a:ext uri="{FF2B5EF4-FFF2-40B4-BE49-F238E27FC236}">
                    <a16:creationId xmlns:a16="http://schemas.microsoft.com/office/drawing/2014/main" id="{14B7FBA3-B101-D94C-9CC0-AE2CD035A8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48740" y="328973"/>
                <a:ext cx="1754627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6" name="Inkt 427">
                <a:extLst>
                  <a:ext uri="{FF2B5EF4-FFF2-40B4-BE49-F238E27FC236}">
                    <a16:creationId xmlns:a16="http://schemas.microsoft.com/office/drawing/2014/main" id="{955319FE-E67A-DC40-B752-9C6D62D02B3B}"/>
                  </a:ext>
                </a:extLst>
              </p14:cNvPr>
              <p14:cNvContentPartPr/>
              <p14:nvPr/>
            </p14:nvContentPartPr>
            <p14:xfrm>
              <a:off x="8043133" y="1163813"/>
              <a:ext cx="116640" cy="79920"/>
            </p14:xfrm>
          </p:contentPart>
        </mc:Choice>
        <mc:Fallback xmlns="">
          <p:pic>
            <p:nvPicPr>
              <p:cNvPr id="426" name="Inkt 427">
                <a:extLst>
                  <a:ext uri="{FF2B5EF4-FFF2-40B4-BE49-F238E27FC236}">
                    <a16:creationId xmlns:a16="http://schemas.microsoft.com/office/drawing/2014/main" id="{955319FE-E67A-DC40-B752-9C6D62D02B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12533" y="1133075"/>
                <a:ext cx="178200" cy="141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7" name="Inkt 428">
                <a:extLst>
                  <a:ext uri="{FF2B5EF4-FFF2-40B4-BE49-F238E27FC236}">
                    <a16:creationId xmlns:a16="http://schemas.microsoft.com/office/drawing/2014/main" id="{152BAFF8-C4EF-4D4A-B998-28B8C451D8D4}"/>
                  </a:ext>
                </a:extLst>
              </p14:cNvPr>
              <p14:cNvContentPartPr/>
              <p14:nvPr/>
            </p14:nvContentPartPr>
            <p14:xfrm>
              <a:off x="7513933" y="1026293"/>
              <a:ext cx="376200" cy="302040"/>
            </p14:xfrm>
          </p:contentPart>
        </mc:Choice>
        <mc:Fallback xmlns="">
          <p:pic>
            <p:nvPicPr>
              <p:cNvPr id="427" name="Inkt 428">
                <a:extLst>
                  <a:ext uri="{FF2B5EF4-FFF2-40B4-BE49-F238E27FC236}">
                    <a16:creationId xmlns:a16="http://schemas.microsoft.com/office/drawing/2014/main" id="{152BAFF8-C4EF-4D4A-B998-28B8C451D8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83333" y="995693"/>
                <a:ext cx="4374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0" name="Inkt 429">
                <a:extLst>
                  <a:ext uri="{FF2B5EF4-FFF2-40B4-BE49-F238E27FC236}">
                    <a16:creationId xmlns:a16="http://schemas.microsoft.com/office/drawing/2014/main" id="{46EAED3F-E992-B74C-BBF3-F4EF086C1949}"/>
                  </a:ext>
                </a:extLst>
              </p14:cNvPr>
              <p14:cNvContentPartPr/>
              <p14:nvPr/>
            </p14:nvContentPartPr>
            <p14:xfrm>
              <a:off x="8334373" y="1079213"/>
              <a:ext cx="164520" cy="143280"/>
            </p14:xfrm>
          </p:contentPart>
        </mc:Choice>
        <mc:Fallback xmlns="">
          <p:pic>
            <p:nvPicPr>
              <p:cNvPr id="430" name="Inkt 429">
                <a:extLst>
                  <a:ext uri="{FF2B5EF4-FFF2-40B4-BE49-F238E27FC236}">
                    <a16:creationId xmlns:a16="http://schemas.microsoft.com/office/drawing/2014/main" id="{46EAED3F-E992-B74C-BBF3-F4EF086C194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03413" y="1048613"/>
                <a:ext cx="2257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3" name="Inkt 442">
                <a:extLst>
                  <a:ext uri="{FF2B5EF4-FFF2-40B4-BE49-F238E27FC236}">
                    <a16:creationId xmlns:a16="http://schemas.microsoft.com/office/drawing/2014/main" id="{B74A2C0D-0A8C-D445-8349-E836184A7E24}"/>
                  </a:ext>
                </a:extLst>
              </p14:cNvPr>
              <p14:cNvContentPartPr/>
              <p14:nvPr/>
            </p14:nvContentPartPr>
            <p14:xfrm>
              <a:off x="10085773" y="1269653"/>
              <a:ext cx="100800" cy="37440"/>
            </p14:xfrm>
          </p:contentPart>
        </mc:Choice>
        <mc:Fallback xmlns="">
          <p:pic>
            <p:nvPicPr>
              <p:cNvPr id="443" name="Inkt 442">
                <a:extLst>
                  <a:ext uri="{FF2B5EF4-FFF2-40B4-BE49-F238E27FC236}">
                    <a16:creationId xmlns:a16="http://schemas.microsoft.com/office/drawing/2014/main" id="{B74A2C0D-0A8C-D445-8349-E836184A7E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55173" y="1239053"/>
                <a:ext cx="1623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4" name="Inkt 443">
                <a:extLst>
                  <a:ext uri="{FF2B5EF4-FFF2-40B4-BE49-F238E27FC236}">
                    <a16:creationId xmlns:a16="http://schemas.microsoft.com/office/drawing/2014/main" id="{12FF9FD4-33AB-9C4E-8177-E36BB7B1C5E2}"/>
                  </a:ext>
                </a:extLst>
              </p14:cNvPr>
              <p14:cNvContentPartPr/>
              <p14:nvPr/>
            </p14:nvContentPartPr>
            <p14:xfrm>
              <a:off x="10027453" y="1190453"/>
              <a:ext cx="122040" cy="16200"/>
            </p14:xfrm>
          </p:contentPart>
        </mc:Choice>
        <mc:Fallback xmlns="">
          <p:pic>
            <p:nvPicPr>
              <p:cNvPr id="444" name="Inkt 443">
                <a:extLst>
                  <a:ext uri="{FF2B5EF4-FFF2-40B4-BE49-F238E27FC236}">
                    <a16:creationId xmlns:a16="http://schemas.microsoft.com/office/drawing/2014/main" id="{12FF9FD4-33AB-9C4E-8177-E36BB7B1C5E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96853" y="1159853"/>
                <a:ext cx="183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5" name="Inkt 444">
                <a:extLst>
                  <a:ext uri="{FF2B5EF4-FFF2-40B4-BE49-F238E27FC236}">
                    <a16:creationId xmlns:a16="http://schemas.microsoft.com/office/drawing/2014/main" id="{F6D59BE7-DF24-DC4E-A11E-8A7FEE86FAE8}"/>
                  </a:ext>
                </a:extLst>
              </p14:cNvPr>
              <p14:cNvContentPartPr/>
              <p14:nvPr/>
            </p14:nvContentPartPr>
            <p14:xfrm>
              <a:off x="10366213" y="1142933"/>
              <a:ext cx="5760" cy="156600"/>
            </p14:xfrm>
          </p:contentPart>
        </mc:Choice>
        <mc:Fallback xmlns="">
          <p:pic>
            <p:nvPicPr>
              <p:cNvPr id="445" name="Inkt 444">
                <a:extLst>
                  <a:ext uri="{FF2B5EF4-FFF2-40B4-BE49-F238E27FC236}">
                    <a16:creationId xmlns:a16="http://schemas.microsoft.com/office/drawing/2014/main" id="{F6D59BE7-DF24-DC4E-A11E-8A7FEE86FAE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35613" y="1111973"/>
                <a:ext cx="669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6" name="Inkt 447">
                <a:extLst>
                  <a:ext uri="{FF2B5EF4-FFF2-40B4-BE49-F238E27FC236}">
                    <a16:creationId xmlns:a16="http://schemas.microsoft.com/office/drawing/2014/main" id="{C94E45BE-40E9-A345-A21E-1EFB16A0FD06}"/>
                  </a:ext>
                </a:extLst>
              </p14:cNvPr>
              <p14:cNvContentPartPr/>
              <p14:nvPr/>
            </p14:nvContentPartPr>
            <p14:xfrm>
              <a:off x="8874013" y="1063373"/>
              <a:ext cx="1032120" cy="354960"/>
            </p14:xfrm>
          </p:contentPart>
        </mc:Choice>
        <mc:Fallback xmlns="">
          <p:pic>
            <p:nvPicPr>
              <p:cNvPr id="446" name="Inkt 447">
                <a:extLst>
                  <a:ext uri="{FF2B5EF4-FFF2-40B4-BE49-F238E27FC236}">
                    <a16:creationId xmlns:a16="http://schemas.microsoft.com/office/drawing/2014/main" id="{C94E45BE-40E9-A345-A21E-1EFB16A0FD0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43413" y="1032773"/>
                <a:ext cx="10936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7" name="Inkt 448">
                <a:extLst>
                  <a:ext uri="{FF2B5EF4-FFF2-40B4-BE49-F238E27FC236}">
                    <a16:creationId xmlns:a16="http://schemas.microsoft.com/office/drawing/2014/main" id="{D5E35B8F-BC80-804E-A686-9A4B59A1160B}"/>
                  </a:ext>
                </a:extLst>
              </p14:cNvPr>
              <p14:cNvContentPartPr/>
              <p14:nvPr/>
            </p14:nvContentPartPr>
            <p14:xfrm>
              <a:off x="8630653" y="1105853"/>
              <a:ext cx="127440" cy="95760"/>
            </p14:xfrm>
          </p:contentPart>
        </mc:Choice>
        <mc:Fallback xmlns="">
          <p:pic>
            <p:nvPicPr>
              <p:cNvPr id="447" name="Inkt 448">
                <a:extLst>
                  <a:ext uri="{FF2B5EF4-FFF2-40B4-BE49-F238E27FC236}">
                    <a16:creationId xmlns:a16="http://schemas.microsoft.com/office/drawing/2014/main" id="{D5E35B8F-BC80-804E-A686-9A4B59A1160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99693" y="1075253"/>
                <a:ext cx="1886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0" name="Inkt 449">
                <a:extLst>
                  <a:ext uri="{FF2B5EF4-FFF2-40B4-BE49-F238E27FC236}">
                    <a16:creationId xmlns:a16="http://schemas.microsoft.com/office/drawing/2014/main" id="{69359916-C4AE-B249-BFDC-2E6046256500}"/>
                  </a:ext>
                </a:extLst>
              </p14:cNvPr>
              <p14:cNvContentPartPr/>
              <p14:nvPr/>
            </p14:nvContentPartPr>
            <p14:xfrm>
              <a:off x="10821253" y="1105853"/>
              <a:ext cx="238320" cy="106200"/>
            </p14:xfrm>
          </p:contentPart>
        </mc:Choice>
        <mc:Fallback xmlns="">
          <p:pic>
            <p:nvPicPr>
              <p:cNvPr id="450" name="Inkt 449">
                <a:extLst>
                  <a:ext uri="{FF2B5EF4-FFF2-40B4-BE49-F238E27FC236}">
                    <a16:creationId xmlns:a16="http://schemas.microsoft.com/office/drawing/2014/main" id="{69359916-C4AE-B249-BFDC-2E604625650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790653" y="1075253"/>
                <a:ext cx="299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56" name="Inkt 456">
                <a:extLst>
                  <a:ext uri="{FF2B5EF4-FFF2-40B4-BE49-F238E27FC236}">
                    <a16:creationId xmlns:a16="http://schemas.microsoft.com/office/drawing/2014/main" id="{AD39F781-703C-4444-B28D-E2D5D3D2B2E8}"/>
                  </a:ext>
                </a:extLst>
              </p14:cNvPr>
              <p14:cNvContentPartPr/>
              <p14:nvPr/>
            </p14:nvContentPartPr>
            <p14:xfrm>
              <a:off x="11234173" y="857093"/>
              <a:ext cx="550800" cy="370440"/>
            </p14:xfrm>
          </p:contentPart>
        </mc:Choice>
        <mc:Fallback xmlns="">
          <p:pic>
            <p:nvPicPr>
              <p:cNvPr id="456" name="Inkt 456">
                <a:extLst>
                  <a:ext uri="{FF2B5EF4-FFF2-40B4-BE49-F238E27FC236}">
                    <a16:creationId xmlns:a16="http://schemas.microsoft.com/office/drawing/2014/main" id="{AD39F781-703C-4444-B28D-E2D5D3D2B2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03213" y="826523"/>
                <a:ext cx="612000" cy="431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1" name="Inkt 471">
                <a:extLst>
                  <a:ext uri="{FF2B5EF4-FFF2-40B4-BE49-F238E27FC236}">
                    <a16:creationId xmlns:a16="http://schemas.microsoft.com/office/drawing/2014/main" id="{6D068A70-B8E8-6E4A-9240-CDF1FC111006}"/>
                  </a:ext>
                </a:extLst>
              </p14:cNvPr>
              <p14:cNvContentPartPr/>
              <p14:nvPr/>
            </p14:nvContentPartPr>
            <p14:xfrm>
              <a:off x="6915973" y="1497533"/>
              <a:ext cx="2333880" cy="487080"/>
            </p14:xfrm>
          </p:contentPart>
        </mc:Choice>
        <mc:Fallback xmlns="">
          <p:pic>
            <p:nvPicPr>
              <p:cNvPr id="471" name="Inkt 471">
                <a:extLst>
                  <a:ext uri="{FF2B5EF4-FFF2-40B4-BE49-F238E27FC236}">
                    <a16:creationId xmlns:a16="http://schemas.microsoft.com/office/drawing/2014/main" id="{6D068A70-B8E8-6E4A-9240-CDF1FC11100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85373" y="1466573"/>
                <a:ext cx="239544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3" name="Inkt 472">
                <a:extLst>
                  <a:ext uri="{FF2B5EF4-FFF2-40B4-BE49-F238E27FC236}">
                    <a16:creationId xmlns:a16="http://schemas.microsoft.com/office/drawing/2014/main" id="{1E262991-2E1C-CB48-A94E-D8860DAD2BAA}"/>
                  </a:ext>
                </a:extLst>
              </p14:cNvPr>
              <p14:cNvContentPartPr/>
              <p14:nvPr/>
            </p14:nvContentPartPr>
            <p14:xfrm>
              <a:off x="7439773" y="2037173"/>
              <a:ext cx="217440" cy="174960"/>
            </p14:xfrm>
          </p:contentPart>
        </mc:Choice>
        <mc:Fallback xmlns="">
          <p:pic>
            <p:nvPicPr>
              <p:cNvPr id="473" name="Inkt 472">
                <a:extLst>
                  <a:ext uri="{FF2B5EF4-FFF2-40B4-BE49-F238E27FC236}">
                    <a16:creationId xmlns:a16="http://schemas.microsoft.com/office/drawing/2014/main" id="{1E262991-2E1C-CB48-A94E-D8860DAD2B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09173" y="2006573"/>
                <a:ext cx="2786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4" name="Inkt 473">
                <a:extLst>
                  <a:ext uri="{FF2B5EF4-FFF2-40B4-BE49-F238E27FC236}">
                    <a16:creationId xmlns:a16="http://schemas.microsoft.com/office/drawing/2014/main" id="{21E8DD98-1D54-1D4A-B928-E64D714A1F08}"/>
                  </a:ext>
                </a:extLst>
              </p14:cNvPr>
              <p14:cNvContentPartPr/>
              <p14:nvPr/>
            </p14:nvContentPartPr>
            <p14:xfrm>
              <a:off x="7598533" y="2084693"/>
              <a:ext cx="169200" cy="137880"/>
            </p14:xfrm>
          </p:contentPart>
        </mc:Choice>
        <mc:Fallback xmlns="">
          <p:pic>
            <p:nvPicPr>
              <p:cNvPr id="474" name="Inkt 473">
                <a:extLst>
                  <a:ext uri="{FF2B5EF4-FFF2-40B4-BE49-F238E27FC236}">
                    <a16:creationId xmlns:a16="http://schemas.microsoft.com/office/drawing/2014/main" id="{21E8DD98-1D54-1D4A-B928-E64D714A1F0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67933" y="2054093"/>
                <a:ext cx="2304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5" name="Inkt 474">
                <a:extLst>
                  <a:ext uri="{FF2B5EF4-FFF2-40B4-BE49-F238E27FC236}">
                    <a16:creationId xmlns:a16="http://schemas.microsoft.com/office/drawing/2014/main" id="{22819617-9515-0A4C-A68E-5FB52750B31E}"/>
                  </a:ext>
                </a:extLst>
              </p14:cNvPr>
              <p14:cNvContentPartPr/>
              <p14:nvPr/>
            </p14:nvContentPartPr>
            <p14:xfrm>
              <a:off x="7720213" y="2121773"/>
              <a:ext cx="180360" cy="79560"/>
            </p14:xfrm>
          </p:contentPart>
        </mc:Choice>
        <mc:Fallback xmlns="">
          <p:pic>
            <p:nvPicPr>
              <p:cNvPr id="475" name="Inkt 474">
                <a:extLst>
                  <a:ext uri="{FF2B5EF4-FFF2-40B4-BE49-F238E27FC236}">
                    <a16:creationId xmlns:a16="http://schemas.microsoft.com/office/drawing/2014/main" id="{22819617-9515-0A4C-A68E-5FB52750B31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89613" y="2091173"/>
                <a:ext cx="2415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6" name="Inkt 475">
                <a:extLst>
                  <a:ext uri="{FF2B5EF4-FFF2-40B4-BE49-F238E27FC236}">
                    <a16:creationId xmlns:a16="http://schemas.microsoft.com/office/drawing/2014/main" id="{4A5136E5-ABB1-C24F-A416-BEE8D8FD2416}"/>
                  </a:ext>
                </a:extLst>
              </p14:cNvPr>
              <p14:cNvContentPartPr/>
              <p14:nvPr/>
            </p14:nvContentPartPr>
            <p14:xfrm>
              <a:off x="7858093" y="2106653"/>
              <a:ext cx="190800" cy="63360"/>
            </p14:xfrm>
          </p:contentPart>
        </mc:Choice>
        <mc:Fallback xmlns="">
          <p:pic>
            <p:nvPicPr>
              <p:cNvPr id="476" name="Inkt 475">
                <a:extLst>
                  <a:ext uri="{FF2B5EF4-FFF2-40B4-BE49-F238E27FC236}">
                    <a16:creationId xmlns:a16="http://schemas.microsoft.com/office/drawing/2014/main" id="{4A5136E5-ABB1-C24F-A416-BEE8D8FD241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27133" y="2075693"/>
                <a:ext cx="2523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7" name="Inkt 476">
                <a:extLst>
                  <a:ext uri="{FF2B5EF4-FFF2-40B4-BE49-F238E27FC236}">
                    <a16:creationId xmlns:a16="http://schemas.microsoft.com/office/drawing/2014/main" id="{DD969E74-D27F-8742-A105-6126CFA8F151}"/>
                  </a:ext>
                </a:extLst>
              </p14:cNvPr>
              <p14:cNvContentPartPr/>
              <p14:nvPr/>
            </p14:nvContentPartPr>
            <p14:xfrm>
              <a:off x="8297293" y="2010533"/>
              <a:ext cx="222480" cy="227880"/>
            </p14:xfrm>
          </p:contentPart>
        </mc:Choice>
        <mc:Fallback xmlns="">
          <p:pic>
            <p:nvPicPr>
              <p:cNvPr id="477" name="Inkt 476">
                <a:extLst>
                  <a:ext uri="{FF2B5EF4-FFF2-40B4-BE49-F238E27FC236}">
                    <a16:creationId xmlns:a16="http://schemas.microsoft.com/office/drawing/2014/main" id="{DD969E74-D27F-8742-A105-6126CFA8F15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66333" y="1979933"/>
                <a:ext cx="2840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78" name="Inkt 477">
                <a:extLst>
                  <a:ext uri="{FF2B5EF4-FFF2-40B4-BE49-F238E27FC236}">
                    <a16:creationId xmlns:a16="http://schemas.microsoft.com/office/drawing/2014/main" id="{A19313EE-2FFA-BC47-A2F1-A055A4E23C79}"/>
                  </a:ext>
                </a:extLst>
              </p14:cNvPr>
              <p14:cNvContentPartPr/>
              <p14:nvPr/>
            </p14:nvContentPartPr>
            <p14:xfrm>
              <a:off x="8339413" y="2111333"/>
              <a:ext cx="159120" cy="10800"/>
            </p14:xfrm>
          </p:contentPart>
        </mc:Choice>
        <mc:Fallback xmlns="">
          <p:pic>
            <p:nvPicPr>
              <p:cNvPr id="478" name="Inkt 477">
                <a:extLst>
                  <a:ext uri="{FF2B5EF4-FFF2-40B4-BE49-F238E27FC236}">
                    <a16:creationId xmlns:a16="http://schemas.microsoft.com/office/drawing/2014/main" id="{A19313EE-2FFA-BC47-A2F1-A055A4E23C7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08813" y="2080373"/>
                <a:ext cx="2203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9" name="Inkt 478">
                <a:extLst>
                  <a:ext uri="{FF2B5EF4-FFF2-40B4-BE49-F238E27FC236}">
                    <a16:creationId xmlns:a16="http://schemas.microsoft.com/office/drawing/2014/main" id="{F14AA99F-D580-E245-9C29-E39578819D98}"/>
                  </a:ext>
                </a:extLst>
              </p14:cNvPr>
              <p14:cNvContentPartPr/>
              <p14:nvPr/>
            </p14:nvContentPartPr>
            <p14:xfrm>
              <a:off x="8683573" y="2116373"/>
              <a:ext cx="423720" cy="106200"/>
            </p14:xfrm>
          </p:contentPart>
        </mc:Choice>
        <mc:Fallback xmlns="">
          <p:pic>
            <p:nvPicPr>
              <p:cNvPr id="479" name="Inkt 478">
                <a:extLst>
                  <a:ext uri="{FF2B5EF4-FFF2-40B4-BE49-F238E27FC236}">
                    <a16:creationId xmlns:a16="http://schemas.microsoft.com/office/drawing/2014/main" id="{F14AA99F-D580-E245-9C29-E39578819D9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52613" y="2085773"/>
                <a:ext cx="4849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0" name="Inkt 479">
                <a:extLst>
                  <a:ext uri="{FF2B5EF4-FFF2-40B4-BE49-F238E27FC236}">
                    <a16:creationId xmlns:a16="http://schemas.microsoft.com/office/drawing/2014/main" id="{A8E5F517-196E-FD42-A155-E9D92F146B0A}"/>
                  </a:ext>
                </a:extLst>
              </p14:cNvPr>
              <p14:cNvContentPartPr/>
              <p14:nvPr/>
            </p14:nvContentPartPr>
            <p14:xfrm>
              <a:off x="9339493" y="2079293"/>
              <a:ext cx="169560" cy="116640"/>
            </p14:xfrm>
          </p:contentPart>
        </mc:Choice>
        <mc:Fallback xmlns="">
          <p:pic>
            <p:nvPicPr>
              <p:cNvPr id="480" name="Inkt 479">
                <a:extLst>
                  <a:ext uri="{FF2B5EF4-FFF2-40B4-BE49-F238E27FC236}">
                    <a16:creationId xmlns:a16="http://schemas.microsoft.com/office/drawing/2014/main" id="{A8E5F517-196E-FD42-A155-E9D92F146B0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08893" y="2048693"/>
                <a:ext cx="2311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81" name="Inkt 480">
                <a:extLst>
                  <a:ext uri="{FF2B5EF4-FFF2-40B4-BE49-F238E27FC236}">
                    <a16:creationId xmlns:a16="http://schemas.microsoft.com/office/drawing/2014/main" id="{9B901BCA-800B-C94F-9F34-8DFDB3E7E3C8}"/>
                  </a:ext>
                </a:extLst>
              </p14:cNvPr>
              <p14:cNvContentPartPr/>
              <p14:nvPr/>
            </p14:nvContentPartPr>
            <p14:xfrm>
              <a:off x="9286573" y="2227613"/>
              <a:ext cx="169560" cy="32040"/>
            </p14:xfrm>
          </p:contentPart>
        </mc:Choice>
        <mc:Fallback xmlns="">
          <p:pic>
            <p:nvPicPr>
              <p:cNvPr id="481" name="Inkt 480">
                <a:extLst>
                  <a:ext uri="{FF2B5EF4-FFF2-40B4-BE49-F238E27FC236}">
                    <a16:creationId xmlns:a16="http://schemas.microsoft.com/office/drawing/2014/main" id="{9B901BCA-800B-C94F-9F34-8DFDB3E7E3C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55973" y="2197013"/>
                <a:ext cx="2311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2" name="Inkt 481">
                <a:extLst>
                  <a:ext uri="{FF2B5EF4-FFF2-40B4-BE49-F238E27FC236}">
                    <a16:creationId xmlns:a16="http://schemas.microsoft.com/office/drawing/2014/main" id="{6BCCB54B-34C6-1A49-A263-BEE867070E97}"/>
                  </a:ext>
                </a:extLst>
              </p14:cNvPr>
              <p14:cNvContentPartPr/>
              <p14:nvPr/>
            </p14:nvContentPartPr>
            <p14:xfrm>
              <a:off x="9604093" y="2101253"/>
              <a:ext cx="243720" cy="89640"/>
            </p14:xfrm>
          </p:contentPart>
        </mc:Choice>
        <mc:Fallback xmlns="">
          <p:pic>
            <p:nvPicPr>
              <p:cNvPr id="482" name="Inkt 481">
                <a:extLst>
                  <a:ext uri="{FF2B5EF4-FFF2-40B4-BE49-F238E27FC236}">
                    <a16:creationId xmlns:a16="http://schemas.microsoft.com/office/drawing/2014/main" id="{6BCCB54B-34C6-1A49-A263-BEE867070E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573493" y="2070653"/>
                <a:ext cx="3052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8" name="Inkt 498">
                <a:extLst>
                  <a:ext uri="{FF2B5EF4-FFF2-40B4-BE49-F238E27FC236}">
                    <a16:creationId xmlns:a16="http://schemas.microsoft.com/office/drawing/2014/main" id="{24EDC5D6-A7C0-0D46-83F2-B3FC4D48DF16}"/>
                  </a:ext>
                </a:extLst>
              </p14:cNvPr>
              <p14:cNvContentPartPr/>
              <p14:nvPr/>
            </p14:nvContentPartPr>
            <p14:xfrm>
              <a:off x="9979933" y="1804253"/>
              <a:ext cx="2164680" cy="619560"/>
            </p14:xfrm>
          </p:contentPart>
        </mc:Choice>
        <mc:Fallback xmlns="">
          <p:pic>
            <p:nvPicPr>
              <p:cNvPr id="498" name="Inkt 498">
                <a:extLst>
                  <a:ext uri="{FF2B5EF4-FFF2-40B4-BE49-F238E27FC236}">
                    <a16:creationId xmlns:a16="http://schemas.microsoft.com/office/drawing/2014/main" id="{24EDC5D6-A7C0-0D46-83F2-B3FC4D48DF1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949333" y="1773653"/>
                <a:ext cx="222588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6" name="Inkt 505">
                <a:extLst>
                  <a:ext uri="{FF2B5EF4-FFF2-40B4-BE49-F238E27FC236}">
                    <a16:creationId xmlns:a16="http://schemas.microsoft.com/office/drawing/2014/main" id="{576B7830-E065-9543-BFCA-9CA79E8CD516}"/>
                  </a:ext>
                </a:extLst>
              </p14:cNvPr>
              <p14:cNvContentPartPr/>
              <p14:nvPr/>
            </p14:nvContentPartPr>
            <p14:xfrm>
              <a:off x="10092253" y="2518493"/>
              <a:ext cx="26640" cy="132480"/>
            </p14:xfrm>
          </p:contentPart>
        </mc:Choice>
        <mc:Fallback xmlns="">
          <p:pic>
            <p:nvPicPr>
              <p:cNvPr id="506" name="Inkt 505">
                <a:extLst>
                  <a:ext uri="{FF2B5EF4-FFF2-40B4-BE49-F238E27FC236}">
                    <a16:creationId xmlns:a16="http://schemas.microsoft.com/office/drawing/2014/main" id="{576B7830-E065-9543-BFCA-9CA79E8CD51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061293" y="2487893"/>
                <a:ext cx="882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7" name="Inkt 508">
                <a:extLst>
                  <a:ext uri="{FF2B5EF4-FFF2-40B4-BE49-F238E27FC236}">
                    <a16:creationId xmlns:a16="http://schemas.microsoft.com/office/drawing/2014/main" id="{34CC9280-1FA1-0742-8516-A81A62DE82AE}"/>
                  </a:ext>
                </a:extLst>
              </p14:cNvPr>
              <p14:cNvContentPartPr/>
              <p14:nvPr/>
            </p14:nvContentPartPr>
            <p14:xfrm>
              <a:off x="9462253" y="2486813"/>
              <a:ext cx="466200" cy="148680"/>
            </p14:xfrm>
          </p:contentPart>
        </mc:Choice>
        <mc:Fallback xmlns="">
          <p:pic>
            <p:nvPicPr>
              <p:cNvPr id="507" name="Inkt 508">
                <a:extLst>
                  <a:ext uri="{FF2B5EF4-FFF2-40B4-BE49-F238E27FC236}">
                    <a16:creationId xmlns:a16="http://schemas.microsoft.com/office/drawing/2014/main" id="{34CC9280-1FA1-0742-8516-A81A62DE82A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31653" y="2456213"/>
                <a:ext cx="527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12" name="Inkt 512">
                <a:extLst>
                  <a:ext uri="{FF2B5EF4-FFF2-40B4-BE49-F238E27FC236}">
                    <a16:creationId xmlns:a16="http://schemas.microsoft.com/office/drawing/2014/main" id="{B664A5C6-2603-7345-A9F9-3AEA907D0295}"/>
                  </a:ext>
                </a:extLst>
              </p14:cNvPr>
              <p14:cNvContentPartPr/>
              <p14:nvPr/>
            </p14:nvContentPartPr>
            <p14:xfrm>
              <a:off x="7616173" y="2396813"/>
              <a:ext cx="1661040" cy="249120"/>
            </p14:xfrm>
          </p:contentPart>
        </mc:Choice>
        <mc:Fallback xmlns="">
          <p:pic>
            <p:nvPicPr>
              <p:cNvPr id="512" name="Inkt 512">
                <a:extLst>
                  <a:ext uri="{FF2B5EF4-FFF2-40B4-BE49-F238E27FC236}">
                    <a16:creationId xmlns:a16="http://schemas.microsoft.com/office/drawing/2014/main" id="{B664A5C6-2603-7345-A9F9-3AEA907D029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85580" y="2366213"/>
                <a:ext cx="1722227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02" name="Inkt 601">
                <a:extLst>
                  <a:ext uri="{FF2B5EF4-FFF2-40B4-BE49-F238E27FC236}">
                    <a16:creationId xmlns:a16="http://schemas.microsoft.com/office/drawing/2014/main" id="{7669849A-3AD2-0146-8F05-9D67AAF199E2}"/>
                  </a:ext>
                </a:extLst>
              </p14:cNvPr>
              <p14:cNvContentPartPr/>
              <p14:nvPr/>
            </p14:nvContentPartPr>
            <p14:xfrm>
              <a:off x="8189293" y="4402373"/>
              <a:ext cx="159120" cy="47880"/>
            </p14:xfrm>
          </p:contentPart>
        </mc:Choice>
        <mc:Fallback xmlns="">
          <p:pic>
            <p:nvPicPr>
              <p:cNvPr id="602" name="Inkt 601">
                <a:extLst>
                  <a:ext uri="{FF2B5EF4-FFF2-40B4-BE49-F238E27FC236}">
                    <a16:creationId xmlns:a16="http://schemas.microsoft.com/office/drawing/2014/main" id="{7669849A-3AD2-0146-8F05-9D67AAF199E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58693" y="4371773"/>
                <a:ext cx="2203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03" name="Inkt 602">
                <a:extLst>
                  <a:ext uri="{FF2B5EF4-FFF2-40B4-BE49-F238E27FC236}">
                    <a16:creationId xmlns:a16="http://schemas.microsoft.com/office/drawing/2014/main" id="{0E161122-29FB-1641-B9B5-C8F9B8F182CD}"/>
                  </a:ext>
                </a:extLst>
              </p14:cNvPr>
              <p14:cNvContentPartPr/>
              <p14:nvPr/>
            </p14:nvContentPartPr>
            <p14:xfrm>
              <a:off x="8220973" y="4323173"/>
              <a:ext cx="122040" cy="16200"/>
            </p14:xfrm>
          </p:contentPart>
        </mc:Choice>
        <mc:Fallback xmlns="">
          <p:pic>
            <p:nvPicPr>
              <p:cNvPr id="603" name="Inkt 602">
                <a:extLst>
                  <a:ext uri="{FF2B5EF4-FFF2-40B4-BE49-F238E27FC236}">
                    <a16:creationId xmlns:a16="http://schemas.microsoft.com/office/drawing/2014/main" id="{0E161122-29FB-1641-B9B5-C8F9B8F182C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90373" y="4292573"/>
                <a:ext cx="183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18" name="Inkt 617">
                <a:extLst>
                  <a:ext uri="{FF2B5EF4-FFF2-40B4-BE49-F238E27FC236}">
                    <a16:creationId xmlns:a16="http://schemas.microsoft.com/office/drawing/2014/main" id="{29FD76BC-458A-D147-815B-5E7B16838E76}"/>
                  </a:ext>
                </a:extLst>
              </p14:cNvPr>
              <p14:cNvContentPartPr/>
              <p14:nvPr/>
            </p14:nvContentPartPr>
            <p14:xfrm>
              <a:off x="9522733" y="4873613"/>
              <a:ext cx="169560" cy="153720"/>
            </p14:xfrm>
          </p:contentPart>
        </mc:Choice>
        <mc:Fallback xmlns="">
          <p:pic>
            <p:nvPicPr>
              <p:cNvPr id="618" name="Inkt 617">
                <a:extLst>
                  <a:ext uri="{FF2B5EF4-FFF2-40B4-BE49-F238E27FC236}">
                    <a16:creationId xmlns:a16="http://schemas.microsoft.com/office/drawing/2014/main" id="{29FD76BC-458A-D147-815B-5E7B16838E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92133" y="4842653"/>
                <a:ext cx="2311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16" name="Inkt 715">
                <a:extLst>
                  <a:ext uri="{FF2B5EF4-FFF2-40B4-BE49-F238E27FC236}">
                    <a16:creationId xmlns:a16="http://schemas.microsoft.com/office/drawing/2014/main" id="{5EFD3693-A7D1-8B4C-96C4-A4172BE5077E}"/>
                  </a:ext>
                </a:extLst>
              </p14:cNvPr>
              <p14:cNvContentPartPr/>
              <p14:nvPr/>
            </p14:nvContentPartPr>
            <p14:xfrm>
              <a:off x="8125573" y="6001169"/>
              <a:ext cx="159120" cy="26640"/>
            </p14:xfrm>
          </p:contentPart>
        </mc:Choice>
        <mc:Fallback xmlns="">
          <p:pic>
            <p:nvPicPr>
              <p:cNvPr id="716" name="Inkt 715">
                <a:extLst>
                  <a:ext uri="{FF2B5EF4-FFF2-40B4-BE49-F238E27FC236}">
                    <a16:creationId xmlns:a16="http://schemas.microsoft.com/office/drawing/2014/main" id="{5EFD3693-A7D1-8B4C-96C4-A4172BE507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094973" y="5970569"/>
                <a:ext cx="2203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17" name="Inkt 716">
                <a:extLst>
                  <a:ext uri="{FF2B5EF4-FFF2-40B4-BE49-F238E27FC236}">
                    <a16:creationId xmlns:a16="http://schemas.microsoft.com/office/drawing/2014/main" id="{8E4062E7-F728-454A-8C38-787EE0257354}"/>
                  </a:ext>
                </a:extLst>
              </p14:cNvPr>
              <p14:cNvContentPartPr/>
              <p14:nvPr/>
            </p14:nvContentPartPr>
            <p14:xfrm>
              <a:off x="8167693" y="5900729"/>
              <a:ext cx="116640" cy="21600"/>
            </p14:xfrm>
          </p:contentPart>
        </mc:Choice>
        <mc:Fallback xmlns="">
          <p:pic>
            <p:nvPicPr>
              <p:cNvPr id="717" name="Inkt 716">
                <a:extLst>
                  <a:ext uri="{FF2B5EF4-FFF2-40B4-BE49-F238E27FC236}">
                    <a16:creationId xmlns:a16="http://schemas.microsoft.com/office/drawing/2014/main" id="{8E4062E7-F728-454A-8C38-787EE025735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37093" y="5870129"/>
                <a:ext cx="178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17" name="Inkt 817">
                <a:extLst>
                  <a:ext uri="{FF2B5EF4-FFF2-40B4-BE49-F238E27FC236}">
                    <a16:creationId xmlns:a16="http://schemas.microsoft.com/office/drawing/2014/main" id="{10C02FFD-031E-2D4E-A948-169099DE6436}"/>
                  </a:ext>
                </a:extLst>
              </p14:cNvPr>
              <p14:cNvContentPartPr/>
              <p14:nvPr/>
            </p14:nvContentPartPr>
            <p14:xfrm>
              <a:off x="8617693" y="5831969"/>
              <a:ext cx="3048480" cy="868320"/>
            </p14:xfrm>
          </p:contentPart>
        </mc:Choice>
        <mc:Fallback xmlns="">
          <p:pic>
            <p:nvPicPr>
              <p:cNvPr id="817" name="Inkt 817">
                <a:extLst>
                  <a:ext uri="{FF2B5EF4-FFF2-40B4-BE49-F238E27FC236}">
                    <a16:creationId xmlns:a16="http://schemas.microsoft.com/office/drawing/2014/main" id="{10C02FFD-031E-2D4E-A948-169099DE643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587093" y="5801369"/>
                <a:ext cx="3109680" cy="9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21" name="Inkt 820">
                <a:extLst>
                  <a:ext uri="{FF2B5EF4-FFF2-40B4-BE49-F238E27FC236}">
                    <a16:creationId xmlns:a16="http://schemas.microsoft.com/office/drawing/2014/main" id="{F71BF937-EF52-0B41-9F9A-659920421327}"/>
                  </a:ext>
                </a:extLst>
              </p14:cNvPr>
              <p14:cNvContentPartPr/>
              <p14:nvPr/>
            </p14:nvContentPartPr>
            <p14:xfrm>
              <a:off x="8760613" y="5212733"/>
              <a:ext cx="116640" cy="237960"/>
            </p14:xfrm>
          </p:contentPart>
        </mc:Choice>
        <mc:Fallback xmlns="">
          <p:pic>
            <p:nvPicPr>
              <p:cNvPr id="821" name="Inkt 820">
                <a:extLst>
                  <a:ext uri="{FF2B5EF4-FFF2-40B4-BE49-F238E27FC236}">
                    <a16:creationId xmlns:a16="http://schemas.microsoft.com/office/drawing/2014/main" id="{F71BF937-EF52-0B41-9F9A-65992042132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730013" y="5182133"/>
                <a:ext cx="1782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44" name="Inkt 844">
                <a:extLst>
                  <a:ext uri="{FF2B5EF4-FFF2-40B4-BE49-F238E27FC236}">
                    <a16:creationId xmlns:a16="http://schemas.microsoft.com/office/drawing/2014/main" id="{3B243D34-B37E-8948-813E-03449976E39B}"/>
                  </a:ext>
                </a:extLst>
              </p14:cNvPr>
              <p14:cNvContentPartPr/>
              <p14:nvPr/>
            </p14:nvContentPartPr>
            <p14:xfrm>
              <a:off x="9046453" y="5137853"/>
              <a:ext cx="2423880" cy="624960"/>
            </p14:xfrm>
          </p:contentPart>
        </mc:Choice>
        <mc:Fallback xmlns="">
          <p:pic>
            <p:nvPicPr>
              <p:cNvPr id="844" name="Inkt 844">
                <a:extLst>
                  <a:ext uri="{FF2B5EF4-FFF2-40B4-BE49-F238E27FC236}">
                    <a16:creationId xmlns:a16="http://schemas.microsoft.com/office/drawing/2014/main" id="{3B243D34-B37E-8948-813E-03449976E3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015853" y="5107235"/>
                <a:ext cx="2485440" cy="686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54" name="Inkt 853">
                <a:extLst>
                  <a:ext uri="{FF2B5EF4-FFF2-40B4-BE49-F238E27FC236}">
                    <a16:creationId xmlns:a16="http://schemas.microsoft.com/office/drawing/2014/main" id="{2511CAA3-9064-A642-BA02-B9653E81F610}"/>
                  </a:ext>
                </a:extLst>
              </p14:cNvPr>
              <p14:cNvContentPartPr/>
              <p14:nvPr/>
            </p14:nvContentPartPr>
            <p14:xfrm>
              <a:off x="7644253" y="4376093"/>
              <a:ext cx="360" cy="21600"/>
            </p14:xfrm>
          </p:contentPart>
        </mc:Choice>
        <mc:Fallback xmlns="">
          <p:pic>
            <p:nvPicPr>
              <p:cNvPr id="854" name="Inkt 853">
                <a:extLst>
                  <a:ext uri="{FF2B5EF4-FFF2-40B4-BE49-F238E27FC236}">
                    <a16:creationId xmlns:a16="http://schemas.microsoft.com/office/drawing/2014/main" id="{2511CAA3-9064-A642-BA02-B9653E81F61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13653" y="4345493"/>
                <a:ext cx="615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73" name="Inkt 873">
                <a:extLst>
                  <a:ext uri="{FF2B5EF4-FFF2-40B4-BE49-F238E27FC236}">
                    <a16:creationId xmlns:a16="http://schemas.microsoft.com/office/drawing/2014/main" id="{AC131143-7496-454E-B4A5-BA928A98AD3E}"/>
                  </a:ext>
                </a:extLst>
              </p14:cNvPr>
              <p14:cNvContentPartPr/>
              <p14:nvPr/>
            </p14:nvContentPartPr>
            <p14:xfrm>
              <a:off x="7109653" y="4545293"/>
              <a:ext cx="1233360" cy="937080"/>
            </p14:xfrm>
          </p:contentPart>
        </mc:Choice>
        <mc:Fallback xmlns="">
          <p:pic>
            <p:nvPicPr>
              <p:cNvPr id="873" name="Inkt 873">
                <a:extLst>
                  <a:ext uri="{FF2B5EF4-FFF2-40B4-BE49-F238E27FC236}">
                    <a16:creationId xmlns:a16="http://schemas.microsoft.com/office/drawing/2014/main" id="{AC131143-7496-454E-B4A5-BA928A98AD3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79053" y="4514693"/>
                <a:ext cx="1294560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33" name="Inkt 1033">
                <a:extLst>
                  <a:ext uri="{FF2B5EF4-FFF2-40B4-BE49-F238E27FC236}">
                    <a16:creationId xmlns:a16="http://schemas.microsoft.com/office/drawing/2014/main" id="{A72A6EB2-BA44-5A4B-B67E-4514BD8228A6}"/>
                  </a:ext>
                </a:extLst>
              </p14:cNvPr>
              <p14:cNvContentPartPr/>
              <p14:nvPr/>
            </p14:nvContentPartPr>
            <p14:xfrm>
              <a:off x="7224133" y="2735647"/>
              <a:ext cx="4932360" cy="1413360"/>
            </p14:xfrm>
          </p:contentPart>
        </mc:Choice>
        <mc:Fallback xmlns="">
          <p:pic>
            <p:nvPicPr>
              <p:cNvPr id="1033" name="Inkt 1033">
                <a:extLst>
                  <a:ext uri="{FF2B5EF4-FFF2-40B4-BE49-F238E27FC236}">
                    <a16:creationId xmlns:a16="http://schemas.microsoft.com/office/drawing/2014/main" id="{A72A6EB2-BA44-5A4B-B67E-4514BD8228A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193173" y="2705047"/>
                <a:ext cx="4993560" cy="14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40" name="Inkt 1040">
                <a:extLst>
                  <a:ext uri="{FF2B5EF4-FFF2-40B4-BE49-F238E27FC236}">
                    <a16:creationId xmlns:a16="http://schemas.microsoft.com/office/drawing/2014/main" id="{069D4DE5-A128-8C47-8D50-95800466259E}"/>
                  </a:ext>
                </a:extLst>
              </p14:cNvPr>
              <p14:cNvContentPartPr/>
              <p14:nvPr/>
            </p14:nvContentPartPr>
            <p14:xfrm>
              <a:off x="8575573" y="4238573"/>
              <a:ext cx="2492640" cy="550514"/>
            </p14:xfrm>
          </p:contentPart>
        </mc:Choice>
        <mc:Fallback xmlns="">
          <p:pic>
            <p:nvPicPr>
              <p:cNvPr id="1040" name="Inkt 1040">
                <a:extLst>
                  <a:ext uri="{FF2B5EF4-FFF2-40B4-BE49-F238E27FC236}">
                    <a16:creationId xmlns:a16="http://schemas.microsoft.com/office/drawing/2014/main" id="{069D4DE5-A128-8C47-8D50-95800466259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44973" y="4207629"/>
                <a:ext cx="2554200" cy="6116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48344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B1795C-37D2-4D72-B46C-9DB1E046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28" y="368539"/>
            <a:ext cx="10535726" cy="604903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FE32E24-DC79-40D4-9DDB-C949BBA2A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702" y="4760089"/>
            <a:ext cx="4885426" cy="10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8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96965-54E6-408B-9C50-86BF0D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Oplossing</a:t>
            </a:r>
            <a:endParaRPr lang="en-US" sz="6600" dirty="0">
              <a:solidFill>
                <a:schemeClr val="accent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19B2D12-5EEF-4A5B-BB3C-5FDF97E7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81875" cy="4476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t 21">
                <a:extLst>
                  <a:ext uri="{FF2B5EF4-FFF2-40B4-BE49-F238E27FC236}">
                    <a16:creationId xmlns:a16="http://schemas.microsoft.com/office/drawing/2014/main" id="{C15A84E8-794C-814B-9FA3-D2AB4E5D9F84}"/>
                  </a:ext>
                </a:extLst>
              </p14:cNvPr>
              <p14:cNvContentPartPr/>
              <p14:nvPr/>
            </p14:nvContentPartPr>
            <p14:xfrm>
              <a:off x="10477453" y="4603613"/>
              <a:ext cx="1148760" cy="513720"/>
            </p14:xfrm>
          </p:contentPart>
        </mc:Choice>
        <mc:Fallback xmlns="">
          <p:pic>
            <p:nvPicPr>
              <p:cNvPr id="19" name="Inkt 21">
                <a:extLst>
                  <a:ext uri="{FF2B5EF4-FFF2-40B4-BE49-F238E27FC236}">
                    <a16:creationId xmlns:a16="http://schemas.microsoft.com/office/drawing/2014/main" id="{C15A84E8-794C-814B-9FA3-D2AB4E5D9F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6503" y="4573013"/>
                <a:ext cx="1209941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t 22">
                <a:extLst>
                  <a:ext uri="{FF2B5EF4-FFF2-40B4-BE49-F238E27FC236}">
                    <a16:creationId xmlns:a16="http://schemas.microsoft.com/office/drawing/2014/main" id="{FB17F9A5-3782-D74A-AC10-5720B1A1961E}"/>
                  </a:ext>
                </a:extLst>
              </p14:cNvPr>
              <p14:cNvContentPartPr/>
              <p14:nvPr/>
            </p14:nvContentPartPr>
            <p14:xfrm>
              <a:off x="9831613" y="4592813"/>
              <a:ext cx="534960" cy="402480"/>
            </p14:xfrm>
          </p:contentPart>
        </mc:Choice>
        <mc:Fallback xmlns="">
          <p:pic>
            <p:nvPicPr>
              <p:cNvPr id="20" name="Inkt 22">
                <a:extLst>
                  <a:ext uri="{FF2B5EF4-FFF2-40B4-BE49-F238E27FC236}">
                    <a16:creationId xmlns:a16="http://schemas.microsoft.com/office/drawing/2014/main" id="{FB17F9A5-3782-D74A-AC10-5720B1A196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1013" y="4562213"/>
                <a:ext cx="5961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t 23">
                <a:extLst>
                  <a:ext uri="{FF2B5EF4-FFF2-40B4-BE49-F238E27FC236}">
                    <a16:creationId xmlns:a16="http://schemas.microsoft.com/office/drawing/2014/main" id="{499372A9-B383-4C46-B643-F5031F1B17B4}"/>
                  </a:ext>
                </a:extLst>
              </p14:cNvPr>
              <p14:cNvContentPartPr/>
              <p14:nvPr/>
            </p14:nvContentPartPr>
            <p14:xfrm>
              <a:off x="9334453" y="4571933"/>
              <a:ext cx="370440" cy="370440"/>
            </p14:xfrm>
          </p:contentPart>
        </mc:Choice>
        <mc:Fallback xmlns="">
          <p:pic>
            <p:nvPicPr>
              <p:cNvPr id="21" name="Inkt 23">
                <a:extLst>
                  <a:ext uri="{FF2B5EF4-FFF2-40B4-BE49-F238E27FC236}">
                    <a16:creationId xmlns:a16="http://schemas.microsoft.com/office/drawing/2014/main" id="{499372A9-B383-4C46-B643-F5031F1B17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03523" y="4541003"/>
                <a:ext cx="431581" cy="431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13039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263</Words>
  <Application>Microsoft Office PowerPoint</Application>
  <PresentationFormat>Breedbeeld</PresentationFormat>
  <Paragraphs>85</Paragraphs>
  <Slides>89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89</vt:i4>
      </vt:variant>
    </vt:vector>
  </HeadingPairs>
  <TitlesOfParts>
    <vt:vector size="90" baseType="lpstr">
      <vt:lpstr>Kantoorthema</vt:lpstr>
      <vt:lpstr>Recursie</vt:lpstr>
      <vt:lpstr>Berekenen van faculteiten</vt:lpstr>
      <vt:lpstr>PowerPoint-presentatie</vt:lpstr>
      <vt:lpstr>Complexiteitsanalyse</vt:lpstr>
      <vt:lpstr>Complexiteitsanalyse</vt:lpstr>
      <vt:lpstr>Complexiteitsanalyse</vt:lpstr>
      <vt:lpstr>Complexiteitsanalyse</vt:lpstr>
      <vt:lpstr>Oefening</vt:lpstr>
      <vt:lpstr>Oplossing</vt:lpstr>
      <vt:lpstr>Recursie</vt:lpstr>
      <vt:lpstr>PowerPoint-presentatie</vt:lpstr>
      <vt:lpstr>PowerPoint-presentatie</vt:lpstr>
      <vt:lpstr>PowerPoint-presentatie</vt:lpstr>
      <vt:lpstr>Complexiteitsanalyse</vt:lpstr>
      <vt:lpstr>Complexiteitsanalyse</vt:lpstr>
      <vt:lpstr>Complexiteitsanalyse</vt:lpstr>
      <vt:lpstr>Oefening</vt:lpstr>
      <vt:lpstr>Recursie</vt:lpstr>
      <vt:lpstr>Rij van Fibonacci</vt:lpstr>
      <vt:lpstr>Rij van Fibonacci</vt:lpstr>
      <vt:lpstr>Rij van Fibonacci - recursie</vt:lpstr>
      <vt:lpstr>Complexiteitsanalyse</vt:lpstr>
      <vt:lpstr>Rij van Fibonacci - iteratie</vt:lpstr>
      <vt:lpstr>Complexiteitsanalyse</vt:lpstr>
      <vt:lpstr>Oefening</vt:lpstr>
      <vt:lpstr>PowerPoint-presentatie</vt:lpstr>
      <vt:lpstr>PowerPoint-presentatie</vt:lpstr>
      <vt:lpstr>Oefening</vt:lpstr>
      <vt:lpstr>PowerPoint-presentatie</vt:lpstr>
      <vt:lpstr>PowerPoint-presentatie</vt:lpstr>
      <vt:lpstr>Oefening</vt:lpstr>
      <vt:lpstr>PowerPoint-presentatie</vt:lpstr>
      <vt:lpstr>PowerPoint-presentatie</vt:lpstr>
      <vt:lpstr>Oefening</vt:lpstr>
      <vt:lpstr>PowerPoint-presentatie</vt:lpstr>
      <vt:lpstr>PowerPoint-presentatie</vt:lpstr>
      <vt:lpstr>PowerPoint-presentatie</vt:lpstr>
      <vt:lpstr>Oefening</vt:lpstr>
      <vt:lpstr>PowerPoint-presentatie</vt:lpstr>
      <vt:lpstr>Oefening</vt:lpstr>
      <vt:lpstr>Oefening</vt:lpstr>
      <vt:lpstr>PowerPoint-presentatie</vt:lpstr>
      <vt:lpstr>Oefening</vt:lpstr>
      <vt:lpstr>PowerPoint-presentatie</vt:lpstr>
      <vt:lpstr>Oefening</vt:lpstr>
      <vt:lpstr>PowerPoint-presentatie</vt:lpstr>
      <vt:lpstr>PowerPoint-presentatie</vt:lpstr>
      <vt:lpstr>PowerPoint-presentatie</vt:lpstr>
      <vt:lpstr>Oefening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Oefening</vt:lpstr>
      <vt:lpstr>PowerPoint-presentatie</vt:lpstr>
      <vt:lpstr>PowerPoint-presentatie</vt:lpstr>
      <vt:lpstr>PowerPoint-presentatie</vt:lpstr>
      <vt:lpstr>PowerPoint-presentatie</vt:lpstr>
      <vt:lpstr>Oefening</vt:lpstr>
      <vt:lpstr>Oefening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Recursie</dc:title>
  <dc:creator>Iris STEENHOUT</dc:creator>
  <cp:lastModifiedBy>Iris STEENHOUT</cp:lastModifiedBy>
  <cp:revision>143</cp:revision>
  <dcterms:created xsi:type="dcterms:W3CDTF">2019-03-06T17:11:56Z</dcterms:created>
  <dcterms:modified xsi:type="dcterms:W3CDTF">2019-03-24T20:13:25Z</dcterms:modified>
</cp:coreProperties>
</file>